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4572000" cy="3429000"/>
  <p:notesSz cx="4572000" cy="3429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694" y="6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037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437" y="343916"/>
            <a:ext cx="3659124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444" y="744423"/>
            <a:ext cx="3817111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A27E6-394F-2924-88E5-34E27BB90A2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74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0780" y="1030935"/>
            <a:ext cx="2253615" cy="1013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1295" marR="5080" indent="-189230">
              <a:lnSpc>
                <a:spcPct val="122300"/>
              </a:lnSpc>
              <a:spcBef>
                <a:spcPts val="90"/>
              </a:spcBef>
            </a:pPr>
            <a:r>
              <a:rPr sz="2650" dirty="0"/>
              <a:t>Periodic</a:t>
            </a:r>
            <a:r>
              <a:rPr sz="2650" spc="140" dirty="0"/>
              <a:t> </a:t>
            </a:r>
            <a:r>
              <a:rPr sz="2650" spc="-20" dirty="0"/>
              <a:t>Task </a:t>
            </a:r>
            <a:r>
              <a:rPr sz="2650" spc="-10" dirty="0"/>
              <a:t>Scheduling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4619" y="383539"/>
            <a:ext cx="17659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" dirty="0"/>
              <a:t>Expandibility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490220" y="877316"/>
            <a:ext cx="35915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more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tasks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upgraded,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204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may</a:t>
            </a:r>
            <a:r>
              <a:rPr sz="1600" spc="204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204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204" dirty="0">
                <a:latin typeface="Times New Roman"/>
                <a:cs typeface="Times New Roman"/>
              </a:rPr>
              <a:t>  </a:t>
            </a:r>
            <a:r>
              <a:rPr sz="1600" spc="-10" dirty="0">
                <a:latin typeface="Times New Roman"/>
                <a:cs typeface="Times New Roman"/>
              </a:rPr>
              <a:t>re-</a:t>
            </a:r>
            <a:r>
              <a:rPr sz="1600" dirty="0">
                <a:latin typeface="Times New Roman"/>
                <a:cs typeface="Times New Roman"/>
              </a:rPr>
              <a:t>design</a:t>
            </a:r>
            <a:r>
              <a:rPr sz="1600" spc="204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04" dirty="0">
                <a:latin typeface="Times New Roman"/>
                <a:cs typeface="Times New Roman"/>
              </a:rPr>
              <a:t>  </a:t>
            </a:r>
            <a:r>
              <a:rPr sz="1600" spc="-20" dirty="0">
                <a:latin typeface="Times New Roman"/>
                <a:cs typeface="Times New Roman"/>
              </a:rPr>
              <a:t>whole </a:t>
            </a:r>
            <a:r>
              <a:rPr sz="1600" dirty="0">
                <a:latin typeface="Times New Roman"/>
                <a:cs typeface="Times New Roman"/>
              </a:rPr>
              <a:t>schedule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again.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844" y="1761235"/>
            <a:ext cx="7569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8419" y="2709163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68425" y="2359025"/>
            <a:ext cx="1606550" cy="347980"/>
            <a:chOff x="1368425" y="2359025"/>
            <a:chExt cx="1606550" cy="347980"/>
          </a:xfrm>
        </p:grpSpPr>
        <p:sp>
          <p:nvSpPr>
            <p:cNvPr id="8" name="object 8"/>
            <p:cNvSpPr/>
            <p:nvPr/>
          </p:nvSpPr>
          <p:spPr>
            <a:xfrm>
              <a:off x="2670047" y="266700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>
                  <a:moveTo>
                    <a:pt x="0" y="0"/>
                  </a:moveTo>
                  <a:lnTo>
                    <a:pt x="301751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1600" y="236220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34137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9020" y="2709163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08176" y="2295144"/>
            <a:ext cx="954405" cy="58419"/>
            <a:chOff x="1408176" y="2295144"/>
            <a:chExt cx="954405" cy="58419"/>
          </a:xfrm>
        </p:grpSpPr>
        <p:sp>
          <p:nvSpPr>
            <p:cNvPr id="12" name="object 12"/>
            <p:cNvSpPr/>
            <p:nvPr/>
          </p:nvSpPr>
          <p:spPr>
            <a:xfrm>
              <a:off x="1450848" y="2322576"/>
              <a:ext cx="868680" cy="3175"/>
            </a:xfrm>
            <a:custGeom>
              <a:avLst/>
              <a:gdLst/>
              <a:ahLst/>
              <a:cxnLst/>
              <a:rect l="l" t="t" r="r" b="b"/>
              <a:pathLst>
                <a:path w="868680" h="3175">
                  <a:moveTo>
                    <a:pt x="0" y="0"/>
                  </a:moveTo>
                  <a:lnTo>
                    <a:pt x="868680" y="3048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8176" y="2295143"/>
              <a:ext cx="954405" cy="58419"/>
            </a:xfrm>
            <a:custGeom>
              <a:avLst/>
              <a:gdLst/>
              <a:ahLst/>
              <a:cxnLst/>
              <a:rect l="l" t="t" r="r" b="b"/>
              <a:pathLst>
                <a:path w="954405" h="58419">
                  <a:moveTo>
                    <a:pt x="48768" y="0"/>
                  </a:moveTo>
                  <a:lnTo>
                    <a:pt x="0" y="27432"/>
                  </a:lnTo>
                  <a:lnTo>
                    <a:pt x="48768" y="51816"/>
                  </a:lnTo>
                  <a:lnTo>
                    <a:pt x="48768" y="0"/>
                  </a:lnTo>
                  <a:close/>
                </a:path>
                <a:path w="954405" h="58419">
                  <a:moveTo>
                    <a:pt x="954024" y="30480"/>
                  </a:moveTo>
                  <a:lnTo>
                    <a:pt x="905256" y="6096"/>
                  </a:lnTo>
                  <a:lnTo>
                    <a:pt x="905256" y="57912"/>
                  </a:lnTo>
                  <a:lnTo>
                    <a:pt x="954024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14272" y="1668576"/>
            <a:ext cx="2605405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  <a:tabLst>
                <a:tab pos="1145540" algn="l"/>
                <a:tab pos="1594485" algn="l"/>
              </a:tabLst>
            </a:pP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updated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but</a:t>
            </a:r>
            <a:r>
              <a:rPr sz="1400" dirty="0">
                <a:latin typeface="Times New Roman"/>
                <a:cs typeface="Times New Roman"/>
              </a:rPr>
              <a:t>	C</a:t>
            </a:r>
            <a:r>
              <a:rPr sz="1425" baseline="-20467" dirty="0">
                <a:latin typeface="Times New Roman"/>
                <a:cs typeface="Times New Roman"/>
              </a:rPr>
              <a:t>A</a:t>
            </a:r>
            <a:r>
              <a:rPr sz="1425" spc="157" baseline="-204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25" baseline="-20467" dirty="0">
                <a:latin typeface="Times New Roman"/>
                <a:cs typeface="Times New Roman"/>
              </a:rPr>
              <a:t>B</a:t>
            </a:r>
            <a:r>
              <a:rPr sz="1425" spc="150" baseline="-204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&gt;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475" dirty="0">
                <a:latin typeface="Symbol"/>
                <a:cs typeface="Symbol"/>
              </a:rPr>
              <a:t></a:t>
            </a:r>
            <a:endParaRPr sz="1400">
              <a:latin typeface="Symbol"/>
              <a:cs typeface="Symbol"/>
            </a:endParaRPr>
          </a:p>
          <a:p>
            <a:pPr marL="459740">
              <a:lnSpc>
                <a:spcPct val="100000"/>
              </a:lnSpc>
              <a:spcBef>
                <a:spcPts val="720"/>
              </a:spcBef>
            </a:pPr>
            <a:r>
              <a:rPr sz="1400" spc="475" dirty="0">
                <a:latin typeface="Symbol"/>
                <a:cs typeface="Symbol"/>
              </a:rPr>
              <a:t>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1600" y="2478023"/>
            <a:ext cx="500380" cy="192405"/>
          </a:xfrm>
          <a:custGeom>
            <a:avLst/>
            <a:gdLst/>
            <a:ahLst/>
            <a:cxnLst/>
            <a:rect l="l" t="t" r="r" b="b"/>
            <a:pathLst>
              <a:path w="500380" h="192405">
                <a:moveTo>
                  <a:pt x="0" y="192024"/>
                </a:moveTo>
                <a:lnTo>
                  <a:pt x="499871" y="192024"/>
                </a:lnTo>
                <a:lnTo>
                  <a:pt x="499871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71600" y="2478023"/>
            <a:ext cx="500380" cy="19240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65248" y="2474848"/>
            <a:ext cx="808355" cy="198755"/>
            <a:chOff x="1865248" y="2474848"/>
            <a:chExt cx="808355" cy="198755"/>
          </a:xfrm>
        </p:grpSpPr>
        <p:sp>
          <p:nvSpPr>
            <p:cNvPr id="18" name="object 18"/>
            <p:cNvSpPr/>
            <p:nvPr/>
          </p:nvSpPr>
          <p:spPr>
            <a:xfrm>
              <a:off x="1868423" y="2478023"/>
              <a:ext cx="802005" cy="192405"/>
            </a:xfrm>
            <a:custGeom>
              <a:avLst/>
              <a:gdLst/>
              <a:ahLst/>
              <a:cxnLst/>
              <a:rect l="l" t="t" r="r" b="b"/>
              <a:pathLst>
                <a:path w="802005" h="192405">
                  <a:moveTo>
                    <a:pt x="801624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01624" y="192024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68423" y="2478023"/>
              <a:ext cx="802005" cy="192405"/>
            </a:xfrm>
            <a:custGeom>
              <a:avLst/>
              <a:gdLst/>
              <a:ahLst/>
              <a:cxnLst/>
              <a:rect l="l" t="t" r="r" b="b"/>
              <a:pathLst>
                <a:path w="802005" h="192405">
                  <a:moveTo>
                    <a:pt x="0" y="192024"/>
                  </a:moveTo>
                  <a:lnTo>
                    <a:pt x="801624" y="192024"/>
                  </a:lnTo>
                  <a:lnTo>
                    <a:pt x="801624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74520" y="2481072"/>
            <a:ext cx="521334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40995">
              <a:lnSpc>
                <a:spcPts val="1390"/>
              </a:lnSpc>
            </a:pPr>
            <a:r>
              <a:rPr sz="1200" spc="-5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4572000" cy="3429000"/>
            <a:chOff x="0" y="0"/>
            <a:chExt cx="4572000" cy="3429000"/>
          </a:xfrm>
        </p:grpSpPr>
        <p:sp>
          <p:nvSpPr>
            <p:cNvPr id="22" name="object 22"/>
            <p:cNvSpPr/>
            <p:nvPr/>
          </p:nvSpPr>
          <p:spPr>
            <a:xfrm>
              <a:off x="2398776" y="2362199"/>
              <a:ext cx="3175" cy="341630"/>
            </a:xfrm>
            <a:custGeom>
              <a:avLst/>
              <a:gdLst/>
              <a:ahLst/>
              <a:cxnLst/>
              <a:rect l="l" t="t" r="r" b="b"/>
              <a:pathLst>
                <a:path w="3175" h="341630">
                  <a:moveTo>
                    <a:pt x="0" y="341375"/>
                  </a:moveTo>
                  <a:lnTo>
                    <a:pt x="304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6" y="6095"/>
              <a:ext cx="4559935" cy="3416935"/>
            </a:xfrm>
            <a:custGeom>
              <a:avLst/>
              <a:gdLst/>
              <a:ahLst/>
              <a:cxnLst/>
              <a:rect l="l" t="t" r="r" b="b"/>
              <a:pathLst>
                <a:path w="4559935" h="3416935">
                  <a:moveTo>
                    <a:pt x="0" y="3416808"/>
                  </a:moveTo>
                  <a:lnTo>
                    <a:pt x="4559808" y="3416808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105"/>
              </a:spcBef>
            </a:pPr>
            <a:r>
              <a:rPr sz="2200" spc="-10" dirty="0"/>
              <a:t>Expandibility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517144" y="916939"/>
            <a:ext cx="3501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8275" marR="17780" indent="-143510">
              <a:lnSpc>
                <a:spcPct val="100000"/>
              </a:lnSpc>
              <a:spcBef>
                <a:spcPts val="105"/>
              </a:spcBef>
            </a:pPr>
            <a:r>
              <a:rPr sz="1600" spc="12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25" dirty="0">
                <a:latin typeface="Times New Roman"/>
                <a:cs typeface="Times New Roman"/>
              </a:rPr>
              <a:t>We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split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two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subtasks </a:t>
            </a:r>
            <a:r>
              <a:rPr sz="1600" dirty="0">
                <a:latin typeface="Times New Roman"/>
                <a:cs typeface="Times New Roman"/>
              </a:rPr>
              <a:t>(B</a:t>
            </a:r>
            <a:r>
              <a:rPr sz="1575" baseline="-21164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575" baseline="-21164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re-</a:t>
            </a:r>
            <a:r>
              <a:rPr sz="1600" dirty="0">
                <a:latin typeface="Times New Roman"/>
                <a:cs typeface="Times New Roman"/>
              </a:rPr>
              <a:t>build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schedule: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844" y="2050795"/>
            <a:ext cx="895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6801" y="1593976"/>
            <a:ext cx="3556000" cy="466725"/>
            <a:chOff x="566801" y="1593976"/>
            <a:chExt cx="3556000" cy="466725"/>
          </a:xfrm>
        </p:grpSpPr>
        <p:sp>
          <p:nvSpPr>
            <p:cNvPr id="7" name="object 7"/>
            <p:cNvSpPr/>
            <p:nvPr/>
          </p:nvSpPr>
          <p:spPr>
            <a:xfrm>
              <a:off x="3617976" y="1597151"/>
              <a:ext cx="0" cy="213360"/>
            </a:xfrm>
            <a:custGeom>
              <a:avLst/>
              <a:gdLst/>
              <a:ahLst/>
              <a:cxnLst/>
              <a:rect l="l" t="t" r="r" b="b"/>
              <a:pathLst>
                <a:path h="213360">
                  <a:moveTo>
                    <a:pt x="0" y="0"/>
                  </a:moveTo>
                  <a:lnTo>
                    <a:pt x="0" y="213360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1024" y="1816609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0"/>
                  </a:moveTo>
                  <a:lnTo>
                    <a:pt x="0" y="201166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976" y="1597151"/>
              <a:ext cx="0" cy="213360"/>
            </a:xfrm>
            <a:custGeom>
              <a:avLst/>
              <a:gdLst/>
              <a:ahLst/>
              <a:cxnLst/>
              <a:rect l="l" t="t" r="r" b="b"/>
              <a:pathLst>
                <a:path h="213360">
                  <a:moveTo>
                    <a:pt x="0" y="0"/>
                  </a:moveTo>
                  <a:lnTo>
                    <a:pt x="0" y="213360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3024" y="1816609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0"/>
                  </a:moveTo>
                  <a:lnTo>
                    <a:pt x="0" y="201166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2248" y="2019299"/>
              <a:ext cx="2895600" cy="0"/>
            </a:xfrm>
            <a:custGeom>
              <a:avLst/>
              <a:gdLst/>
              <a:ahLst/>
              <a:cxnLst/>
              <a:rect l="l" t="t" r="r" b="b"/>
              <a:pathLst>
                <a:path w="2895600">
                  <a:moveTo>
                    <a:pt x="1944624" y="0"/>
                  </a:moveTo>
                  <a:lnTo>
                    <a:pt x="2895600" y="0"/>
                  </a:lnTo>
                </a:path>
                <a:path w="2895600">
                  <a:moveTo>
                    <a:pt x="1524000" y="0"/>
                  </a:moveTo>
                  <a:lnTo>
                    <a:pt x="1636776" y="0"/>
                  </a:lnTo>
                </a:path>
                <a:path w="2895600">
                  <a:moveTo>
                    <a:pt x="801624" y="0"/>
                  </a:moveTo>
                  <a:lnTo>
                    <a:pt x="874776" y="0"/>
                  </a:lnTo>
                </a:path>
                <a:path w="2895600">
                  <a:moveTo>
                    <a:pt x="0" y="0"/>
                  </a:moveTo>
                  <a:lnTo>
                    <a:pt x="11277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9976" y="201472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14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976" y="1752599"/>
              <a:ext cx="3051175" cy="304800"/>
            </a:xfrm>
            <a:custGeom>
              <a:avLst/>
              <a:gdLst/>
              <a:ahLst/>
              <a:cxnLst/>
              <a:rect l="l" t="t" r="r" b="b"/>
              <a:pathLst>
                <a:path w="3051175" h="304800">
                  <a:moveTo>
                    <a:pt x="0" y="304800"/>
                  </a:moveTo>
                  <a:lnTo>
                    <a:pt x="3048" y="0"/>
                  </a:lnTo>
                </a:path>
                <a:path w="3051175" h="304800">
                  <a:moveTo>
                    <a:pt x="762000" y="304800"/>
                  </a:moveTo>
                  <a:lnTo>
                    <a:pt x="765048" y="0"/>
                  </a:lnTo>
                </a:path>
                <a:path w="3051175" h="304800">
                  <a:moveTo>
                    <a:pt x="1524000" y="304800"/>
                  </a:moveTo>
                  <a:lnTo>
                    <a:pt x="1527048" y="0"/>
                  </a:lnTo>
                </a:path>
                <a:path w="3051175" h="304800">
                  <a:moveTo>
                    <a:pt x="2286000" y="304800"/>
                  </a:moveTo>
                  <a:lnTo>
                    <a:pt x="2289048" y="0"/>
                  </a:lnTo>
                </a:path>
                <a:path w="3051175" h="304800">
                  <a:moveTo>
                    <a:pt x="3048000" y="304800"/>
                  </a:moveTo>
                  <a:lnTo>
                    <a:pt x="305104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2219" y="2050795"/>
            <a:ext cx="1536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latin typeface="Times New Roman"/>
                <a:cs typeface="Times New Roman"/>
              </a:rPr>
              <a:t>25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4220" y="2050795"/>
            <a:ext cx="1536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latin typeface="Times New Roman"/>
                <a:cs typeface="Times New Roman"/>
              </a:rPr>
              <a:t>50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6220" y="2050795"/>
            <a:ext cx="1536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latin typeface="Times New Roman"/>
                <a:cs typeface="Times New Roman"/>
              </a:rPr>
              <a:t>75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8220" y="2050795"/>
            <a:ext cx="21462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latin typeface="Times New Roman"/>
                <a:cs typeface="Times New Roman"/>
              </a:rPr>
              <a:t>100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9849" y="1862200"/>
            <a:ext cx="2789555" cy="165100"/>
            <a:chOff x="569849" y="1862200"/>
            <a:chExt cx="2789555" cy="165100"/>
          </a:xfrm>
        </p:grpSpPr>
        <p:sp>
          <p:nvSpPr>
            <p:cNvPr id="19" name="object 19"/>
            <p:cNvSpPr/>
            <p:nvPr/>
          </p:nvSpPr>
          <p:spPr>
            <a:xfrm>
              <a:off x="573024" y="1868423"/>
              <a:ext cx="307975" cy="155575"/>
            </a:xfrm>
            <a:custGeom>
              <a:avLst/>
              <a:gdLst/>
              <a:ahLst/>
              <a:cxnLst/>
              <a:rect l="l" t="t" r="r" b="b"/>
              <a:pathLst>
                <a:path w="307975" h="155575">
                  <a:moveTo>
                    <a:pt x="307848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307848" y="155448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024" y="1868423"/>
              <a:ext cx="307975" cy="155575"/>
            </a:xfrm>
            <a:custGeom>
              <a:avLst/>
              <a:gdLst/>
              <a:ahLst/>
              <a:cxnLst/>
              <a:rect l="l" t="t" r="r" b="b"/>
              <a:pathLst>
                <a:path w="307975" h="155575">
                  <a:moveTo>
                    <a:pt x="0" y="155448"/>
                  </a:moveTo>
                  <a:lnTo>
                    <a:pt x="307848" y="155448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76" y="1865375"/>
              <a:ext cx="192024" cy="1584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36776" y="1865375"/>
              <a:ext cx="195580" cy="155575"/>
            </a:xfrm>
            <a:custGeom>
              <a:avLst/>
              <a:gdLst/>
              <a:ahLst/>
              <a:cxnLst/>
              <a:rect l="l" t="t" r="r" b="b"/>
              <a:pathLst>
                <a:path w="195580" h="155575">
                  <a:moveTo>
                    <a:pt x="0" y="155448"/>
                  </a:moveTo>
                  <a:lnTo>
                    <a:pt x="195071" y="155448"/>
                  </a:lnTo>
                  <a:lnTo>
                    <a:pt x="195071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8800" y="1868423"/>
              <a:ext cx="195580" cy="155575"/>
            </a:xfrm>
            <a:custGeom>
              <a:avLst/>
              <a:gdLst/>
              <a:ahLst/>
              <a:cxnLst/>
              <a:rect l="l" t="t" r="r" b="b"/>
              <a:pathLst>
                <a:path w="195580" h="155575">
                  <a:moveTo>
                    <a:pt x="195072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195072" y="155448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8800" y="1868423"/>
              <a:ext cx="195580" cy="155575"/>
            </a:xfrm>
            <a:custGeom>
              <a:avLst/>
              <a:gdLst/>
              <a:ahLst/>
              <a:cxnLst/>
              <a:rect l="l" t="t" r="r" b="b"/>
              <a:pathLst>
                <a:path w="195580" h="155575">
                  <a:moveTo>
                    <a:pt x="0" y="155448"/>
                  </a:moveTo>
                  <a:lnTo>
                    <a:pt x="195072" y="155448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7824" y="1868423"/>
              <a:ext cx="344805" cy="155575"/>
            </a:xfrm>
            <a:custGeom>
              <a:avLst/>
              <a:gdLst/>
              <a:ahLst/>
              <a:cxnLst/>
              <a:rect l="l" t="t" r="r" b="b"/>
              <a:pathLst>
                <a:path w="344805" h="155575">
                  <a:moveTo>
                    <a:pt x="344424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344424" y="155448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7824" y="1868423"/>
              <a:ext cx="344805" cy="155575"/>
            </a:xfrm>
            <a:custGeom>
              <a:avLst/>
              <a:gdLst/>
              <a:ahLst/>
              <a:cxnLst/>
              <a:rect l="l" t="t" r="r" b="b"/>
              <a:pathLst>
                <a:path w="344805" h="155575">
                  <a:moveTo>
                    <a:pt x="0" y="155448"/>
                  </a:moveTo>
                  <a:lnTo>
                    <a:pt x="344424" y="155448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35024" y="1868423"/>
              <a:ext cx="307975" cy="155575"/>
            </a:xfrm>
            <a:custGeom>
              <a:avLst/>
              <a:gdLst/>
              <a:ahLst/>
              <a:cxnLst/>
              <a:rect l="l" t="t" r="r" b="b"/>
              <a:pathLst>
                <a:path w="307975" h="155575">
                  <a:moveTo>
                    <a:pt x="307848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307848" y="155448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35024" y="1868423"/>
              <a:ext cx="307975" cy="155575"/>
            </a:xfrm>
            <a:custGeom>
              <a:avLst/>
              <a:gdLst/>
              <a:ahLst/>
              <a:cxnLst/>
              <a:rect l="l" t="t" r="r" b="b"/>
              <a:pathLst>
                <a:path w="307975" h="155575">
                  <a:moveTo>
                    <a:pt x="0" y="155448"/>
                  </a:moveTo>
                  <a:lnTo>
                    <a:pt x="307848" y="155448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97024" y="1868423"/>
              <a:ext cx="307975" cy="155575"/>
            </a:xfrm>
            <a:custGeom>
              <a:avLst/>
              <a:gdLst/>
              <a:ahLst/>
              <a:cxnLst/>
              <a:rect l="l" t="t" r="r" b="b"/>
              <a:pathLst>
                <a:path w="307975" h="155575">
                  <a:moveTo>
                    <a:pt x="307848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307848" y="155448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97024" y="1868423"/>
              <a:ext cx="307975" cy="155575"/>
            </a:xfrm>
            <a:custGeom>
              <a:avLst/>
              <a:gdLst/>
              <a:ahLst/>
              <a:cxnLst/>
              <a:rect l="l" t="t" r="r" b="b"/>
              <a:pathLst>
                <a:path w="307975" h="155575">
                  <a:moveTo>
                    <a:pt x="0" y="155448"/>
                  </a:moveTo>
                  <a:lnTo>
                    <a:pt x="307848" y="155448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9024" y="1868423"/>
              <a:ext cx="307975" cy="155575"/>
            </a:xfrm>
            <a:custGeom>
              <a:avLst/>
              <a:gdLst/>
              <a:ahLst/>
              <a:cxnLst/>
              <a:rect l="l" t="t" r="r" b="b"/>
              <a:pathLst>
                <a:path w="307975" h="155575">
                  <a:moveTo>
                    <a:pt x="307848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307848" y="155448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59024" y="1868423"/>
              <a:ext cx="307975" cy="155575"/>
            </a:xfrm>
            <a:custGeom>
              <a:avLst/>
              <a:gdLst/>
              <a:ahLst/>
              <a:cxnLst/>
              <a:rect l="l" t="t" r="r" b="b"/>
              <a:pathLst>
                <a:path w="307975" h="155575">
                  <a:moveTo>
                    <a:pt x="0" y="155448"/>
                  </a:moveTo>
                  <a:lnTo>
                    <a:pt x="307848" y="155448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0775" y="1865375"/>
              <a:ext cx="188975" cy="1524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160775" y="1865375"/>
              <a:ext cx="195580" cy="155575"/>
            </a:xfrm>
            <a:custGeom>
              <a:avLst/>
              <a:gdLst/>
              <a:ahLst/>
              <a:cxnLst/>
              <a:rect l="l" t="t" r="r" b="b"/>
              <a:pathLst>
                <a:path w="195579" h="155575">
                  <a:moveTo>
                    <a:pt x="0" y="155448"/>
                  </a:moveTo>
                  <a:lnTo>
                    <a:pt x="195072" y="155448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01824" y="1868423"/>
              <a:ext cx="344805" cy="155575"/>
            </a:xfrm>
            <a:custGeom>
              <a:avLst/>
              <a:gdLst/>
              <a:ahLst/>
              <a:cxnLst/>
              <a:rect l="l" t="t" r="r" b="b"/>
              <a:pathLst>
                <a:path w="344805" h="155575">
                  <a:moveTo>
                    <a:pt x="344424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344424" y="155448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01824" y="1868423"/>
              <a:ext cx="344805" cy="155575"/>
            </a:xfrm>
            <a:custGeom>
              <a:avLst/>
              <a:gdLst/>
              <a:ahLst/>
              <a:cxnLst/>
              <a:rect l="l" t="t" r="r" b="b"/>
              <a:pathLst>
                <a:path w="344805" h="155575">
                  <a:moveTo>
                    <a:pt x="0" y="155448"/>
                  </a:moveTo>
                  <a:lnTo>
                    <a:pt x="344424" y="155448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87044" y="1694179"/>
            <a:ext cx="1524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37" baseline="5555" dirty="0">
                <a:latin typeface="Times New Roman"/>
                <a:cs typeface="Times New Roman"/>
              </a:rPr>
              <a:t>B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11044" y="1694179"/>
            <a:ext cx="1524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37" baseline="5555" dirty="0">
                <a:latin typeface="Times New Roman"/>
                <a:cs typeface="Times New Roman"/>
              </a:rPr>
              <a:t>B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96844" y="1694179"/>
            <a:ext cx="1524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37" baseline="5555" dirty="0">
                <a:latin typeface="Times New Roman"/>
                <a:cs typeface="Times New Roman"/>
              </a:rPr>
              <a:t>B</a:t>
            </a:r>
            <a:r>
              <a:rPr sz="650" spc="-25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2244" y="1681987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44244" y="1681987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06244" y="1681987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68244" y="1681987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72844" y="1694179"/>
            <a:ext cx="3003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aseline="5555" dirty="0">
                <a:latin typeface="Times New Roman"/>
                <a:cs typeface="Times New Roman"/>
              </a:rPr>
              <a:t>B</a:t>
            </a:r>
            <a:r>
              <a:rPr sz="650" dirty="0">
                <a:latin typeface="Times New Roman"/>
                <a:cs typeface="Times New Roman"/>
              </a:rPr>
              <a:t>2</a:t>
            </a:r>
            <a:r>
              <a:rPr sz="650" spc="320" dirty="0">
                <a:latin typeface="Times New Roman"/>
                <a:cs typeface="Times New Roman"/>
              </a:rPr>
              <a:t> </a:t>
            </a:r>
            <a:r>
              <a:rPr sz="1500" spc="-75" baseline="5555" dirty="0">
                <a:latin typeface="Times New Roman"/>
                <a:cs typeface="Times New Roman"/>
              </a:rPr>
              <a:t>C</a:t>
            </a:r>
            <a:endParaRPr sz="1500" baseline="5555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66820" y="1794763"/>
            <a:ext cx="2228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•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•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47927" y="2435351"/>
            <a:ext cx="2447925" cy="539750"/>
            <a:chOff x="947927" y="2435351"/>
            <a:chExt cx="2447925" cy="539750"/>
          </a:xfrm>
        </p:grpSpPr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927" y="2435351"/>
              <a:ext cx="2447544" cy="5394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927" y="2435351"/>
              <a:ext cx="2447543" cy="539496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866900" y="2456180"/>
            <a:ext cx="1521460" cy="4464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baseline="-20833" dirty="0">
                <a:latin typeface="Times New Roman"/>
                <a:cs typeface="Times New Roman"/>
              </a:rPr>
              <a:t>A</a:t>
            </a:r>
            <a:r>
              <a:rPr sz="1200" b="1" spc="577" baseline="-20833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+</a:t>
            </a:r>
            <a:r>
              <a:rPr sz="1200" b="1" spc="2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baseline="-20833" dirty="0">
                <a:latin typeface="Times New Roman"/>
                <a:cs typeface="Times New Roman"/>
              </a:rPr>
              <a:t>B1</a:t>
            </a:r>
            <a:r>
              <a:rPr sz="1200" b="1" spc="592" baseline="-20833" dirty="0">
                <a:latin typeface="Times New Roman"/>
                <a:cs typeface="Times New Roman"/>
              </a:rPr>
              <a:t> </a:t>
            </a:r>
            <a:r>
              <a:rPr sz="1200" spc="490" dirty="0">
                <a:latin typeface="Symbol"/>
                <a:cs typeface="Symbol"/>
              </a:rPr>
              <a:t></a:t>
            </a:r>
            <a:endParaRPr sz="1200">
              <a:latin typeface="Symbol"/>
              <a:cs typeface="Symbol"/>
            </a:endParaRPr>
          </a:p>
          <a:p>
            <a:pPr marL="4699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baseline="-20833" dirty="0">
                <a:latin typeface="Times New Roman"/>
                <a:cs typeface="Times New Roman"/>
              </a:rPr>
              <a:t>A</a:t>
            </a:r>
            <a:r>
              <a:rPr sz="1200" b="1" spc="577" baseline="-20833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+</a:t>
            </a:r>
            <a:r>
              <a:rPr sz="1200" b="1" spc="2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baseline="-20833" dirty="0">
                <a:latin typeface="Times New Roman"/>
                <a:cs typeface="Times New Roman"/>
              </a:rPr>
              <a:t>B2</a:t>
            </a:r>
            <a:r>
              <a:rPr sz="1200" b="1" spc="592" baseline="-20833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+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baseline="-20833" dirty="0">
                <a:latin typeface="Times New Roman"/>
                <a:cs typeface="Times New Roman"/>
              </a:rPr>
              <a:t>C</a:t>
            </a:r>
            <a:r>
              <a:rPr sz="1200" b="1" spc="307" baseline="-20833" dirty="0">
                <a:latin typeface="Times New Roman"/>
                <a:cs typeface="Times New Roman"/>
              </a:rPr>
              <a:t> </a:t>
            </a:r>
            <a:r>
              <a:rPr sz="1200" spc="490" dirty="0">
                <a:latin typeface="Symbol"/>
                <a:cs typeface="Symbol"/>
              </a:rPr>
              <a:t>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23619" y="2584195"/>
            <a:ext cx="769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Guarantee: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0"/>
            <a:ext cx="4572000" cy="3429000"/>
            <a:chOff x="0" y="0"/>
            <a:chExt cx="4572000" cy="3429000"/>
          </a:xfrm>
        </p:grpSpPr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5751" y="2496311"/>
              <a:ext cx="45720" cy="42367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096" y="6095"/>
              <a:ext cx="4559935" cy="3416935"/>
            </a:xfrm>
            <a:custGeom>
              <a:avLst/>
              <a:gdLst/>
              <a:ahLst/>
              <a:cxnLst/>
              <a:rect l="l" t="t" r="r" b="b"/>
              <a:pathLst>
                <a:path w="4559935" h="3416935">
                  <a:moveTo>
                    <a:pt x="0" y="3416808"/>
                  </a:moveTo>
                  <a:lnTo>
                    <a:pt x="4559808" y="3416808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105"/>
              </a:spcBef>
            </a:pPr>
            <a:r>
              <a:rPr sz="2200" spc="-10" dirty="0"/>
              <a:t>Expandibility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1143000" y="1597025"/>
            <a:ext cx="1981200" cy="805180"/>
            <a:chOff x="1143000" y="1597025"/>
            <a:chExt cx="1981200" cy="805180"/>
          </a:xfrm>
        </p:grpSpPr>
        <p:sp>
          <p:nvSpPr>
            <p:cNvPr id="5" name="object 5"/>
            <p:cNvSpPr/>
            <p:nvPr/>
          </p:nvSpPr>
          <p:spPr>
            <a:xfrm>
              <a:off x="1676400" y="1600199"/>
              <a:ext cx="60960" cy="798830"/>
            </a:xfrm>
            <a:custGeom>
              <a:avLst/>
              <a:gdLst/>
              <a:ahLst/>
              <a:cxnLst/>
              <a:rect l="l" t="t" r="r" b="b"/>
              <a:pathLst>
                <a:path w="60960" h="798830">
                  <a:moveTo>
                    <a:pt x="60960" y="0"/>
                  </a:moveTo>
                  <a:lnTo>
                    <a:pt x="30480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30480" y="798576"/>
                  </a:lnTo>
                  <a:lnTo>
                    <a:pt x="60960" y="798576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B3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7359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80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80" y="798576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B3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7840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4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8319" y="1600200"/>
              <a:ext cx="27940" cy="798830"/>
            </a:xfrm>
            <a:custGeom>
              <a:avLst/>
              <a:gdLst/>
              <a:ahLst/>
              <a:cxnLst/>
              <a:rect l="l" t="t" r="r" b="b"/>
              <a:pathLst>
                <a:path w="27939" h="798830">
                  <a:moveTo>
                    <a:pt x="27432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7432" y="79857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B4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5751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5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6231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6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86712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8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7191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9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47672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A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8152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08632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E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9111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F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69591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0072" y="1600200"/>
              <a:ext cx="27940" cy="798830"/>
            </a:xfrm>
            <a:custGeom>
              <a:avLst/>
              <a:gdLst/>
              <a:ahLst/>
              <a:cxnLst/>
              <a:rect l="l" t="t" r="r" b="b"/>
              <a:pathLst>
                <a:path w="27939" h="798830">
                  <a:moveTo>
                    <a:pt x="27432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7432" y="79857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C3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27503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4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7983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6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88463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7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18944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8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49424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A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79903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A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10383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B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40864" y="1600199"/>
              <a:ext cx="119380" cy="798830"/>
            </a:xfrm>
            <a:custGeom>
              <a:avLst/>
              <a:gdLst/>
              <a:ahLst/>
              <a:cxnLst/>
              <a:rect l="l" t="t" r="r" b="b"/>
              <a:pathLst>
                <a:path w="119380" h="798830">
                  <a:moveTo>
                    <a:pt x="118872" y="0"/>
                  </a:moveTo>
                  <a:lnTo>
                    <a:pt x="88392" y="0"/>
                  </a:lnTo>
                  <a:lnTo>
                    <a:pt x="57912" y="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30480" y="798576"/>
                  </a:lnTo>
                  <a:lnTo>
                    <a:pt x="57912" y="798576"/>
                  </a:lnTo>
                  <a:lnTo>
                    <a:pt x="88392" y="798576"/>
                  </a:lnTo>
                  <a:lnTo>
                    <a:pt x="118872" y="798576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CB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9736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B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90216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A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20696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A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51175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8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81655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7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12136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6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42616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4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73096" y="1600200"/>
              <a:ext cx="27940" cy="798830"/>
            </a:xfrm>
            <a:custGeom>
              <a:avLst/>
              <a:gdLst/>
              <a:ahLst/>
              <a:cxnLst/>
              <a:rect l="l" t="t" r="r" b="b"/>
              <a:pathLst>
                <a:path w="27939" h="798830">
                  <a:moveTo>
                    <a:pt x="27432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7432" y="79857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C3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00527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C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31008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F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61488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E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91967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22448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A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2927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9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83407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8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13888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6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44367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5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4848" y="1600200"/>
              <a:ext cx="27940" cy="798830"/>
            </a:xfrm>
            <a:custGeom>
              <a:avLst/>
              <a:gdLst/>
              <a:ahLst/>
              <a:cxnLst/>
              <a:rect l="l" t="t" r="r" b="b"/>
              <a:pathLst>
                <a:path w="27939" h="798830">
                  <a:moveTo>
                    <a:pt x="27432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7432" y="79857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B4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02279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4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32760" y="1600200"/>
              <a:ext cx="30480" cy="798830"/>
            </a:xfrm>
            <a:custGeom>
              <a:avLst/>
              <a:gdLst/>
              <a:ahLst/>
              <a:cxnLst/>
              <a:rect l="l" t="t" r="r" b="b"/>
              <a:pathLst>
                <a:path w="30480" h="798830">
                  <a:moveTo>
                    <a:pt x="30479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30479" y="79857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B3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63240" y="1600199"/>
              <a:ext cx="60960" cy="798830"/>
            </a:xfrm>
            <a:custGeom>
              <a:avLst/>
              <a:gdLst/>
              <a:ahLst/>
              <a:cxnLst/>
              <a:rect l="l" t="t" r="r" b="b"/>
              <a:pathLst>
                <a:path w="60960" h="798830">
                  <a:moveTo>
                    <a:pt x="60947" y="0"/>
                  </a:moveTo>
                  <a:lnTo>
                    <a:pt x="30480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30480" y="798576"/>
                  </a:lnTo>
                  <a:lnTo>
                    <a:pt x="60947" y="798576"/>
                  </a:lnTo>
                  <a:lnTo>
                    <a:pt x="60947" y="0"/>
                  </a:lnTo>
                  <a:close/>
                </a:path>
              </a:pathLst>
            </a:custGeom>
            <a:solidFill>
              <a:srgbClr val="B3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76400" y="1600200"/>
              <a:ext cx="725805" cy="798830"/>
            </a:xfrm>
            <a:custGeom>
              <a:avLst/>
              <a:gdLst/>
              <a:ahLst/>
              <a:cxnLst/>
              <a:rect l="l" t="t" r="r" b="b"/>
              <a:pathLst>
                <a:path w="725805" h="798830">
                  <a:moveTo>
                    <a:pt x="0" y="0"/>
                  </a:moveTo>
                  <a:lnTo>
                    <a:pt x="0" y="798576"/>
                  </a:lnTo>
                </a:path>
                <a:path w="725805" h="798830">
                  <a:moveTo>
                    <a:pt x="722376" y="0"/>
                  </a:moveTo>
                  <a:lnTo>
                    <a:pt x="725424" y="79857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636776"/>
              <a:ext cx="493775" cy="19202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90220" y="840739"/>
            <a:ext cx="3552190" cy="744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frequency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some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changed,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impact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more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significant:</a:t>
            </a:r>
            <a:endParaRPr sz="1600">
              <a:latin typeface="Times New Roman"/>
              <a:cs typeface="Times New Roman"/>
            </a:endParaRPr>
          </a:p>
          <a:p>
            <a:pPr marL="737870">
              <a:lnSpc>
                <a:spcPct val="100000"/>
              </a:lnSpc>
              <a:spcBef>
                <a:spcPts val="380"/>
              </a:spcBef>
              <a:tabLst>
                <a:tab pos="1499870" algn="l"/>
                <a:tab pos="2221865" algn="l"/>
              </a:tabLst>
            </a:pPr>
            <a:r>
              <a:rPr sz="1200" spc="-20" dirty="0">
                <a:latin typeface="Times New Roman"/>
                <a:cs typeface="Times New Roman"/>
              </a:rPr>
              <a:t>task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43000" y="1905000"/>
            <a:ext cx="494030" cy="457200"/>
            <a:chOff x="1143000" y="1905000"/>
            <a:chExt cx="494030" cy="457200"/>
          </a:xfrm>
        </p:grpSpPr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1905000"/>
              <a:ext cx="493775" cy="18897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2170175"/>
              <a:ext cx="493775" cy="192024"/>
            </a:xfrm>
            <a:prstGeom prst="rect">
              <a:avLst/>
            </a:prstGeom>
          </p:spPr>
        </p:pic>
      </p:grp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100327" y="1595627"/>
          <a:ext cx="2108200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72199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25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72199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72199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ms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100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1709420" y="2328163"/>
            <a:ext cx="589280" cy="8477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00"/>
              </a:spcBef>
            </a:pPr>
            <a:r>
              <a:rPr sz="1200" b="1" spc="-10" dirty="0">
                <a:latin typeface="Times New Roman"/>
                <a:cs typeface="Times New Roman"/>
              </a:rPr>
              <a:t>before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spc="165" dirty="0">
                <a:latin typeface="Symbol"/>
                <a:cs typeface="Symbol"/>
              </a:rPr>
              <a:t></a:t>
            </a:r>
            <a:r>
              <a:rPr sz="1400" spc="165" dirty="0">
                <a:latin typeface="Times New Roman"/>
                <a:cs typeface="Times New Roman"/>
              </a:rPr>
              <a:t>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100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71420" y="2328163"/>
            <a:ext cx="589280" cy="8477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00"/>
              </a:spcBef>
            </a:pPr>
            <a:r>
              <a:rPr sz="1200" b="1" spc="-10" dirty="0">
                <a:latin typeface="Times New Roman"/>
                <a:cs typeface="Times New Roman"/>
              </a:rPr>
              <a:t>after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spc="165" dirty="0">
                <a:latin typeface="Symbol"/>
                <a:cs typeface="Symbol"/>
              </a:rPr>
              <a:t></a:t>
            </a:r>
            <a:r>
              <a:rPr sz="1400" spc="165" dirty="0">
                <a:latin typeface="Times New Roman"/>
                <a:cs typeface="Times New Roman"/>
              </a:rPr>
              <a:t>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200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2620" y="2619552"/>
            <a:ext cx="918844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minor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cycle: </a:t>
            </a:r>
            <a:r>
              <a:rPr sz="1400" dirty="0">
                <a:latin typeface="Times New Roman"/>
                <a:cs typeface="Times New Roman"/>
              </a:rPr>
              <a:t>major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cycle: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85820" y="2709163"/>
            <a:ext cx="629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  <a:r>
              <a:rPr sz="1200" spc="-10" dirty="0">
                <a:latin typeface="Times New Roman"/>
                <a:cs typeface="Times New Roman"/>
              </a:rPr>
              <a:t> sync.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cycle!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0" y="0"/>
            <a:ext cx="4572000" cy="3429000"/>
            <a:chOff x="0" y="0"/>
            <a:chExt cx="4572000" cy="3429000"/>
          </a:xfrm>
        </p:grpSpPr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0128" y="2703576"/>
              <a:ext cx="60960" cy="46024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3735" y="2700527"/>
              <a:ext cx="60960" cy="46329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096" y="6095"/>
              <a:ext cx="4559935" cy="3416935"/>
            </a:xfrm>
            <a:custGeom>
              <a:avLst/>
              <a:gdLst/>
              <a:ahLst/>
              <a:cxnLst/>
              <a:rect l="l" t="t" r="r" b="b"/>
              <a:pathLst>
                <a:path w="4559935" h="3416935">
                  <a:moveTo>
                    <a:pt x="0" y="3416808"/>
                  </a:moveTo>
                  <a:lnTo>
                    <a:pt x="4559808" y="3416808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603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solidFill>
                  <a:srgbClr val="0000FF"/>
                </a:solidFill>
              </a:rPr>
              <a:t>Example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233420" y="919988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" y="1569212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1625" y="1097152"/>
            <a:ext cx="4044950" cy="466725"/>
            <a:chOff x="301625" y="1097152"/>
            <a:chExt cx="4044950" cy="466725"/>
          </a:xfrm>
        </p:grpSpPr>
        <p:sp>
          <p:nvSpPr>
            <p:cNvPr id="7" name="object 7"/>
            <p:cNvSpPr/>
            <p:nvPr/>
          </p:nvSpPr>
          <p:spPr>
            <a:xfrm>
              <a:off x="2286000" y="1100327"/>
              <a:ext cx="1981200" cy="421005"/>
            </a:xfrm>
            <a:custGeom>
              <a:avLst/>
              <a:gdLst/>
              <a:ahLst/>
              <a:cxnLst/>
              <a:rect l="l" t="t" r="r" b="b"/>
              <a:pathLst>
                <a:path w="1981200" h="421005">
                  <a:moveTo>
                    <a:pt x="1981200" y="0"/>
                  </a:moveTo>
                  <a:lnTo>
                    <a:pt x="1981200" y="420624"/>
                  </a:lnTo>
                </a:path>
                <a:path w="1981200" h="421005">
                  <a:moveTo>
                    <a:pt x="0" y="0"/>
                  </a:moveTo>
                  <a:lnTo>
                    <a:pt x="0" y="420624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" y="1100327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5">
                  <a:moveTo>
                    <a:pt x="0" y="0"/>
                  </a:moveTo>
                  <a:lnTo>
                    <a:pt x="0" y="420624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8472" y="1523999"/>
              <a:ext cx="3615054" cy="0"/>
            </a:xfrm>
            <a:custGeom>
              <a:avLst/>
              <a:gdLst/>
              <a:ahLst/>
              <a:cxnLst/>
              <a:rect l="l" t="t" r="r" b="b"/>
              <a:pathLst>
                <a:path w="3615054">
                  <a:moveTo>
                    <a:pt x="2438400" y="0"/>
                  </a:moveTo>
                  <a:lnTo>
                    <a:pt x="2548128" y="0"/>
                  </a:lnTo>
                </a:path>
                <a:path w="3615054">
                  <a:moveTo>
                    <a:pt x="1981200" y="0"/>
                  </a:moveTo>
                  <a:lnTo>
                    <a:pt x="2054352" y="0"/>
                  </a:lnTo>
                </a:path>
                <a:path w="3615054">
                  <a:moveTo>
                    <a:pt x="990600" y="0"/>
                  </a:moveTo>
                  <a:lnTo>
                    <a:pt x="1063752" y="0"/>
                  </a:lnTo>
                </a:path>
                <a:path w="3615054">
                  <a:moveTo>
                    <a:pt x="1295400" y="0"/>
                  </a:moveTo>
                  <a:lnTo>
                    <a:pt x="1557528" y="0"/>
                  </a:lnTo>
                </a:path>
                <a:path w="3615054">
                  <a:moveTo>
                    <a:pt x="2971800" y="0"/>
                  </a:moveTo>
                  <a:lnTo>
                    <a:pt x="3044952" y="0"/>
                  </a:lnTo>
                </a:path>
                <a:path w="3615054">
                  <a:moveTo>
                    <a:pt x="0" y="0"/>
                  </a:moveTo>
                  <a:lnTo>
                    <a:pt x="73152" y="0"/>
                  </a:lnTo>
                </a:path>
                <a:path w="3615054">
                  <a:moveTo>
                    <a:pt x="457200" y="0"/>
                  </a:moveTo>
                  <a:lnTo>
                    <a:pt x="566928" y="0"/>
                  </a:lnTo>
                </a:path>
                <a:path w="3615054">
                  <a:moveTo>
                    <a:pt x="3276600" y="0"/>
                  </a:moveTo>
                  <a:lnTo>
                    <a:pt x="361492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800" y="1255775"/>
              <a:ext cx="3962400" cy="304800"/>
            </a:xfrm>
            <a:custGeom>
              <a:avLst/>
              <a:gdLst/>
              <a:ahLst/>
              <a:cxnLst/>
              <a:rect l="l" t="t" r="r" b="b"/>
              <a:pathLst>
                <a:path w="3962400" h="304800">
                  <a:moveTo>
                    <a:pt x="0" y="304800"/>
                  </a:moveTo>
                  <a:lnTo>
                    <a:pt x="0" y="0"/>
                  </a:lnTo>
                </a:path>
                <a:path w="3962400" h="304800">
                  <a:moveTo>
                    <a:pt x="493775" y="304800"/>
                  </a:moveTo>
                  <a:lnTo>
                    <a:pt x="496824" y="0"/>
                  </a:lnTo>
                </a:path>
                <a:path w="3962400" h="304800">
                  <a:moveTo>
                    <a:pt x="990600" y="304800"/>
                  </a:moveTo>
                  <a:lnTo>
                    <a:pt x="990600" y="0"/>
                  </a:lnTo>
                </a:path>
                <a:path w="3962400" h="304800">
                  <a:moveTo>
                    <a:pt x="1484376" y="304800"/>
                  </a:moveTo>
                  <a:lnTo>
                    <a:pt x="1487424" y="0"/>
                  </a:lnTo>
                </a:path>
                <a:path w="3962400" h="304800">
                  <a:moveTo>
                    <a:pt x="1981200" y="304800"/>
                  </a:moveTo>
                  <a:lnTo>
                    <a:pt x="1981200" y="0"/>
                  </a:lnTo>
                </a:path>
                <a:path w="3962400" h="304800">
                  <a:moveTo>
                    <a:pt x="2474976" y="304800"/>
                  </a:moveTo>
                  <a:lnTo>
                    <a:pt x="2478024" y="0"/>
                  </a:lnTo>
                </a:path>
                <a:path w="3962400" h="304800">
                  <a:moveTo>
                    <a:pt x="2971800" y="304800"/>
                  </a:moveTo>
                  <a:lnTo>
                    <a:pt x="2971800" y="0"/>
                  </a:lnTo>
                </a:path>
                <a:path w="3962400" h="304800">
                  <a:moveTo>
                    <a:pt x="3465576" y="304800"/>
                  </a:moveTo>
                  <a:lnTo>
                    <a:pt x="3468624" y="0"/>
                  </a:lnTo>
                </a:path>
                <a:path w="3962400" h="304800">
                  <a:moveTo>
                    <a:pt x="3962400" y="304800"/>
                  </a:moveTo>
                  <a:lnTo>
                    <a:pt x="396240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18820" y="1569212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5644" y="1569212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50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9420" y="1569212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75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6244" y="1569212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100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00020" y="1569212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125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96844" y="1569212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150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90620" y="1569212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175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87444" y="1569212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200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8576" y="1152143"/>
            <a:ext cx="497205" cy="58419"/>
            <a:chOff x="798576" y="1152143"/>
            <a:chExt cx="497205" cy="58419"/>
          </a:xfrm>
        </p:grpSpPr>
        <p:sp>
          <p:nvSpPr>
            <p:cNvPr id="20" name="object 20"/>
            <p:cNvSpPr/>
            <p:nvPr/>
          </p:nvSpPr>
          <p:spPr>
            <a:xfrm>
              <a:off x="841248" y="1179575"/>
              <a:ext cx="411480" cy="3175"/>
            </a:xfrm>
            <a:custGeom>
              <a:avLst/>
              <a:gdLst/>
              <a:ahLst/>
              <a:cxnLst/>
              <a:rect l="l" t="t" r="r" b="b"/>
              <a:pathLst>
                <a:path w="411480" h="3175">
                  <a:moveTo>
                    <a:pt x="0" y="0"/>
                  </a:moveTo>
                  <a:lnTo>
                    <a:pt x="411480" y="3048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8576" y="1152143"/>
              <a:ext cx="497205" cy="58419"/>
            </a:xfrm>
            <a:custGeom>
              <a:avLst/>
              <a:gdLst/>
              <a:ahLst/>
              <a:cxnLst/>
              <a:rect l="l" t="t" r="r" b="b"/>
              <a:pathLst>
                <a:path w="497205" h="58419">
                  <a:moveTo>
                    <a:pt x="48768" y="0"/>
                  </a:moveTo>
                  <a:lnTo>
                    <a:pt x="0" y="27432"/>
                  </a:lnTo>
                  <a:lnTo>
                    <a:pt x="48768" y="51816"/>
                  </a:lnTo>
                  <a:lnTo>
                    <a:pt x="48768" y="0"/>
                  </a:lnTo>
                  <a:close/>
                </a:path>
                <a:path w="497205" h="58419">
                  <a:moveTo>
                    <a:pt x="496824" y="30480"/>
                  </a:moveTo>
                  <a:lnTo>
                    <a:pt x="448056" y="6096"/>
                  </a:lnTo>
                  <a:lnTo>
                    <a:pt x="448056" y="57912"/>
                  </a:lnTo>
                  <a:lnTo>
                    <a:pt x="496824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87044" y="962659"/>
            <a:ext cx="202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475" dirty="0">
                <a:latin typeface="Symbol"/>
                <a:cs typeface="Symbol"/>
              </a:rPr>
              <a:t></a:t>
            </a:r>
            <a:endParaRPr sz="1400">
              <a:latin typeface="Symbol"/>
              <a:cs typeface="Symbo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1625" y="1115567"/>
            <a:ext cx="3926204" cy="414655"/>
            <a:chOff x="301625" y="1115567"/>
            <a:chExt cx="3926204" cy="414655"/>
          </a:xfrm>
        </p:grpSpPr>
        <p:sp>
          <p:nvSpPr>
            <p:cNvPr id="24" name="object 24"/>
            <p:cNvSpPr/>
            <p:nvPr/>
          </p:nvSpPr>
          <p:spPr>
            <a:xfrm>
              <a:off x="2365248" y="1142999"/>
              <a:ext cx="1819910" cy="0"/>
            </a:xfrm>
            <a:custGeom>
              <a:avLst/>
              <a:gdLst/>
              <a:ahLst/>
              <a:cxnLst/>
              <a:rect l="l" t="t" r="r" b="b"/>
              <a:pathLst>
                <a:path w="1819910">
                  <a:moveTo>
                    <a:pt x="0" y="0"/>
                  </a:moveTo>
                  <a:lnTo>
                    <a:pt x="181965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2576" y="1115567"/>
              <a:ext cx="1905000" cy="55244"/>
            </a:xfrm>
            <a:custGeom>
              <a:avLst/>
              <a:gdLst/>
              <a:ahLst/>
              <a:cxnLst/>
              <a:rect l="l" t="t" r="r" b="b"/>
              <a:pathLst>
                <a:path w="1905000" h="55244">
                  <a:moveTo>
                    <a:pt x="48768" y="0"/>
                  </a:moveTo>
                  <a:lnTo>
                    <a:pt x="0" y="27432"/>
                  </a:lnTo>
                  <a:lnTo>
                    <a:pt x="48768" y="51816"/>
                  </a:lnTo>
                  <a:lnTo>
                    <a:pt x="48768" y="0"/>
                  </a:lnTo>
                  <a:close/>
                </a:path>
                <a:path w="1905000" h="55244">
                  <a:moveTo>
                    <a:pt x="1905000" y="27432"/>
                  </a:moveTo>
                  <a:lnTo>
                    <a:pt x="1856232" y="3048"/>
                  </a:lnTo>
                  <a:lnTo>
                    <a:pt x="1856232" y="54864"/>
                  </a:lnTo>
                  <a:lnTo>
                    <a:pt x="1905000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4800" y="1411223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115824"/>
                  </a:moveTo>
                  <a:lnTo>
                    <a:pt x="228600" y="115824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800" y="14112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1624" y="1411223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115824"/>
                  </a:moveTo>
                  <a:lnTo>
                    <a:pt x="228600" y="115824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1624" y="14112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5400" y="1411223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115824"/>
                  </a:moveTo>
                  <a:lnTo>
                    <a:pt x="228600" y="115824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5400" y="14112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2224" y="14112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8" y="115824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2224" y="14112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86000" y="1411223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115824"/>
                  </a:moveTo>
                  <a:lnTo>
                    <a:pt x="228600" y="115824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86000" y="14112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82823" y="1411223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115824"/>
                  </a:moveTo>
                  <a:lnTo>
                    <a:pt x="228600" y="115824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82823" y="14112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76600" y="1411223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115824"/>
                  </a:moveTo>
                  <a:lnTo>
                    <a:pt x="228600" y="115824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76600" y="14112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73423" y="14112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8" y="115824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73423" y="14112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3400" y="14112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79" h="116205">
                  <a:moveTo>
                    <a:pt x="195071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1" y="115824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3400" y="14112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79" h="116205">
                  <a:moveTo>
                    <a:pt x="0" y="115824"/>
                  </a:moveTo>
                  <a:lnTo>
                    <a:pt x="195071" y="115824"/>
                  </a:lnTo>
                  <a:lnTo>
                    <a:pt x="195071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24000" y="14112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1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1" y="115824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24000" y="14112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1" y="115824"/>
                  </a:lnTo>
                  <a:lnTo>
                    <a:pt x="195071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14600" y="14112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14600" y="14112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05200" y="14112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79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05200" y="14112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79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30224" y="1411223"/>
              <a:ext cx="155575" cy="116205"/>
            </a:xfrm>
            <a:custGeom>
              <a:avLst/>
              <a:gdLst/>
              <a:ahLst/>
              <a:cxnLst/>
              <a:rect l="l" t="t" r="r" b="b"/>
              <a:pathLst>
                <a:path w="155575" h="116205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30224" y="1411223"/>
              <a:ext cx="155575" cy="116205"/>
            </a:xfrm>
            <a:custGeom>
              <a:avLst/>
              <a:gdLst/>
              <a:ahLst/>
              <a:cxnLst/>
              <a:rect l="l" t="t" r="r" b="b"/>
              <a:pathLst>
                <a:path w="155575" h="116205">
                  <a:moveTo>
                    <a:pt x="0" y="115824"/>
                  </a:moveTo>
                  <a:lnTo>
                    <a:pt x="155448" y="115824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11423" y="1411223"/>
              <a:ext cx="155575" cy="116205"/>
            </a:xfrm>
            <a:custGeom>
              <a:avLst/>
              <a:gdLst/>
              <a:ahLst/>
              <a:cxnLst/>
              <a:rect l="l" t="t" r="r" b="b"/>
              <a:pathLst>
                <a:path w="155575" h="116205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11423" y="1411223"/>
              <a:ext cx="155575" cy="116205"/>
            </a:xfrm>
            <a:custGeom>
              <a:avLst/>
              <a:gdLst/>
              <a:ahLst/>
              <a:cxnLst/>
              <a:rect l="l" t="t" r="r" b="b"/>
              <a:pathLst>
                <a:path w="155575" h="116205">
                  <a:moveTo>
                    <a:pt x="0" y="115824"/>
                  </a:moveTo>
                  <a:lnTo>
                    <a:pt x="155448" y="115824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61620" y="240741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01625" y="1935352"/>
            <a:ext cx="4044950" cy="466725"/>
            <a:chOff x="301625" y="1935352"/>
            <a:chExt cx="4044950" cy="466725"/>
          </a:xfrm>
        </p:grpSpPr>
        <p:sp>
          <p:nvSpPr>
            <p:cNvPr id="56" name="object 56"/>
            <p:cNvSpPr/>
            <p:nvPr/>
          </p:nvSpPr>
          <p:spPr>
            <a:xfrm>
              <a:off x="4267200" y="1938527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5">
                  <a:moveTo>
                    <a:pt x="0" y="0"/>
                  </a:moveTo>
                  <a:lnTo>
                    <a:pt x="0" y="420624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4800" y="1938527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5">
                  <a:moveTo>
                    <a:pt x="0" y="0"/>
                  </a:moveTo>
                  <a:lnTo>
                    <a:pt x="0" y="420624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4800" y="2093975"/>
              <a:ext cx="4038600" cy="304800"/>
            </a:xfrm>
            <a:custGeom>
              <a:avLst/>
              <a:gdLst/>
              <a:ahLst/>
              <a:cxnLst/>
              <a:rect l="l" t="t" r="r" b="b"/>
              <a:pathLst>
                <a:path w="4038600" h="304800">
                  <a:moveTo>
                    <a:pt x="0" y="268224"/>
                  </a:moveTo>
                  <a:lnTo>
                    <a:pt x="4038600" y="268224"/>
                  </a:lnTo>
                </a:path>
                <a:path w="4038600" h="304800">
                  <a:moveTo>
                    <a:pt x="0" y="304800"/>
                  </a:moveTo>
                  <a:lnTo>
                    <a:pt x="0" y="0"/>
                  </a:lnTo>
                </a:path>
                <a:path w="4038600" h="304800">
                  <a:moveTo>
                    <a:pt x="493775" y="304800"/>
                  </a:moveTo>
                  <a:lnTo>
                    <a:pt x="496824" y="0"/>
                  </a:lnTo>
                </a:path>
                <a:path w="4038600" h="304800">
                  <a:moveTo>
                    <a:pt x="990600" y="304800"/>
                  </a:moveTo>
                  <a:lnTo>
                    <a:pt x="990600" y="0"/>
                  </a:lnTo>
                </a:path>
                <a:path w="4038600" h="304800">
                  <a:moveTo>
                    <a:pt x="1484376" y="304800"/>
                  </a:moveTo>
                  <a:lnTo>
                    <a:pt x="1487424" y="0"/>
                  </a:lnTo>
                </a:path>
                <a:path w="4038600" h="304800">
                  <a:moveTo>
                    <a:pt x="1981200" y="304800"/>
                  </a:moveTo>
                  <a:lnTo>
                    <a:pt x="1981200" y="0"/>
                  </a:lnTo>
                </a:path>
                <a:path w="4038600" h="304800">
                  <a:moveTo>
                    <a:pt x="2474976" y="304800"/>
                  </a:moveTo>
                  <a:lnTo>
                    <a:pt x="2478024" y="0"/>
                  </a:lnTo>
                </a:path>
                <a:path w="4038600" h="304800">
                  <a:moveTo>
                    <a:pt x="2971800" y="304800"/>
                  </a:moveTo>
                  <a:lnTo>
                    <a:pt x="2971800" y="0"/>
                  </a:lnTo>
                </a:path>
                <a:path w="4038600" h="304800">
                  <a:moveTo>
                    <a:pt x="3465576" y="304800"/>
                  </a:moveTo>
                  <a:lnTo>
                    <a:pt x="3468624" y="0"/>
                  </a:lnTo>
                </a:path>
                <a:path w="4038600" h="304800">
                  <a:moveTo>
                    <a:pt x="3962400" y="304800"/>
                  </a:moveTo>
                  <a:lnTo>
                    <a:pt x="396240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18820" y="240741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15644" y="240741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50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09420" y="240741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75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06244" y="2407411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100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700020" y="2407411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125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196844" y="2407411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150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90620" y="2407411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175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87444" y="2407411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200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74011" y="1761235"/>
            <a:ext cx="202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475" dirty="0">
                <a:latin typeface="Symbol"/>
                <a:cs typeface="Symbol"/>
              </a:rPr>
              <a:t></a:t>
            </a:r>
            <a:endParaRPr sz="1400">
              <a:latin typeface="Symbol"/>
              <a:cs typeface="Symbo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01625" y="1941448"/>
            <a:ext cx="3968750" cy="842010"/>
            <a:chOff x="301625" y="1941448"/>
            <a:chExt cx="3968750" cy="842010"/>
          </a:xfrm>
        </p:grpSpPr>
        <p:sp>
          <p:nvSpPr>
            <p:cNvPr id="69" name="object 69"/>
            <p:cNvSpPr/>
            <p:nvPr/>
          </p:nvSpPr>
          <p:spPr>
            <a:xfrm>
              <a:off x="381000" y="19446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8" y="115824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1000" y="19446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5800" y="19446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1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1" y="115824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5800" y="19446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1" y="115824"/>
                  </a:lnTo>
                  <a:lnTo>
                    <a:pt x="195071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90600" y="1944623"/>
              <a:ext cx="155575" cy="116205"/>
            </a:xfrm>
            <a:custGeom>
              <a:avLst/>
              <a:gdLst/>
              <a:ahLst/>
              <a:cxnLst/>
              <a:rect l="l" t="t" r="r" b="b"/>
              <a:pathLst>
                <a:path w="155575" h="116205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4800" y="1944623"/>
              <a:ext cx="3919854" cy="835660"/>
            </a:xfrm>
            <a:custGeom>
              <a:avLst/>
              <a:gdLst/>
              <a:ahLst/>
              <a:cxnLst/>
              <a:rect l="l" t="t" r="r" b="b"/>
              <a:pathLst>
                <a:path w="3919854" h="835660">
                  <a:moveTo>
                    <a:pt x="685800" y="115824"/>
                  </a:moveTo>
                  <a:lnTo>
                    <a:pt x="841248" y="115824"/>
                  </a:lnTo>
                  <a:lnTo>
                    <a:pt x="841248" y="0"/>
                  </a:lnTo>
                  <a:lnTo>
                    <a:pt x="685800" y="0"/>
                  </a:lnTo>
                  <a:lnTo>
                    <a:pt x="685800" y="115824"/>
                  </a:lnTo>
                  <a:close/>
                </a:path>
                <a:path w="3919854" h="835660">
                  <a:moveTo>
                    <a:pt x="94487" y="417575"/>
                  </a:moveTo>
                  <a:lnTo>
                    <a:pt x="94487" y="188975"/>
                  </a:lnTo>
                </a:path>
                <a:path w="3919854" h="835660">
                  <a:moveTo>
                    <a:pt x="195072" y="417575"/>
                  </a:moveTo>
                  <a:lnTo>
                    <a:pt x="195072" y="188975"/>
                  </a:lnTo>
                </a:path>
                <a:path w="3919854" h="835660">
                  <a:moveTo>
                    <a:pt x="295656" y="417575"/>
                  </a:moveTo>
                  <a:lnTo>
                    <a:pt x="295656" y="188975"/>
                  </a:lnTo>
                </a:path>
                <a:path w="3919854" h="835660">
                  <a:moveTo>
                    <a:pt x="396240" y="417575"/>
                  </a:moveTo>
                  <a:lnTo>
                    <a:pt x="396240" y="188975"/>
                  </a:lnTo>
                </a:path>
                <a:path w="3919854" h="835660">
                  <a:moveTo>
                    <a:pt x="591312" y="417575"/>
                  </a:moveTo>
                  <a:lnTo>
                    <a:pt x="591312" y="188975"/>
                  </a:lnTo>
                </a:path>
                <a:path w="3919854" h="835660">
                  <a:moveTo>
                    <a:pt x="691896" y="417575"/>
                  </a:moveTo>
                  <a:lnTo>
                    <a:pt x="691896" y="188975"/>
                  </a:lnTo>
                </a:path>
                <a:path w="3919854" h="835660">
                  <a:moveTo>
                    <a:pt x="789432" y="417575"/>
                  </a:moveTo>
                  <a:lnTo>
                    <a:pt x="789432" y="188975"/>
                  </a:lnTo>
                </a:path>
                <a:path w="3919854" h="835660">
                  <a:moveTo>
                    <a:pt x="890016" y="417575"/>
                  </a:moveTo>
                  <a:lnTo>
                    <a:pt x="890016" y="188975"/>
                  </a:lnTo>
                </a:path>
                <a:path w="3919854" h="835660">
                  <a:moveTo>
                    <a:pt x="1085088" y="417575"/>
                  </a:moveTo>
                  <a:lnTo>
                    <a:pt x="1085088" y="188975"/>
                  </a:lnTo>
                </a:path>
                <a:path w="3919854" h="835660">
                  <a:moveTo>
                    <a:pt x="1185672" y="417575"/>
                  </a:moveTo>
                  <a:lnTo>
                    <a:pt x="1185672" y="188975"/>
                  </a:lnTo>
                </a:path>
                <a:path w="3919854" h="835660">
                  <a:moveTo>
                    <a:pt x="1286256" y="417575"/>
                  </a:moveTo>
                  <a:lnTo>
                    <a:pt x="1286256" y="188975"/>
                  </a:lnTo>
                </a:path>
                <a:path w="3919854" h="835660">
                  <a:moveTo>
                    <a:pt x="1386840" y="417575"/>
                  </a:moveTo>
                  <a:lnTo>
                    <a:pt x="1386840" y="188975"/>
                  </a:lnTo>
                </a:path>
                <a:path w="3919854" h="835660">
                  <a:moveTo>
                    <a:pt x="1581912" y="417575"/>
                  </a:moveTo>
                  <a:lnTo>
                    <a:pt x="1581912" y="188975"/>
                  </a:lnTo>
                </a:path>
                <a:path w="3919854" h="835660">
                  <a:moveTo>
                    <a:pt x="1682495" y="417575"/>
                  </a:moveTo>
                  <a:lnTo>
                    <a:pt x="1682495" y="188975"/>
                  </a:lnTo>
                </a:path>
                <a:path w="3919854" h="835660">
                  <a:moveTo>
                    <a:pt x="1780032" y="417575"/>
                  </a:moveTo>
                  <a:lnTo>
                    <a:pt x="1780032" y="188975"/>
                  </a:lnTo>
                </a:path>
                <a:path w="3919854" h="835660">
                  <a:moveTo>
                    <a:pt x="1880616" y="417575"/>
                  </a:moveTo>
                  <a:lnTo>
                    <a:pt x="1880616" y="188975"/>
                  </a:lnTo>
                </a:path>
                <a:path w="3919854" h="835660">
                  <a:moveTo>
                    <a:pt x="2075688" y="417575"/>
                  </a:moveTo>
                  <a:lnTo>
                    <a:pt x="2075688" y="188975"/>
                  </a:lnTo>
                </a:path>
                <a:path w="3919854" h="835660">
                  <a:moveTo>
                    <a:pt x="2176272" y="417575"/>
                  </a:moveTo>
                  <a:lnTo>
                    <a:pt x="2176272" y="188975"/>
                  </a:lnTo>
                </a:path>
                <a:path w="3919854" h="835660">
                  <a:moveTo>
                    <a:pt x="2276856" y="417575"/>
                  </a:moveTo>
                  <a:lnTo>
                    <a:pt x="2276856" y="188975"/>
                  </a:lnTo>
                </a:path>
                <a:path w="3919854" h="835660">
                  <a:moveTo>
                    <a:pt x="2377440" y="417575"/>
                  </a:moveTo>
                  <a:lnTo>
                    <a:pt x="2377440" y="188975"/>
                  </a:lnTo>
                </a:path>
                <a:path w="3919854" h="835660">
                  <a:moveTo>
                    <a:pt x="2572512" y="417575"/>
                  </a:moveTo>
                  <a:lnTo>
                    <a:pt x="2572512" y="188975"/>
                  </a:lnTo>
                </a:path>
                <a:path w="3919854" h="835660">
                  <a:moveTo>
                    <a:pt x="2673096" y="417575"/>
                  </a:moveTo>
                  <a:lnTo>
                    <a:pt x="2673096" y="188975"/>
                  </a:lnTo>
                </a:path>
                <a:path w="3919854" h="835660">
                  <a:moveTo>
                    <a:pt x="2770632" y="417575"/>
                  </a:moveTo>
                  <a:lnTo>
                    <a:pt x="2770632" y="188975"/>
                  </a:lnTo>
                </a:path>
                <a:path w="3919854" h="835660">
                  <a:moveTo>
                    <a:pt x="2871216" y="417575"/>
                  </a:moveTo>
                  <a:lnTo>
                    <a:pt x="2871216" y="188975"/>
                  </a:lnTo>
                </a:path>
                <a:path w="3919854" h="835660">
                  <a:moveTo>
                    <a:pt x="3066288" y="417575"/>
                  </a:moveTo>
                  <a:lnTo>
                    <a:pt x="3066288" y="188975"/>
                  </a:lnTo>
                </a:path>
                <a:path w="3919854" h="835660">
                  <a:moveTo>
                    <a:pt x="3166872" y="417575"/>
                  </a:moveTo>
                  <a:lnTo>
                    <a:pt x="3166872" y="188975"/>
                  </a:lnTo>
                </a:path>
                <a:path w="3919854" h="835660">
                  <a:moveTo>
                    <a:pt x="3267455" y="417575"/>
                  </a:moveTo>
                  <a:lnTo>
                    <a:pt x="3267455" y="188975"/>
                  </a:lnTo>
                </a:path>
                <a:path w="3919854" h="835660">
                  <a:moveTo>
                    <a:pt x="3368040" y="417575"/>
                  </a:moveTo>
                  <a:lnTo>
                    <a:pt x="3368040" y="188975"/>
                  </a:lnTo>
                </a:path>
                <a:path w="3919854" h="835660">
                  <a:moveTo>
                    <a:pt x="3563112" y="417575"/>
                  </a:moveTo>
                  <a:lnTo>
                    <a:pt x="3563112" y="188975"/>
                  </a:lnTo>
                </a:path>
                <a:path w="3919854" h="835660">
                  <a:moveTo>
                    <a:pt x="3663696" y="417575"/>
                  </a:moveTo>
                  <a:lnTo>
                    <a:pt x="3663696" y="188975"/>
                  </a:lnTo>
                </a:path>
                <a:path w="3919854" h="835660">
                  <a:moveTo>
                    <a:pt x="3761231" y="417575"/>
                  </a:moveTo>
                  <a:lnTo>
                    <a:pt x="3761231" y="188975"/>
                  </a:lnTo>
                </a:path>
                <a:path w="3919854" h="835660">
                  <a:moveTo>
                    <a:pt x="3861816" y="417575"/>
                  </a:moveTo>
                  <a:lnTo>
                    <a:pt x="3861816" y="188975"/>
                  </a:lnTo>
                </a:path>
                <a:path w="3919854" h="835660">
                  <a:moveTo>
                    <a:pt x="0" y="682751"/>
                  </a:moveTo>
                  <a:lnTo>
                    <a:pt x="0" y="835151"/>
                  </a:lnTo>
                </a:path>
                <a:path w="3919854" h="835660">
                  <a:moveTo>
                    <a:pt x="0" y="758951"/>
                  </a:moveTo>
                  <a:lnTo>
                    <a:pt x="3919728" y="7620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18432" y="2682239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67200" y="262737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282444" y="2709163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0" y="0"/>
            <a:ext cx="4572000" cy="3429000"/>
            <a:chOff x="0" y="0"/>
            <a:chExt cx="4572000" cy="3429000"/>
          </a:xfrm>
        </p:grpSpPr>
        <p:sp>
          <p:nvSpPr>
            <p:cNvPr id="79" name="object 79"/>
            <p:cNvSpPr/>
            <p:nvPr/>
          </p:nvSpPr>
          <p:spPr>
            <a:xfrm>
              <a:off x="2023872" y="2017775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5" h="3175">
                  <a:moveTo>
                    <a:pt x="70104" y="0"/>
                  </a:moveTo>
                  <a:lnTo>
                    <a:pt x="0" y="304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81200" y="2002535"/>
              <a:ext cx="48895" cy="33655"/>
            </a:xfrm>
            <a:custGeom>
              <a:avLst/>
              <a:gdLst/>
              <a:ahLst/>
              <a:cxnLst/>
              <a:rect l="l" t="t" r="r" b="b"/>
              <a:pathLst>
                <a:path w="48894" h="33655">
                  <a:moveTo>
                    <a:pt x="48767" y="0"/>
                  </a:moveTo>
                  <a:lnTo>
                    <a:pt x="0" y="18287"/>
                  </a:lnTo>
                  <a:lnTo>
                    <a:pt x="48767" y="33527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64792" y="2017775"/>
              <a:ext cx="73660" cy="3175"/>
            </a:xfrm>
            <a:custGeom>
              <a:avLst/>
              <a:gdLst/>
              <a:ahLst/>
              <a:cxnLst/>
              <a:rect l="l" t="t" r="r" b="b"/>
              <a:pathLst>
                <a:path w="73660" h="3175">
                  <a:moveTo>
                    <a:pt x="0" y="0"/>
                  </a:moveTo>
                  <a:lnTo>
                    <a:pt x="73151" y="3048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31848" y="2005583"/>
              <a:ext cx="48895" cy="33655"/>
            </a:xfrm>
            <a:custGeom>
              <a:avLst/>
              <a:gdLst/>
              <a:ahLst/>
              <a:cxnLst/>
              <a:rect l="l" t="t" r="r" b="b"/>
              <a:pathLst>
                <a:path w="48894" h="33655">
                  <a:moveTo>
                    <a:pt x="0" y="0"/>
                  </a:moveTo>
                  <a:lnTo>
                    <a:pt x="0" y="33527"/>
                  </a:lnTo>
                  <a:lnTo>
                    <a:pt x="48768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80616" y="1981199"/>
              <a:ext cx="100965" cy="76200"/>
            </a:xfrm>
            <a:custGeom>
              <a:avLst/>
              <a:gdLst/>
              <a:ahLst/>
              <a:cxnLst/>
              <a:rect l="l" t="t" r="r" b="b"/>
              <a:pathLst>
                <a:path w="100964" h="76200">
                  <a:moveTo>
                    <a:pt x="0" y="0"/>
                  </a:moveTo>
                  <a:lnTo>
                    <a:pt x="0" y="76200"/>
                  </a:lnTo>
                </a:path>
                <a:path w="100964" h="76200">
                  <a:moveTo>
                    <a:pt x="100584" y="0"/>
                  </a:moveTo>
                  <a:lnTo>
                    <a:pt x="100584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96" y="6095"/>
              <a:ext cx="4559935" cy="3416935"/>
            </a:xfrm>
            <a:custGeom>
              <a:avLst/>
              <a:gdLst/>
              <a:ahLst/>
              <a:cxnLst/>
              <a:rect l="l" t="t" r="r" b="b"/>
              <a:pathLst>
                <a:path w="4559935" h="3416935">
                  <a:moveTo>
                    <a:pt x="0" y="3416808"/>
                  </a:moveTo>
                  <a:lnTo>
                    <a:pt x="4559808" y="3416808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Priority</a:t>
            </a:r>
            <a:r>
              <a:rPr sz="2200" spc="-30" dirty="0"/>
              <a:t> </a:t>
            </a:r>
            <a:r>
              <a:rPr sz="2200" spc="-10" dirty="0"/>
              <a:t>Scheduling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65"/>
              </a:spcBef>
            </a:pP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Method</a:t>
            </a:r>
          </a:p>
          <a:p>
            <a:pPr marL="182880" marR="5080" indent="-170815">
              <a:lnSpc>
                <a:spcPct val="100000"/>
              </a:lnSpc>
              <a:spcBef>
                <a:spcPts val="770"/>
              </a:spcBef>
            </a:pPr>
            <a:r>
              <a:rPr spc="114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pc="114" dirty="0"/>
              <a:t>Each</a:t>
            </a:r>
            <a:r>
              <a:rPr spc="60" dirty="0"/>
              <a:t> </a:t>
            </a:r>
            <a:r>
              <a:rPr dirty="0"/>
              <a:t>task</a:t>
            </a:r>
            <a:r>
              <a:rPr spc="60" dirty="0"/>
              <a:t> </a:t>
            </a:r>
            <a:r>
              <a:rPr dirty="0"/>
              <a:t>is</a:t>
            </a:r>
            <a:r>
              <a:rPr spc="60" dirty="0"/>
              <a:t> </a:t>
            </a:r>
            <a:r>
              <a:rPr dirty="0"/>
              <a:t>assigned</a:t>
            </a:r>
            <a:r>
              <a:rPr spc="60" dirty="0"/>
              <a:t> </a:t>
            </a:r>
            <a:r>
              <a:rPr dirty="0"/>
              <a:t>a</a:t>
            </a:r>
            <a:r>
              <a:rPr spc="60" dirty="0"/>
              <a:t> </a:t>
            </a:r>
            <a:r>
              <a:rPr dirty="0"/>
              <a:t>priority</a:t>
            </a:r>
            <a:r>
              <a:rPr spc="60" dirty="0"/>
              <a:t> </a:t>
            </a:r>
            <a:r>
              <a:rPr dirty="0"/>
              <a:t>based</a:t>
            </a:r>
            <a:r>
              <a:rPr spc="60" dirty="0"/>
              <a:t> </a:t>
            </a:r>
            <a:r>
              <a:rPr dirty="0"/>
              <a:t>on</a:t>
            </a:r>
            <a:r>
              <a:rPr spc="60" dirty="0"/>
              <a:t> </a:t>
            </a:r>
            <a:r>
              <a:rPr spc="-25" dirty="0"/>
              <a:t>its </a:t>
            </a:r>
            <a:r>
              <a:rPr dirty="0"/>
              <a:t>timing</a:t>
            </a:r>
            <a:r>
              <a:rPr spc="-70" dirty="0"/>
              <a:t> </a:t>
            </a:r>
            <a:r>
              <a:rPr spc="-10" dirty="0"/>
              <a:t>constraints.</a:t>
            </a:r>
          </a:p>
          <a:p>
            <a:pPr marL="182880" marR="5080" indent="-170815">
              <a:lnSpc>
                <a:spcPct val="100000"/>
              </a:lnSpc>
              <a:spcBef>
                <a:spcPts val="960"/>
              </a:spcBef>
            </a:pPr>
            <a:r>
              <a:rPr spc="20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pc="200" dirty="0"/>
              <a:t>We</a:t>
            </a:r>
            <a:r>
              <a:rPr spc="434" dirty="0"/>
              <a:t> </a:t>
            </a:r>
            <a:r>
              <a:rPr dirty="0"/>
              <a:t>verify</a:t>
            </a:r>
            <a:r>
              <a:rPr spc="440" dirty="0"/>
              <a:t> </a:t>
            </a:r>
            <a:r>
              <a:rPr dirty="0"/>
              <a:t>the</a:t>
            </a:r>
            <a:r>
              <a:rPr spc="434" dirty="0"/>
              <a:t> </a:t>
            </a:r>
            <a:r>
              <a:rPr dirty="0"/>
              <a:t>feasibility</a:t>
            </a:r>
            <a:r>
              <a:rPr spc="440" dirty="0"/>
              <a:t> </a:t>
            </a:r>
            <a:r>
              <a:rPr dirty="0"/>
              <a:t>of</a:t>
            </a:r>
            <a:r>
              <a:rPr spc="434" dirty="0"/>
              <a:t> </a:t>
            </a:r>
            <a:r>
              <a:rPr dirty="0"/>
              <a:t>the</a:t>
            </a:r>
            <a:r>
              <a:rPr spc="440" dirty="0"/>
              <a:t> </a:t>
            </a:r>
            <a:r>
              <a:rPr spc="-10" dirty="0"/>
              <a:t>schedule </a:t>
            </a: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analytical</a:t>
            </a:r>
            <a:r>
              <a:rPr spc="-50" dirty="0"/>
              <a:t> </a:t>
            </a:r>
            <a:r>
              <a:rPr spc="-10" dirty="0"/>
              <a:t>techniques.</a:t>
            </a:r>
          </a:p>
          <a:p>
            <a:pPr marL="182880" marR="5080" indent="-170815">
              <a:lnSpc>
                <a:spcPct val="100000"/>
              </a:lnSpc>
              <a:spcBef>
                <a:spcPts val="960"/>
              </a:spcBef>
              <a:tabLst>
                <a:tab pos="805815" algn="l"/>
                <a:tab pos="1202690" algn="l"/>
                <a:tab pos="2073275" algn="l"/>
                <a:tab pos="2425700" algn="l"/>
                <a:tab pos="2664460" algn="l"/>
              </a:tabLst>
            </a:pPr>
            <a:r>
              <a:rPr spc="8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pc="85" dirty="0"/>
              <a:t>Tasks</a:t>
            </a:r>
            <a:r>
              <a:rPr dirty="0"/>
              <a:t>	</a:t>
            </a:r>
            <a:r>
              <a:rPr spc="-25" dirty="0"/>
              <a:t>are</a:t>
            </a:r>
            <a:r>
              <a:rPr dirty="0"/>
              <a:t>	</a:t>
            </a:r>
            <a:r>
              <a:rPr spc="-10" dirty="0"/>
              <a:t>executed</a:t>
            </a:r>
            <a:r>
              <a:rPr dirty="0"/>
              <a:t>	</a:t>
            </a:r>
            <a:r>
              <a:rPr spc="-25" dirty="0"/>
              <a:t>on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priority-based kernel.</a:t>
            </a: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Rate</a:t>
            </a:r>
            <a:r>
              <a:rPr sz="2200" spc="-75" dirty="0"/>
              <a:t> </a:t>
            </a:r>
            <a:r>
              <a:rPr sz="2200" spc="-10" dirty="0"/>
              <a:t>Monotonic</a:t>
            </a:r>
            <a:r>
              <a:rPr sz="2200" spc="-70" dirty="0"/>
              <a:t> </a:t>
            </a:r>
            <a:r>
              <a:rPr sz="2200" spc="-20" dirty="0"/>
              <a:t>(RM)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682625" y="1417320"/>
            <a:ext cx="3355975" cy="846455"/>
            <a:chOff x="682625" y="1417320"/>
            <a:chExt cx="3355975" cy="846455"/>
          </a:xfrm>
        </p:grpSpPr>
        <p:sp>
          <p:nvSpPr>
            <p:cNvPr id="5" name="object 5"/>
            <p:cNvSpPr/>
            <p:nvPr/>
          </p:nvSpPr>
          <p:spPr>
            <a:xfrm>
              <a:off x="801623" y="160629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1623" y="160629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6423" y="2103119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3078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07848" y="115824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6423" y="2103119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0" y="115824"/>
                  </a:moveTo>
                  <a:lnTo>
                    <a:pt x="307848" y="115824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2479" y="1417320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5" h="304800">
                  <a:moveTo>
                    <a:pt x="18287" y="0"/>
                  </a:moveTo>
                  <a:lnTo>
                    <a:pt x="3048" y="0"/>
                  </a:lnTo>
                  <a:lnTo>
                    <a:pt x="0" y="304798"/>
                  </a:lnTo>
                  <a:lnTo>
                    <a:pt x="15239" y="304800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8576" y="1722119"/>
              <a:ext cx="3175" cy="36830"/>
            </a:xfrm>
            <a:custGeom>
              <a:avLst/>
              <a:gdLst/>
              <a:ahLst/>
              <a:cxnLst/>
              <a:rect l="l" t="t" r="r" b="b"/>
              <a:pathLst>
                <a:path w="3175" h="36830">
                  <a:moveTo>
                    <a:pt x="0" y="0"/>
                  </a:moveTo>
                  <a:lnTo>
                    <a:pt x="30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4500" y="172516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800" y="1722119"/>
              <a:ext cx="3310254" cy="0"/>
            </a:xfrm>
            <a:custGeom>
              <a:avLst/>
              <a:gdLst/>
              <a:ahLst/>
              <a:cxnLst/>
              <a:rect l="l" t="t" r="r" b="b"/>
              <a:pathLst>
                <a:path w="3310254">
                  <a:moveTo>
                    <a:pt x="1947672" y="0"/>
                  </a:moveTo>
                  <a:lnTo>
                    <a:pt x="2401824" y="0"/>
                  </a:lnTo>
                </a:path>
                <a:path w="3310254">
                  <a:moveTo>
                    <a:pt x="1185671" y="0"/>
                  </a:moveTo>
                  <a:lnTo>
                    <a:pt x="1639824" y="0"/>
                  </a:lnTo>
                </a:path>
                <a:path w="3310254">
                  <a:moveTo>
                    <a:pt x="0" y="0"/>
                  </a:moveTo>
                  <a:lnTo>
                    <a:pt x="877824" y="0"/>
                  </a:lnTo>
                </a:path>
                <a:path w="3310254">
                  <a:moveTo>
                    <a:pt x="2709672" y="0"/>
                  </a:moveTo>
                  <a:lnTo>
                    <a:pt x="331012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89832" y="169773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8900" y="172516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0975" y="1722119"/>
              <a:ext cx="2593975" cy="36830"/>
            </a:xfrm>
            <a:custGeom>
              <a:avLst/>
              <a:gdLst/>
              <a:ahLst/>
              <a:cxnLst/>
              <a:rect l="l" t="t" r="r" b="b"/>
              <a:pathLst>
                <a:path w="2593975" h="36830">
                  <a:moveTo>
                    <a:pt x="2590800" y="0"/>
                  </a:moveTo>
                  <a:lnTo>
                    <a:pt x="2593848" y="36575"/>
                  </a:lnTo>
                </a:path>
                <a:path w="2593975" h="36830">
                  <a:moveTo>
                    <a:pt x="0" y="0"/>
                  </a:moveTo>
                  <a:lnTo>
                    <a:pt x="3048" y="36575"/>
                  </a:lnTo>
                </a:path>
                <a:path w="2593975" h="36830">
                  <a:moveTo>
                    <a:pt x="152400" y="0"/>
                  </a:moveTo>
                  <a:lnTo>
                    <a:pt x="155448" y="36575"/>
                  </a:lnTo>
                </a:path>
                <a:path w="2593975" h="36830">
                  <a:moveTo>
                    <a:pt x="304800" y="0"/>
                  </a:moveTo>
                  <a:lnTo>
                    <a:pt x="307848" y="36575"/>
                  </a:lnTo>
                </a:path>
                <a:path w="2593975" h="36830">
                  <a:moveTo>
                    <a:pt x="457200" y="0"/>
                  </a:moveTo>
                  <a:lnTo>
                    <a:pt x="460248" y="36575"/>
                  </a:lnTo>
                </a:path>
                <a:path w="2593975" h="36830">
                  <a:moveTo>
                    <a:pt x="609600" y="0"/>
                  </a:moveTo>
                  <a:lnTo>
                    <a:pt x="6126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66900" y="172516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17775" y="1722119"/>
              <a:ext cx="307975" cy="36830"/>
            </a:xfrm>
            <a:custGeom>
              <a:avLst/>
              <a:gdLst/>
              <a:ahLst/>
              <a:cxnLst/>
              <a:rect l="l" t="t" r="r" b="b"/>
              <a:pathLst>
                <a:path w="307975" h="36830">
                  <a:moveTo>
                    <a:pt x="0" y="0"/>
                  </a:moveTo>
                  <a:lnTo>
                    <a:pt x="3048" y="36575"/>
                  </a:lnTo>
                </a:path>
                <a:path w="307975" h="36830">
                  <a:moveTo>
                    <a:pt x="152400" y="0"/>
                  </a:moveTo>
                  <a:lnTo>
                    <a:pt x="155448" y="36575"/>
                  </a:lnTo>
                </a:path>
                <a:path w="307975" h="36830">
                  <a:moveTo>
                    <a:pt x="304800" y="0"/>
                  </a:moveTo>
                  <a:lnTo>
                    <a:pt x="3078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6500" y="172516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79776" y="1722119"/>
              <a:ext cx="307975" cy="36830"/>
            </a:xfrm>
            <a:custGeom>
              <a:avLst/>
              <a:gdLst/>
              <a:ahLst/>
              <a:cxnLst/>
              <a:rect l="l" t="t" r="r" b="b"/>
              <a:pathLst>
                <a:path w="307975" h="36830">
                  <a:moveTo>
                    <a:pt x="0" y="0"/>
                  </a:moveTo>
                  <a:lnTo>
                    <a:pt x="3048" y="36575"/>
                  </a:lnTo>
                </a:path>
                <a:path w="307975" h="36830">
                  <a:moveTo>
                    <a:pt x="152400" y="0"/>
                  </a:moveTo>
                  <a:lnTo>
                    <a:pt x="155448" y="36575"/>
                  </a:lnTo>
                </a:path>
                <a:path w="307975" h="36830">
                  <a:moveTo>
                    <a:pt x="304800" y="0"/>
                  </a:moveTo>
                  <a:lnTo>
                    <a:pt x="3078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38500" y="1725167"/>
              <a:ext cx="152400" cy="36830"/>
            </a:xfrm>
            <a:custGeom>
              <a:avLst/>
              <a:gdLst/>
              <a:ahLst/>
              <a:cxnLst/>
              <a:rect l="l" t="t" r="r" b="b"/>
              <a:pathLst>
                <a:path w="152400" h="36830">
                  <a:moveTo>
                    <a:pt x="0" y="0"/>
                  </a:moveTo>
                  <a:lnTo>
                    <a:pt x="0" y="36575"/>
                  </a:lnTo>
                </a:path>
                <a:path w="152400" h="36830">
                  <a:moveTo>
                    <a:pt x="152400" y="0"/>
                  </a:moveTo>
                  <a:lnTo>
                    <a:pt x="15240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94176" y="1722119"/>
              <a:ext cx="155575" cy="36830"/>
            </a:xfrm>
            <a:custGeom>
              <a:avLst/>
              <a:gdLst/>
              <a:ahLst/>
              <a:cxnLst/>
              <a:rect l="l" t="t" r="r" b="b"/>
              <a:pathLst>
                <a:path w="155575" h="36830">
                  <a:moveTo>
                    <a:pt x="152400" y="0"/>
                  </a:moveTo>
                  <a:lnTo>
                    <a:pt x="155448" y="36575"/>
                  </a:lnTo>
                </a:path>
                <a:path w="155575" h="36830">
                  <a:moveTo>
                    <a:pt x="0" y="0"/>
                  </a:moveTo>
                  <a:lnTo>
                    <a:pt x="30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480" y="1417332"/>
              <a:ext cx="2304415" cy="798830"/>
            </a:xfrm>
            <a:custGeom>
              <a:avLst/>
              <a:gdLst/>
              <a:ahLst/>
              <a:cxnLst/>
              <a:rect l="l" t="t" r="r" b="b"/>
              <a:pathLst>
                <a:path w="2304415" h="798830">
                  <a:moveTo>
                    <a:pt x="18288" y="493776"/>
                  </a:moveTo>
                  <a:lnTo>
                    <a:pt x="3048" y="493776"/>
                  </a:lnTo>
                  <a:lnTo>
                    <a:pt x="0" y="798563"/>
                  </a:lnTo>
                  <a:lnTo>
                    <a:pt x="15240" y="798576"/>
                  </a:lnTo>
                  <a:lnTo>
                    <a:pt x="18288" y="493776"/>
                  </a:lnTo>
                  <a:close/>
                </a:path>
                <a:path w="2304415" h="798830">
                  <a:moveTo>
                    <a:pt x="780288" y="0"/>
                  </a:moveTo>
                  <a:lnTo>
                    <a:pt x="765048" y="0"/>
                  </a:lnTo>
                  <a:lnTo>
                    <a:pt x="762000" y="304787"/>
                  </a:lnTo>
                  <a:lnTo>
                    <a:pt x="777240" y="304800"/>
                  </a:lnTo>
                  <a:lnTo>
                    <a:pt x="780288" y="0"/>
                  </a:lnTo>
                  <a:close/>
                </a:path>
                <a:path w="2304415" h="798830">
                  <a:moveTo>
                    <a:pt x="1542288" y="0"/>
                  </a:moveTo>
                  <a:lnTo>
                    <a:pt x="1527048" y="0"/>
                  </a:lnTo>
                  <a:lnTo>
                    <a:pt x="1524000" y="304787"/>
                  </a:lnTo>
                  <a:lnTo>
                    <a:pt x="1539240" y="304800"/>
                  </a:lnTo>
                  <a:lnTo>
                    <a:pt x="1542288" y="0"/>
                  </a:lnTo>
                  <a:close/>
                </a:path>
                <a:path w="2304415" h="798830">
                  <a:moveTo>
                    <a:pt x="2304288" y="0"/>
                  </a:moveTo>
                  <a:lnTo>
                    <a:pt x="2289048" y="0"/>
                  </a:lnTo>
                  <a:lnTo>
                    <a:pt x="2286000" y="304787"/>
                  </a:lnTo>
                  <a:lnTo>
                    <a:pt x="2301240" y="304800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8576" y="2215895"/>
              <a:ext cx="917575" cy="40005"/>
            </a:xfrm>
            <a:custGeom>
              <a:avLst/>
              <a:gdLst/>
              <a:ahLst/>
              <a:cxnLst/>
              <a:rect l="l" t="t" r="r" b="b"/>
              <a:pathLst>
                <a:path w="917575" h="40005">
                  <a:moveTo>
                    <a:pt x="0" y="0"/>
                  </a:moveTo>
                  <a:lnTo>
                    <a:pt x="3048" y="39624"/>
                  </a:lnTo>
                </a:path>
                <a:path w="917575" h="40005">
                  <a:moveTo>
                    <a:pt x="914400" y="0"/>
                  </a:moveTo>
                  <a:lnTo>
                    <a:pt x="9174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800" y="2215895"/>
              <a:ext cx="3310254" cy="0"/>
            </a:xfrm>
            <a:custGeom>
              <a:avLst/>
              <a:gdLst/>
              <a:ahLst/>
              <a:cxnLst/>
              <a:rect l="l" t="t" r="r" b="b"/>
              <a:pathLst>
                <a:path w="3310254">
                  <a:moveTo>
                    <a:pt x="0" y="0"/>
                  </a:moveTo>
                  <a:lnTo>
                    <a:pt x="1335024" y="0"/>
                  </a:lnTo>
                </a:path>
                <a:path w="3310254">
                  <a:moveTo>
                    <a:pt x="3014472" y="0"/>
                  </a:moveTo>
                  <a:lnTo>
                    <a:pt x="3310128" y="0"/>
                  </a:lnTo>
                </a:path>
                <a:path w="3310254">
                  <a:moveTo>
                    <a:pt x="1642872" y="0"/>
                  </a:moveTo>
                  <a:lnTo>
                    <a:pt x="2706624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89832" y="2191511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7376" y="2215895"/>
              <a:ext cx="3175" cy="40005"/>
            </a:xfrm>
            <a:custGeom>
              <a:avLst/>
              <a:gdLst/>
              <a:ahLst/>
              <a:cxnLst/>
              <a:rect l="l" t="t" r="r" b="b"/>
              <a:pathLst>
                <a:path w="3175" h="40005">
                  <a:moveTo>
                    <a:pt x="0" y="0"/>
                  </a:moveTo>
                  <a:lnTo>
                    <a:pt x="30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43300" y="2218943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0" y="0"/>
                  </a:moveTo>
                  <a:lnTo>
                    <a:pt x="0" y="396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0975" y="2215895"/>
              <a:ext cx="1069975" cy="40005"/>
            </a:xfrm>
            <a:custGeom>
              <a:avLst/>
              <a:gdLst/>
              <a:ahLst/>
              <a:cxnLst/>
              <a:rect l="l" t="t" r="r" b="b"/>
              <a:pathLst>
                <a:path w="1069975" h="40005">
                  <a:moveTo>
                    <a:pt x="0" y="0"/>
                  </a:moveTo>
                  <a:lnTo>
                    <a:pt x="3048" y="39624"/>
                  </a:lnTo>
                </a:path>
                <a:path w="1069975" h="40005">
                  <a:moveTo>
                    <a:pt x="152400" y="0"/>
                  </a:moveTo>
                  <a:lnTo>
                    <a:pt x="155448" y="39624"/>
                  </a:lnTo>
                </a:path>
                <a:path w="1069975" h="40005">
                  <a:moveTo>
                    <a:pt x="304800" y="0"/>
                  </a:moveTo>
                  <a:lnTo>
                    <a:pt x="307848" y="39624"/>
                  </a:lnTo>
                </a:path>
                <a:path w="1069975" h="40005">
                  <a:moveTo>
                    <a:pt x="457200" y="0"/>
                  </a:moveTo>
                  <a:lnTo>
                    <a:pt x="460248" y="39624"/>
                  </a:lnTo>
                </a:path>
                <a:path w="1069975" h="40005">
                  <a:moveTo>
                    <a:pt x="609600" y="0"/>
                  </a:moveTo>
                  <a:lnTo>
                    <a:pt x="612648" y="39624"/>
                  </a:lnTo>
                </a:path>
                <a:path w="1069975" h="40005">
                  <a:moveTo>
                    <a:pt x="914400" y="0"/>
                  </a:moveTo>
                  <a:lnTo>
                    <a:pt x="917448" y="39624"/>
                  </a:lnTo>
                </a:path>
                <a:path w="1069975" h="40005">
                  <a:moveTo>
                    <a:pt x="1066800" y="0"/>
                  </a:moveTo>
                  <a:lnTo>
                    <a:pt x="10698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71700" y="2218943"/>
              <a:ext cx="152400" cy="40005"/>
            </a:xfrm>
            <a:custGeom>
              <a:avLst/>
              <a:gdLst/>
              <a:ahLst/>
              <a:cxnLst/>
              <a:rect l="l" t="t" r="r" b="b"/>
              <a:pathLst>
                <a:path w="152400" h="40005">
                  <a:moveTo>
                    <a:pt x="0" y="0"/>
                  </a:moveTo>
                  <a:lnTo>
                    <a:pt x="0" y="39624"/>
                  </a:lnTo>
                </a:path>
                <a:path w="152400" h="40005">
                  <a:moveTo>
                    <a:pt x="152400" y="0"/>
                  </a:moveTo>
                  <a:lnTo>
                    <a:pt x="152400" y="396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74976" y="2215895"/>
              <a:ext cx="1374775" cy="40005"/>
            </a:xfrm>
            <a:custGeom>
              <a:avLst/>
              <a:gdLst/>
              <a:ahLst/>
              <a:cxnLst/>
              <a:rect l="l" t="t" r="r" b="b"/>
              <a:pathLst>
                <a:path w="1374775" h="40005">
                  <a:moveTo>
                    <a:pt x="0" y="0"/>
                  </a:moveTo>
                  <a:lnTo>
                    <a:pt x="3048" y="39624"/>
                  </a:lnTo>
                </a:path>
                <a:path w="1374775" h="40005">
                  <a:moveTo>
                    <a:pt x="304800" y="0"/>
                  </a:moveTo>
                  <a:lnTo>
                    <a:pt x="307848" y="39624"/>
                  </a:lnTo>
                </a:path>
                <a:path w="1374775" h="40005">
                  <a:moveTo>
                    <a:pt x="457200" y="0"/>
                  </a:moveTo>
                  <a:lnTo>
                    <a:pt x="460248" y="39624"/>
                  </a:lnTo>
                </a:path>
                <a:path w="1374775" h="40005">
                  <a:moveTo>
                    <a:pt x="609600" y="0"/>
                  </a:moveTo>
                  <a:lnTo>
                    <a:pt x="612648" y="39624"/>
                  </a:lnTo>
                </a:path>
                <a:path w="1374775" h="40005">
                  <a:moveTo>
                    <a:pt x="762000" y="0"/>
                  </a:moveTo>
                  <a:lnTo>
                    <a:pt x="765048" y="39624"/>
                  </a:lnTo>
                </a:path>
                <a:path w="1374775" h="40005">
                  <a:moveTo>
                    <a:pt x="914400" y="0"/>
                  </a:moveTo>
                  <a:lnTo>
                    <a:pt x="917448" y="39624"/>
                  </a:lnTo>
                </a:path>
                <a:path w="1374775" h="40005">
                  <a:moveTo>
                    <a:pt x="1371600" y="0"/>
                  </a:moveTo>
                  <a:lnTo>
                    <a:pt x="13746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95700" y="2218943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0" y="0"/>
                  </a:moveTo>
                  <a:lnTo>
                    <a:pt x="0" y="396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11680" y="1911108"/>
              <a:ext cx="1237615" cy="304800"/>
            </a:xfrm>
            <a:custGeom>
              <a:avLst/>
              <a:gdLst/>
              <a:ahLst/>
              <a:cxnLst/>
              <a:rect l="l" t="t" r="r" b="b"/>
              <a:pathLst>
                <a:path w="1237614" h="304800">
                  <a:moveTo>
                    <a:pt x="18288" y="0"/>
                  </a:moveTo>
                  <a:lnTo>
                    <a:pt x="3048" y="0"/>
                  </a:lnTo>
                  <a:lnTo>
                    <a:pt x="0" y="304787"/>
                  </a:lnTo>
                  <a:lnTo>
                    <a:pt x="15240" y="304800"/>
                  </a:lnTo>
                  <a:lnTo>
                    <a:pt x="18288" y="0"/>
                  </a:lnTo>
                  <a:close/>
                </a:path>
                <a:path w="1237614" h="304800">
                  <a:moveTo>
                    <a:pt x="1237488" y="0"/>
                  </a:moveTo>
                  <a:lnTo>
                    <a:pt x="1222248" y="0"/>
                  </a:lnTo>
                  <a:lnTo>
                    <a:pt x="1219200" y="304787"/>
                  </a:lnTo>
                  <a:lnTo>
                    <a:pt x="1234440" y="30480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58444" y="222453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42820" y="17307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50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8444" y="17307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30244" y="1730755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100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80819" y="17307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04820" y="17307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75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4744" y="743203"/>
            <a:ext cx="3843020" cy="9867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95580" marR="17780" indent="-170815">
              <a:lnSpc>
                <a:spcPts val="1730"/>
              </a:lnSpc>
              <a:spcBef>
                <a:spcPts val="325"/>
              </a:spcBef>
              <a:tabLst>
                <a:tab pos="758190" algn="l"/>
                <a:tab pos="1240790" algn="l"/>
                <a:tab pos="1532255" algn="l"/>
                <a:tab pos="2387600" algn="l"/>
                <a:tab pos="2633980" algn="l"/>
                <a:tab pos="3209925" algn="l"/>
              </a:tabLst>
            </a:pPr>
            <a:r>
              <a:rPr sz="1600" spc="10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05" dirty="0">
                <a:latin typeface="Times New Roman"/>
                <a:cs typeface="Times New Roman"/>
              </a:rPr>
              <a:t>Each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Times New Roman"/>
                <a:cs typeface="Times New Roman"/>
              </a:rPr>
              <a:t>task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assigned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fixed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priority </a:t>
            </a:r>
            <a:r>
              <a:rPr sz="1600" dirty="0">
                <a:latin typeface="Times New Roman"/>
                <a:cs typeface="Times New Roman"/>
              </a:rPr>
              <a:t>proportional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rate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[Liu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&amp;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Layland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‘73].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6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A</a:t>
            </a:r>
            <a:endParaRPr sz="1575" baseline="-7936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8244" y="1956307"/>
            <a:ext cx="254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B</a:t>
            </a:r>
            <a:endParaRPr sz="1575" baseline="-7936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82625" y="2407921"/>
            <a:ext cx="3355975" cy="349250"/>
            <a:chOff x="682625" y="2407921"/>
            <a:chExt cx="3355975" cy="349250"/>
          </a:xfrm>
        </p:grpSpPr>
        <p:sp>
          <p:nvSpPr>
            <p:cNvPr id="42" name="object 42"/>
            <p:cNvSpPr/>
            <p:nvPr/>
          </p:nvSpPr>
          <p:spPr>
            <a:xfrm>
              <a:off x="1411223" y="2596895"/>
              <a:ext cx="155575" cy="119380"/>
            </a:xfrm>
            <a:custGeom>
              <a:avLst/>
              <a:gdLst/>
              <a:ahLst/>
              <a:cxnLst/>
              <a:rect l="l" t="t" r="r" b="b"/>
              <a:pathLst>
                <a:path w="155575" h="119380">
                  <a:moveTo>
                    <a:pt x="1554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55448" y="118872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1223" y="2596895"/>
              <a:ext cx="155575" cy="119380"/>
            </a:xfrm>
            <a:custGeom>
              <a:avLst/>
              <a:gdLst/>
              <a:ahLst/>
              <a:cxnLst/>
              <a:rect l="l" t="t" r="r" b="b"/>
              <a:pathLst>
                <a:path w="155575" h="119380">
                  <a:moveTo>
                    <a:pt x="0" y="118872"/>
                  </a:moveTo>
                  <a:lnTo>
                    <a:pt x="155448" y="118872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2479" y="2407921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5" h="304800">
                  <a:moveTo>
                    <a:pt x="18287" y="0"/>
                  </a:moveTo>
                  <a:lnTo>
                    <a:pt x="3048" y="0"/>
                  </a:lnTo>
                  <a:lnTo>
                    <a:pt x="0" y="304798"/>
                  </a:lnTo>
                  <a:lnTo>
                    <a:pt x="15239" y="30479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8576" y="2712719"/>
              <a:ext cx="917575" cy="36830"/>
            </a:xfrm>
            <a:custGeom>
              <a:avLst/>
              <a:gdLst/>
              <a:ahLst/>
              <a:cxnLst/>
              <a:rect l="l" t="t" r="r" b="b"/>
              <a:pathLst>
                <a:path w="917575" h="36830">
                  <a:moveTo>
                    <a:pt x="0" y="0"/>
                  </a:moveTo>
                  <a:lnTo>
                    <a:pt x="3048" y="36575"/>
                  </a:lnTo>
                </a:path>
                <a:path w="917575" h="36830">
                  <a:moveTo>
                    <a:pt x="914400" y="0"/>
                  </a:moveTo>
                  <a:lnTo>
                    <a:pt x="9174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5800" y="2712719"/>
              <a:ext cx="3310254" cy="0"/>
            </a:xfrm>
            <a:custGeom>
              <a:avLst/>
              <a:gdLst/>
              <a:ahLst/>
              <a:cxnLst/>
              <a:rect l="l" t="t" r="r" b="b"/>
              <a:pathLst>
                <a:path w="3310254">
                  <a:moveTo>
                    <a:pt x="0" y="0"/>
                  </a:moveTo>
                  <a:lnTo>
                    <a:pt x="1182624" y="0"/>
                  </a:lnTo>
                </a:path>
                <a:path w="3310254">
                  <a:moveTo>
                    <a:pt x="1338072" y="0"/>
                  </a:moveTo>
                  <a:lnTo>
                    <a:pt x="1944624" y="0"/>
                  </a:lnTo>
                </a:path>
                <a:path w="3310254">
                  <a:moveTo>
                    <a:pt x="2252472" y="0"/>
                  </a:moveTo>
                  <a:lnTo>
                    <a:pt x="331012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89832" y="268833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6"/>
                  </a:lnTo>
                  <a:lnTo>
                    <a:pt x="48768" y="24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50975" y="2712719"/>
              <a:ext cx="2593975" cy="36830"/>
            </a:xfrm>
            <a:custGeom>
              <a:avLst/>
              <a:gdLst/>
              <a:ahLst/>
              <a:cxnLst/>
              <a:rect l="l" t="t" r="r" b="b"/>
              <a:pathLst>
                <a:path w="2593975" h="36830">
                  <a:moveTo>
                    <a:pt x="1676400" y="0"/>
                  </a:moveTo>
                  <a:lnTo>
                    <a:pt x="1679448" y="36575"/>
                  </a:lnTo>
                </a:path>
                <a:path w="2593975" h="36830">
                  <a:moveTo>
                    <a:pt x="2590800" y="0"/>
                  </a:moveTo>
                  <a:lnTo>
                    <a:pt x="2593848" y="36575"/>
                  </a:lnTo>
                </a:path>
                <a:path w="2593975" h="36830">
                  <a:moveTo>
                    <a:pt x="0" y="0"/>
                  </a:moveTo>
                  <a:lnTo>
                    <a:pt x="3048" y="36575"/>
                  </a:lnTo>
                </a:path>
                <a:path w="2593975" h="36830">
                  <a:moveTo>
                    <a:pt x="152400" y="0"/>
                  </a:moveTo>
                  <a:lnTo>
                    <a:pt x="155448" y="36575"/>
                  </a:lnTo>
                </a:path>
                <a:path w="2593975" h="36830">
                  <a:moveTo>
                    <a:pt x="304800" y="0"/>
                  </a:moveTo>
                  <a:lnTo>
                    <a:pt x="307848" y="36575"/>
                  </a:lnTo>
                </a:path>
                <a:path w="2593975" h="36830">
                  <a:moveTo>
                    <a:pt x="457200" y="0"/>
                  </a:moveTo>
                  <a:lnTo>
                    <a:pt x="460248" y="36575"/>
                  </a:lnTo>
                </a:path>
                <a:path w="2593975" h="36830">
                  <a:moveTo>
                    <a:pt x="609600" y="0"/>
                  </a:moveTo>
                  <a:lnTo>
                    <a:pt x="612648" y="36575"/>
                  </a:lnTo>
                </a:path>
                <a:path w="2593975" h="36830">
                  <a:moveTo>
                    <a:pt x="914400" y="0"/>
                  </a:moveTo>
                  <a:lnTo>
                    <a:pt x="9174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19300" y="271576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70175" y="2712719"/>
              <a:ext cx="307975" cy="36830"/>
            </a:xfrm>
            <a:custGeom>
              <a:avLst/>
              <a:gdLst/>
              <a:ahLst/>
              <a:cxnLst/>
              <a:rect l="l" t="t" r="r" b="b"/>
              <a:pathLst>
                <a:path w="307975" h="36830">
                  <a:moveTo>
                    <a:pt x="0" y="0"/>
                  </a:moveTo>
                  <a:lnTo>
                    <a:pt x="3048" y="36575"/>
                  </a:lnTo>
                </a:path>
                <a:path w="307975" h="36830">
                  <a:moveTo>
                    <a:pt x="152400" y="0"/>
                  </a:moveTo>
                  <a:lnTo>
                    <a:pt x="155448" y="36575"/>
                  </a:lnTo>
                </a:path>
                <a:path w="307975" h="36830">
                  <a:moveTo>
                    <a:pt x="304800" y="0"/>
                  </a:moveTo>
                  <a:lnTo>
                    <a:pt x="3078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81300" y="2715767"/>
              <a:ext cx="152400" cy="36830"/>
            </a:xfrm>
            <a:custGeom>
              <a:avLst/>
              <a:gdLst/>
              <a:ahLst/>
              <a:cxnLst/>
              <a:rect l="l" t="t" r="r" b="b"/>
              <a:pathLst>
                <a:path w="152400" h="36830">
                  <a:moveTo>
                    <a:pt x="0" y="0"/>
                  </a:moveTo>
                  <a:lnTo>
                    <a:pt x="0" y="36575"/>
                  </a:lnTo>
                </a:path>
                <a:path w="152400" h="36830">
                  <a:moveTo>
                    <a:pt x="152400" y="0"/>
                  </a:moveTo>
                  <a:lnTo>
                    <a:pt x="15240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84576" y="2712719"/>
              <a:ext cx="765175" cy="36830"/>
            </a:xfrm>
            <a:custGeom>
              <a:avLst/>
              <a:gdLst/>
              <a:ahLst/>
              <a:cxnLst/>
              <a:rect l="l" t="t" r="r" b="b"/>
              <a:pathLst>
                <a:path w="765175" h="36830">
                  <a:moveTo>
                    <a:pt x="0" y="0"/>
                  </a:moveTo>
                  <a:lnTo>
                    <a:pt x="3048" y="36575"/>
                  </a:lnTo>
                </a:path>
                <a:path w="765175" h="36830">
                  <a:moveTo>
                    <a:pt x="152400" y="0"/>
                  </a:moveTo>
                  <a:lnTo>
                    <a:pt x="155448" y="36575"/>
                  </a:lnTo>
                </a:path>
                <a:path w="765175" h="36830">
                  <a:moveTo>
                    <a:pt x="304800" y="0"/>
                  </a:moveTo>
                  <a:lnTo>
                    <a:pt x="307848" y="36575"/>
                  </a:lnTo>
                </a:path>
                <a:path w="765175" h="36830">
                  <a:moveTo>
                    <a:pt x="762000" y="0"/>
                  </a:moveTo>
                  <a:lnTo>
                    <a:pt x="765048" y="36575"/>
                  </a:lnTo>
                </a:path>
                <a:path w="765175" h="36830">
                  <a:moveTo>
                    <a:pt x="609600" y="0"/>
                  </a:moveTo>
                  <a:lnTo>
                    <a:pt x="6126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40479" y="2407921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4" h="304800">
                  <a:moveTo>
                    <a:pt x="18287" y="0"/>
                  </a:moveTo>
                  <a:lnTo>
                    <a:pt x="3048" y="0"/>
                  </a:lnTo>
                  <a:lnTo>
                    <a:pt x="0" y="304798"/>
                  </a:lnTo>
                  <a:lnTo>
                    <a:pt x="15239" y="30479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58444" y="27213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8244" y="2450083"/>
            <a:ext cx="254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C</a:t>
            </a:r>
            <a:endParaRPr sz="1575" baseline="-7936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60449" y="1417320"/>
            <a:ext cx="2298700" cy="311150"/>
            <a:chOff x="1560449" y="1417320"/>
            <a:chExt cx="2298700" cy="311150"/>
          </a:xfrm>
        </p:grpSpPr>
        <p:sp>
          <p:nvSpPr>
            <p:cNvPr id="57" name="object 57"/>
            <p:cNvSpPr/>
            <p:nvPr/>
          </p:nvSpPr>
          <p:spPr>
            <a:xfrm>
              <a:off x="3840480" y="1417320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4" h="304800">
                  <a:moveTo>
                    <a:pt x="18287" y="0"/>
                  </a:moveTo>
                  <a:lnTo>
                    <a:pt x="3048" y="0"/>
                  </a:lnTo>
                  <a:lnTo>
                    <a:pt x="0" y="304798"/>
                  </a:lnTo>
                  <a:lnTo>
                    <a:pt x="15239" y="304800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63624" y="160629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7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7" y="118872"/>
                  </a:lnTo>
                  <a:lnTo>
                    <a:pt x="30784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63624" y="160629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7" y="118872"/>
                  </a:lnTo>
                  <a:lnTo>
                    <a:pt x="307847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25624" y="160629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25624" y="160629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87624" y="160629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87624" y="160629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938020" y="22245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40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57220" y="22641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80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865248" y="2099944"/>
            <a:ext cx="1838325" cy="619125"/>
            <a:chOff x="1865248" y="2099944"/>
            <a:chExt cx="1838325" cy="619125"/>
          </a:xfrm>
        </p:grpSpPr>
        <p:sp>
          <p:nvSpPr>
            <p:cNvPr id="67" name="object 67"/>
            <p:cNvSpPr/>
            <p:nvPr/>
          </p:nvSpPr>
          <p:spPr>
            <a:xfrm>
              <a:off x="2020823" y="2103119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3078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07848" y="115824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20823" y="2103119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0" y="115824"/>
                  </a:moveTo>
                  <a:lnTo>
                    <a:pt x="307848" y="115824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92423" y="2103119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3078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07848" y="115824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92423" y="2103119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0" y="115824"/>
                  </a:moveTo>
                  <a:lnTo>
                    <a:pt x="307848" y="115824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68423" y="2596895"/>
              <a:ext cx="155575" cy="119380"/>
            </a:xfrm>
            <a:custGeom>
              <a:avLst/>
              <a:gdLst/>
              <a:ahLst/>
              <a:cxnLst/>
              <a:rect l="l" t="t" r="r" b="b"/>
              <a:pathLst>
                <a:path w="155575" h="119380">
                  <a:moveTo>
                    <a:pt x="1554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55448" y="118872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68423" y="2596895"/>
              <a:ext cx="155575" cy="119380"/>
            </a:xfrm>
            <a:custGeom>
              <a:avLst/>
              <a:gdLst/>
              <a:ahLst/>
              <a:cxnLst/>
              <a:rect l="l" t="t" r="r" b="b"/>
              <a:pathLst>
                <a:path w="155575" h="119380">
                  <a:moveTo>
                    <a:pt x="0" y="118872"/>
                  </a:moveTo>
                  <a:lnTo>
                    <a:pt x="155448" y="118872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30423" y="259689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30423" y="259689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730244" y="2721355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100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90"/>
              </a:spcBef>
            </a:pPr>
            <a:r>
              <a:rPr dirty="0"/>
              <a:t>How</a:t>
            </a:r>
            <a:r>
              <a:rPr spc="-35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we</a:t>
            </a:r>
            <a:r>
              <a:rPr spc="-35" dirty="0"/>
              <a:t> </a:t>
            </a:r>
            <a:r>
              <a:rPr dirty="0"/>
              <a:t>verify</a:t>
            </a:r>
            <a:r>
              <a:rPr spc="-35" dirty="0"/>
              <a:t> </a:t>
            </a:r>
            <a:r>
              <a:rPr spc="-10" dirty="0"/>
              <a:t>feasibility?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7444" y="840739"/>
            <a:ext cx="38169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14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14" dirty="0">
                <a:latin typeface="Times New Roman"/>
                <a:cs typeface="Times New Roman"/>
              </a:rPr>
              <a:t>Each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uses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processor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fraction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131" y="1084580"/>
            <a:ext cx="6623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time: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4664" y="1423415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73883" y="1553972"/>
            <a:ext cx="590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5220" y="1267460"/>
            <a:ext cx="590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3739" y="1395475"/>
            <a:ext cx="590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300" y="1419860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8060" y="1130299"/>
            <a:ext cx="1619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2195" y="1258316"/>
            <a:ext cx="482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Times New Roman"/>
                <a:cs typeface="Times New Roman"/>
              </a:rPr>
              <a:t>U</a:t>
            </a:r>
            <a:r>
              <a:rPr sz="1600" i="1" spc="60" dirty="0">
                <a:latin typeface="Times New Roman"/>
                <a:cs typeface="Times New Roman"/>
              </a:rPr>
              <a:t>  </a:t>
            </a:r>
            <a:r>
              <a:rPr sz="1600" spc="409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444" y="1767331"/>
            <a:ext cx="348805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95" dirty="0">
                <a:latin typeface="Times New Roman"/>
                <a:cs typeface="Times New Roman"/>
              </a:rPr>
              <a:t>Hence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total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processor</a:t>
            </a:r>
            <a:r>
              <a:rPr sz="16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utilization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07920" y="2359151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20188" y="2489707"/>
            <a:ext cx="590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5723" y="2331211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8964" y="2018487"/>
            <a:ext cx="2470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marR="30480" indent="-12700">
              <a:lnSpc>
                <a:spcPct val="118700"/>
              </a:lnSpc>
              <a:spcBef>
                <a:spcPts val="100"/>
              </a:spcBef>
            </a:pPr>
            <a:r>
              <a:rPr sz="1600" i="1" spc="-25" dirty="0">
                <a:latin typeface="Times New Roman"/>
                <a:cs typeface="Times New Roman"/>
              </a:rPr>
              <a:t>C</a:t>
            </a:r>
            <a:r>
              <a:rPr sz="1350" i="1" spc="-37" baseline="-24691" dirty="0">
                <a:latin typeface="Times New Roman"/>
                <a:cs typeface="Times New Roman"/>
              </a:rPr>
              <a:t>i</a:t>
            </a:r>
            <a:r>
              <a:rPr sz="1350" i="1" spc="750" baseline="-24691" dirty="0">
                <a:latin typeface="Times New Roman"/>
                <a:cs typeface="Times New Roman"/>
              </a:rPr>
              <a:t> </a:t>
            </a:r>
            <a:r>
              <a:rPr sz="1600" i="1" spc="-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0492" y="2072132"/>
            <a:ext cx="853440" cy="4133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99390" algn="r">
              <a:lnSpc>
                <a:spcPts val="605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ts val="2405"/>
              </a:lnSpc>
              <a:tabLst>
                <a:tab pos="348615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U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spc="-395" dirty="0">
                <a:latin typeface="Symbol"/>
                <a:cs typeface="Symbol"/>
              </a:rPr>
              <a:t></a:t>
            </a:r>
            <a:r>
              <a:rPr sz="3600" spc="-592" baseline="-9259" dirty="0">
                <a:latin typeface="Symbol"/>
                <a:cs typeface="Symbol"/>
              </a:rPr>
              <a:t></a:t>
            </a:r>
            <a:endParaRPr sz="3600" baseline="-9259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8811" y="2474467"/>
            <a:ext cx="1854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25" dirty="0">
                <a:latin typeface="Times New Roman"/>
                <a:cs typeface="Times New Roman"/>
              </a:rPr>
              <a:t>i</a:t>
            </a:r>
            <a:r>
              <a:rPr sz="900" spc="-25" dirty="0">
                <a:latin typeface="Symbol"/>
                <a:cs typeface="Symbol"/>
              </a:rPr>
              <a:t></a:t>
            </a:r>
            <a:r>
              <a:rPr sz="900" spc="-2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044" y="2745739"/>
            <a:ext cx="32219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1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i="1" spc="195" dirty="0">
                <a:latin typeface="Times New Roman"/>
                <a:cs typeface="Times New Roman"/>
              </a:rPr>
              <a:t>U</a:t>
            </a:r>
            <a:r>
              <a:rPr sz="1575" i="1" spc="292" baseline="-21164" dirty="0">
                <a:latin typeface="Times New Roman"/>
                <a:cs typeface="Times New Roman"/>
              </a:rPr>
              <a:t>p</a:t>
            </a:r>
            <a:r>
              <a:rPr sz="1575" i="1" spc="179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misure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processor</a:t>
            </a:r>
            <a:r>
              <a:rPr sz="16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load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17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4528" y="911351"/>
            <a:ext cx="3819525" cy="844550"/>
            <a:chOff x="414528" y="911351"/>
            <a:chExt cx="3819525" cy="844550"/>
          </a:xfrm>
        </p:grpSpPr>
        <p:sp>
          <p:nvSpPr>
            <p:cNvPr id="4" name="object 4"/>
            <p:cNvSpPr/>
            <p:nvPr/>
          </p:nvSpPr>
          <p:spPr>
            <a:xfrm>
              <a:off x="417576" y="914399"/>
              <a:ext cx="471805" cy="104139"/>
            </a:xfrm>
            <a:custGeom>
              <a:avLst/>
              <a:gdLst/>
              <a:ahLst/>
              <a:cxnLst/>
              <a:rect l="l" t="t" r="r" b="b"/>
              <a:pathLst>
                <a:path w="471805" h="104140">
                  <a:moveTo>
                    <a:pt x="471436" y="0"/>
                  </a:moveTo>
                  <a:lnTo>
                    <a:pt x="360502" y="0"/>
                  </a:lnTo>
                  <a:lnTo>
                    <a:pt x="235712" y="0"/>
                  </a:lnTo>
                  <a:lnTo>
                    <a:pt x="124790" y="0"/>
                  </a:lnTo>
                  <a:lnTo>
                    <a:pt x="0" y="0"/>
                  </a:lnTo>
                  <a:lnTo>
                    <a:pt x="0" y="27444"/>
                  </a:lnTo>
                  <a:lnTo>
                    <a:pt x="0" y="51816"/>
                  </a:lnTo>
                  <a:lnTo>
                    <a:pt x="0" y="79248"/>
                  </a:lnTo>
                  <a:lnTo>
                    <a:pt x="0" y="103644"/>
                  </a:lnTo>
                  <a:lnTo>
                    <a:pt x="4714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576" y="914399"/>
              <a:ext cx="596265" cy="131445"/>
            </a:xfrm>
            <a:custGeom>
              <a:avLst/>
              <a:gdLst/>
              <a:ahLst/>
              <a:cxnLst/>
              <a:rect l="l" t="t" r="r" b="b"/>
              <a:pathLst>
                <a:path w="596265" h="131444">
                  <a:moveTo>
                    <a:pt x="596222" y="0"/>
                  </a:moveTo>
                  <a:lnTo>
                    <a:pt x="471437" y="0"/>
                  </a:lnTo>
                  <a:lnTo>
                    <a:pt x="0" y="103633"/>
                  </a:lnTo>
                  <a:lnTo>
                    <a:pt x="0" y="131064"/>
                  </a:lnTo>
                  <a:lnTo>
                    <a:pt x="596222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576" y="914399"/>
              <a:ext cx="721360" cy="158750"/>
            </a:xfrm>
            <a:custGeom>
              <a:avLst/>
              <a:gdLst/>
              <a:ahLst/>
              <a:cxnLst/>
              <a:rect l="l" t="t" r="r" b="b"/>
              <a:pathLst>
                <a:path w="721360" h="158750">
                  <a:moveTo>
                    <a:pt x="721018" y="0"/>
                  </a:moveTo>
                  <a:lnTo>
                    <a:pt x="596222" y="0"/>
                  </a:lnTo>
                  <a:lnTo>
                    <a:pt x="0" y="131064"/>
                  </a:lnTo>
                  <a:lnTo>
                    <a:pt x="0" y="158497"/>
                  </a:lnTo>
                  <a:lnTo>
                    <a:pt x="721018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7576" y="914399"/>
              <a:ext cx="832485" cy="182880"/>
            </a:xfrm>
            <a:custGeom>
              <a:avLst/>
              <a:gdLst/>
              <a:ahLst/>
              <a:cxnLst/>
              <a:rect l="l" t="t" r="r" b="b"/>
              <a:pathLst>
                <a:path w="832485" h="182880">
                  <a:moveTo>
                    <a:pt x="831937" y="0"/>
                  </a:moveTo>
                  <a:lnTo>
                    <a:pt x="721013" y="0"/>
                  </a:lnTo>
                  <a:lnTo>
                    <a:pt x="0" y="158497"/>
                  </a:lnTo>
                  <a:lnTo>
                    <a:pt x="0" y="182879"/>
                  </a:lnTo>
                  <a:lnTo>
                    <a:pt x="831937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576" y="914399"/>
              <a:ext cx="956944" cy="210820"/>
            </a:xfrm>
            <a:custGeom>
              <a:avLst/>
              <a:gdLst/>
              <a:ahLst/>
              <a:cxnLst/>
              <a:rect l="l" t="t" r="r" b="b"/>
              <a:pathLst>
                <a:path w="956944" h="210819">
                  <a:moveTo>
                    <a:pt x="956728" y="0"/>
                  </a:moveTo>
                  <a:lnTo>
                    <a:pt x="831937" y="0"/>
                  </a:lnTo>
                  <a:lnTo>
                    <a:pt x="0" y="182879"/>
                  </a:lnTo>
                  <a:lnTo>
                    <a:pt x="0" y="210311"/>
                  </a:lnTo>
                  <a:lnTo>
                    <a:pt x="956728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7576" y="914399"/>
              <a:ext cx="1068070" cy="234950"/>
            </a:xfrm>
            <a:custGeom>
              <a:avLst/>
              <a:gdLst/>
              <a:ahLst/>
              <a:cxnLst/>
              <a:rect l="l" t="t" r="r" b="b"/>
              <a:pathLst>
                <a:path w="1068070" h="234950">
                  <a:moveTo>
                    <a:pt x="1067659" y="0"/>
                  </a:moveTo>
                  <a:lnTo>
                    <a:pt x="956728" y="0"/>
                  </a:lnTo>
                  <a:lnTo>
                    <a:pt x="0" y="210311"/>
                  </a:lnTo>
                  <a:lnTo>
                    <a:pt x="0" y="234697"/>
                  </a:lnTo>
                  <a:lnTo>
                    <a:pt x="1067659" y="0"/>
                  </a:lnTo>
                  <a:close/>
                </a:path>
              </a:pathLst>
            </a:custGeom>
            <a:solidFill>
              <a:srgbClr val="A1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576" y="914399"/>
              <a:ext cx="1192530" cy="262255"/>
            </a:xfrm>
            <a:custGeom>
              <a:avLst/>
              <a:gdLst/>
              <a:ahLst/>
              <a:cxnLst/>
              <a:rect l="l" t="t" r="r" b="b"/>
              <a:pathLst>
                <a:path w="1192530" h="262255">
                  <a:moveTo>
                    <a:pt x="1192444" y="0"/>
                  </a:moveTo>
                  <a:lnTo>
                    <a:pt x="1067655" y="0"/>
                  </a:lnTo>
                  <a:lnTo>
                    <a:pt x="0" y="234697"/>
                  </a:lnTo>
                  <a:lnTo>
                    <a:pt x="0" y="262127"/>
                  </a:lnTo>
                  <a:lnTo>
                    <a:pt x="1192444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576" y="914399"/>
              <a:ext cx="1317625" cy="289560"/>
            </a:xfrm>
            <a:custGeom>
              <a:avLst/>
              <a:gdLst/>
              <a:ahLst/>
              <a:cxnLst/>
              <a:rect l="l" t="t" r="r" b="b"/>
              <a:pathLst>
                <a:path w="1317625" h="289559">
                  <a:moveTo>
                    <a:pt x="1317240" y="0"/>
                  </a:moveTo>
                  <a:lnTo>
                    <a:pt x="1192444" y="0"/>
                  </a:lnTo>
                  <a:lnTo>
                    <a:pt x="0" y="262127"/>
                  </a:lnTo>
                  <a:lnTo>
                    <a:pt x="0" y="289561"/>
                  </a:lnTo>
                  <a:lnTo>
                    <a:pt x="1317240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576" y="914399"/>
              <a:ext cx="1428750" cy="314325"/>
            </a:xfrm>
            <a:custGeom>
              <a:avLst/>
              <a:gdLst/>
              <a:ahLst/>
              <a:cxnLst/>
              <a:rect l="l" t="t" r="r" b="b"/>
              <a:pathLst>
                <a:path w="1428750" h="314325">
                  <a:moveTo>
                    <a:pt x="1428165" y="0"/>
                  </a:moveTo>
                  <a:lnTo>
                    <a:pt x="1317236" y="0"/>
                  </a:lnTo>
                  <a:lnTo>
                    <a:pt x="0" y="289561"/>
                  </a:lnTo>
                  <a:lnTo>
                    <a:pt x="0" y="313945"/>
                  </a:lnTo>
                  <a:lnTo>
                    <a:pt x="1428165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7576" y="914399"/>
              <a:ext cx="1553210" cy="341630"/>
            </a:xfrm>
            <a:custGeom>
              <a:avLst/>
              <a:gdLst/>
              <a:ahLst/>
              <a:cxnLst/>
              <a:rect l="l" t="t" r="r" b="b"/>
              <a:pathLst>
                <a:path w="1553210" h="341630">
                  <a:moveTo>
                    <a:pt x="1552950" y="0"/>
                  </a:moveTo>
                  <a:lnTo>
                    <a:pt x="1428165" y="0"/>
                  </a:lnTo>
                  <a:lnTo>
                    <a:pt x="0" y="313945"/>
                  </a:lnTo>
                  <a:lnTo>
                    <a:pt x="0" y="341375"/>
                  </a:lnTo>
                  <a:lnTo>
                    <a:pt x="1552950" y="0"/>
                  </a:lnTo>
                  <a:close/>
                </a:path>
              </a:pathLst>
            </a:custGeom>
            <a:solidFill>
              <a:srgbClr val="A8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7576" y="914399"/>
              <a:ext cx="1664335" cy="365760"/>
            </a:xfrm>
            <a:custGeom>
              <a:avLst/>
              <a:gdLst/>
              <a:ahLst/>
              <a:cxnLst/>
              <a:rect l="l" t="t" r="r" b="b"/>
              <a:pathLst>
                <a:path w="1664335" h="365759">
                  <a:moveTo>
                    <a:pt x="1663881" y="0"/>
                  </a:moveTo>
                  <a:lnTo>
                    <a:pt x="1552950" y="0"/>
                  </a:lnTo>
                  <a:lnTo>
                    <a:pt x="0" y="341375"/>
                  </a:lnTo>
                  <a:lnTo>
                    <a:pt x="0" y="365761"/>
                  </a:lnTo>
                  <a:lnTo>
                    <a:pt x="1663881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7576" y="914399"/>
              <a:ext cx="1788795" cy="393700"/>
            </a:xfrm>
            <a:custGeom>
              <a:avLst/>
              <a:gdLst/>
              <a:ahLst/>
              <a:cxnLst/>
              <a:rect l="l" t="t" r="r" b="b"/>
              <a:pathLst>
                <a:path w="1788795" h="393700">
                  <a:moveTo>
                    <a:pt x="1788666" y="0"/>
                  </a:moveTo>
                  <a:lnTo>
                    <a:pt x="1663878" y="0"/>
                  </a:lnTo>
                  <a:lnTo>
                    <a:pt x="0" y="365761"/>
                  </a:lnTo>
                  <a:lnTo>
                    <a:pt x="0" y="393191"/>
                  </a:lnTo>
                  <a:lnTo>
                    <a:pt x="1788666" y="0"/>
                  </a:lnTo>
                  <a:close/>
                </a:path>
              </a:pathLst>
            </a:custGeom>
            <a:solidFill>
              <a:srgbClr val="AE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7576" y="914399"/>
              <a:ext cx="1899920" cy="417830"/>
            </a:xfrm>
            <a:custGeom>
              <a:avLst/>
              <a:gdLst/>
              <a:ahLst/>
              <a:cxnLst/>
              <a:rect l="l" t="t" r="r" b="b"/>
              <a:pathLst>
                <a:path w="1899920" h="417830">
                  <a:moveTo>
                    <a:pt x="1899591" y="0"/>
                  </a:moveTo>
                  <a:lnTo>
                    <a:pt x="1788666" y="0"/>
                  </a:lnTo>
                  <a:lnTo>
                    <a:pt x="0" y="393191"/>
                  </a:lnTo>
                  <a:lnTo>
                    <a:pt x="0" y="417575"/>
                  </a:lnTo>
                  <a:lnTo>
                    <a:pt x="1899591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7576" y="914399"/>
              <a:ext cx="2025014" cy="445134"/>
            </a:xfrm>
            <a:custGeom>
              <a:avLst/>
              <a:gdLst/>
              <a:ahLst/>
              <a:cxnLst/>
              <a:rect l="l" t="t" r="r" b="b"/>
              <a:pathLst>
                <a:path w="2025014" h="445134">
                  <a:moveTo>
                    <a:pt x="2024387" y="0"/>
                  </a:moveTo>
                  <a:lnTo>
                    <a:pt x="1899591" y="0"/>
                  </a:lnTo>
                  <a:lnTo>
                    <a:pt x="0" y="417575"/>
                  </a:lnTo>
                  <a:lnTo>
                    <a:pt x="0" y="445009"/>
                  </a:lnTo>
                  <a:lnTo>
                    <a:pt x="2024387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7576" y="914399"/>
              <a:ext cx="2149475" cy="472440"/>
            </a:xfrm>
            <a:custGeom>
              <a:avLst/>
              <a:gdLst/>
              <a:ahLst/>
              <a:cxnLst/>
              <a:rect l="l" t="t" r="r" b="b"/>
              <a:pathLst>
                <a:path w="2149475" h="472440">
                  <a:moveTo>
                    <a:pt x="2149172" y="0"/>
                  </a:moveTo>
                  <a:lnTo>
                    <a:pt x="2024384" y="0"/>
                  </a:lnTo>
                  <a:lnTo>
                    <a:pt x="0" y="445009"/>
                  </a:lnTo>
                  <a:lnTo>
                    <a:pt x="0" y="472439"/>
                  </a:lnTo>
                  <a:lnTo>
                    <a:pt x="2149172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7576" y="914399"/>
              <a:ext cx="2260600" cy="497205"/>
            </a:xfrm>
            <a:custGeom>
              <a:avLst/>
              <a:gdLst/>
              <a:ahLst/>
              <a:cxnLst/>
              <a:rect l="l" t="t" r="r" b="b"/>
              <a:pathLst>
                <a:path w="2260600" h="497205">
                  <a:moveTo>
                    <a:pt x="2260097" y="0"/>
                  </a:moveTo>
                  <a:lnTo>
                    <a:pt x="2149172" y="0"/>
                  </a:lnTo>
                  <a:lnTo>
                    <a:pt x="0" y="472439"/>
                  </a:lnTo>
                  <a:lnTo>
                    <a:pt x="0" y="496824"/>
                  </a:lnTo>
                  <a:lnTo>
                    <a:pt x="2260097" y="0"/>
                  </a:lnTo>
                  <a:close/>
                </a:path>
              </a:pathLst>
            </a:custGeom>
            <a:solidFill>
              <a:srgbClr val="B8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7576" y="914399"/>
              <a:ext cx="2385060" cy="524510"/>
            </a:xfrm>
            <a:custGeom>
              <a:avLst/>
              <a:gdLst/>
              <a:ahLst/>
              <a:cxnLst/>
              <a:rect l="l" t="t" r="r" b="b"/>
              <a:pathLst>
                <a:path w="2385060" h="524510">
                  <a:moveTo>
                    <a:pt x="2384893" y="0"/>
                  </a:moveTo>
                  <a:lnTo>
                    <a:pt x="2260097" y="0"/>
                  </a:lnTo>
                  <a:lnTo>
                    <a:pt x="0" y="496824"/>
                  </a:lnTo>
                  <a:lnTo>
                    <a:pt x="0" y="524257"/>
                  </a:lnTo>
                  <a:lnTo>
                    <a:pt x="2384893" y="0"/>
                  </a:lnTo>
                  <a:close/>
                </a:path>
              </a:pathLst>
            </a:custGeom>
            <a:solidFill>
              <a:srgbClr val="B9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576" y="914399"/>
              <a:ext cx="2496185" cy="548640"/>
            </a:xfrm>
            <a:custGeom>
              <a:avLst/>
              <a:gdLst/>
              <a:ahLst/>
              <a:cxnLst/>
              <a:rect l="l" t="t" r="r" b="b"/>
              <a:pathLst>
                <a:path w="2496185" h="548640">
                  <a:moveTo>
                    <a:pt x="2495813" y="0"/>
                  </a:moveTo>
                  <a:lnTo>
                    <a:pt x="2384893" y="0"/>
                  </a:lnTo>
                  <a:lnTo>
                    <a:pt x="0" y="524257"/>
                  </a:lnTo>
                  <a:lnTo>
                    <a:pt x="0" y="548640"/>
                  </a:lnTo>
                  <a:lnTo>
                    <a:pt x="2495813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576" y="914399"/>
              <a:ext cx="2620645" cy="576580"/>
            </a:xfrm>
            <a:custGeom>
              <a:avLst/>
              <a:gdLst/>
              <a:ahLst/>
              <a:cxnLst/>
              <a:rect l="l" t="t" r="r" b="b"/>
              <a:pathLst>
                <a:path w="2620645" h="576580">
                  <a:moveTo>
                    <a:pt x="2620609" y="0"/>
                  </a:moveTo>
                  <a:lnTo>
                    <a:pt x="2495813" y="0"/>
                  </a:lnTo>
                  <a:lnTo>
                    <a:pt x="0" y="548640"/>
                  </a:lnTo>
                  <a:lnTo>
                    <a:pt x="0" y="576073"/>
                  </a:lnTo>
                  <a:lnTo>
                    <a:pt x="2620609" y="0"/>
                  </a:lnTo>
                  <a:close/>
                </a:path>
              </a:pathLst>
            </a:custGeom>
            <a:solidFill>
              <a:srgbClr val="BD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7576" y="914399"/>
              <a:ext cx="2745740" cy="603885"/>
            </a:xfrm>
            <a:custGeom>
              <a:avLst/>
              <a:gdLst/>
              <a:ahLst/>
              <a:cxnLst/>
              <a:rect l="l" t="t" r="r" b="b"/>
              <a:pathLst>
                <a:path w="2745740" h="603885">
                  <a:moveTo>
                    <a:pt x="2745394" y="0"/>
                  </a:moveTo>
                  <a:lnTo>
                    <a:pt x="2620607" y="0"/>
                  </a:lnTo>
                  <a:lnTo>
                    <a:pt x="0" y="576073"/>
                  </a:lnTo>
                  <a:lnTo>
                    <a:pt x="0" y="603503"/>
                  </a:lnTo>
                  <a:lnTo>
                    <a:pt x="2745394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576" y="914399"/>
              <a:ext cx="2856865" cy="628015"/>
            </a:xfrm>
            <a:custGeom>
              <a:avLst/>
              <a:gdLst/>
              <a:ahLst/>
              <a:cxnLst/>
              <a:rect l="l" t="t" r="r" b="b"/>
              <a:pathLst>
                <a:path w="2856865" h="628015">
                  <a:moveTo>
                    <a:pt x="2856319" y="0"/>
                  </a:moveTo>
                  <a:lnTo>
                    <a:pt x="2745394" y="0"/>
                  </a:lnTo>
                  <a:lnTo>
                    <a:pt x="0" y="603503"/>
                  </a:lnTo>
                  <a:lnTo>
                    <a:pt x="0" y="627887"/>
                  </a:lnTo>
                  <a:lnTo>
                    <a:pt x="2856319" y="0"/>
                  </a:lnTo>
                  <a:close/>
                </a:path>
              </a:pathLst>
            </a:custGeom>
            <a:solidFill>
              <a:srgbClr val="C1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7576" y="914399"/>
              <a:ext cx="3092450" cy="680085"/>
            </a:xfrm>
            <a:custGeom>
              <a:avLst/>
              <a:gdLst/>
              <a:ahLst/>
              <a:cxnLst/>
              <a:rect l="l" t="t" r="r" b="b"/>
              <a:pathLst>
                <a:path w="3092450" h="680085">
                  <a:moveTo>
                    <a:pt x="3092031" y="0"/>
                  </a:moveTo>
                  <a:lnTo>
                    <a:pt x="2981109" y="0"/>
                  </a:lnTo>
                  <a:lnTo>
                    <a:pt x="2856319" y="0"/>
                  </a:lnTo>
                  <a:lnTo>
                    <a:pt x="0" y="627888"/>
                  </a:lnTo>
                  <a:lnTo>
                    <a:pt x="0" y="655332"/>
                  </a:lnTo>
                  <a:lnTo>
                    <a:pt x="0" y="679704"/>
                  </a:lnTo>
                  <a:lnTo>
                    <a:pt x="3092031" y="0"/>
                  </a:lnTo>
                  <a:close/>
                </a:path>
              </a:pathLst>
            </a:custGeom>
            <a:solidFill>
              <a:srgbClr val="C2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7576" y="914399"/>
              <a:ext cx="3216910" cy="707390"/>
            </a:xfrm>
            <a:custGeom>
              <a:avLst/>
              <a:gdLst/>
              <a:ahLst/>
              <a:cxnLst/>
              <a:rect l="l" t="t" r="r" b="b"/>
              <a:pathLst>
                <a:path w="3216910" h="707390">
                  <a:moveTo>
                    <a:pt x="3216825" y="0"/>
                  </a:moveTo>
                  <a:lnTo>
                    <a:pt x="3092035" y="0"/>
                  </a:lnTo>
                  <a:lnTo>
                    <a:pt x="0" y="679703"/>
                  </a:lnTo>
                  <a:lnTo>
                    <a:pt x="0" y="707136"/>
                  </a:lnTo>
                  <a:lnTo>
                    <a:pt x="3216825" y="0"/>
                  </a:lnTo>
                  <a:close/>
                </a:path>
              </a:pathLst>
            </a:custGeom>
            <a:solidFill>
              <a:srgbClr val="C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7576" y="914399"/>
              <a:ext cx="3342004" cy="734695"/>
            </a:xfrm>
            <a:custGeom>
              <a:avLst/>
              <a:gdLst/>
              <a:ahLst/>
              <a:cxnLst/>
              <a:rect l="l" t="t" r="r" b="b"/>
              <a:pathLst>
                <a:path w="3342004" h="734694">
                  <a:moveTo>
                    <a:pt x="3341622" y="0"/>
                  </a:moveTo>
                  <a:lnTo>
                    <a:pt x="3216825" y="0"/>
                  </a:lnTo>
                  <a:lnTo>
                    <a:pt x="0" y="707136"/>
                  </a:lnTo>
                  <a:lnTo>
                    <a:pt x="0" y="734569"/>
                  </a:lnTo>
                  <a:lnTo>
                    <a:pt x="3341622" y="0"/>
                  </a:lnTo>
                  <a:close/>
                </a:path>
              </a:pathLst>
            </a:custGeom>
            <a:solidFill>
              <a:srgbClr val="C4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7576" y="914399"/>
              <a:ext cx="3577590" cy="786765"/>
            </a:xfrm>
            <a:custGeom>
              <a:avLst/>
              <a:gdLst/>
              <a:ahLst/>
              <a:cxnLst/>
              <a:rect l="l" t="t" r="r" b="b"/>
              <a:pathLst>
                <a:path w="3577590" h="786764">
                  <a:moveTo>
                    <a:pt x="3577336" y="0"/>
                  </a:moveTo>
                  <a:lnTo>
                    <a:pt x="3452533" y="0"/>
                  </a:lnTo>
                  <a:lnTo>
                    <a:pt x="3341611" y="0"/>
                  </a:lnTo>
                  <a:lnTo>
                    <a:pt x="0" y="734580"/>
                  </a:lnTo>
                  <a:lnTo>
                    <a:pt x="0" y="758952"/>
                  </a:lnTo>
                  <a:lnTo>
                    <a:pt x="0" y="786396"/>
                  </a:lnTo>
                  <a:lnTo>
                    <a:pt x="3577336" y="0"/>
                  </a:lnTo>
                  <a:close/>
                </a:path>
              </a:pathLst>
            </a:custGeom>
            <a:solidFill>
              <a:srgbClr val="C6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576" y="914399"/>
              <a:ext cx="3813175" cy="841375"/>
            </a:xfrm>
            <a:custGeom>
              <a:avLst/>
              <a:gdLst/>
              <a:ahLst/>
              <a:cxnLst/>
              <a:rect l="l" t="t" r="r" b="b"/>
              <a:pathLst>
                <a:path w="3813175" h="841375">
                  <a:moveTo>
                    <a:pt x="3813048" y="0"/>
                  </a:moveTo>
                  <a:lnTo>
                    <a:pt x="3688257" y="0"/>
                  </a:lnTo>
                  <a:lnTo>
                    <a:pt x="3577336" y="0"/>
                  </a:lnTo>
                  <a:lnTo>
                    <a:pt x="0" y="786396"/>
                  </a:lnTo>
                  <a:lnTo>
                    <a:pt x="0" y="810780"/>
                  </a:lnTo>
                  <a:lnTo>
                    <a:pt x="0" y="838200"/>
                  </a:lnTo>
                  <a:lnTo>
                    <a:pt x="0" y="841248"/>
                  </a:lnTo>
                  <a:lnTo>
                    <a:pt x="110921" y="841248"/>
                  </a:lnTo>
                  <a:lnTo>
                    <a:pt x="221843" y="841248"/>
                  </a:lnTo>
                  <a:lnTo>
                    <a:pt x="3813048" y="51816"/>
                  </a:lnTo>
                  <a:lnTo>
                    <a:pt x="3813048" y="27444"/>
                  </a:lnTo>
                  <a:lnTo>
                    <a:pt x="3813048" y="0"/>
                  </a:lnTo>
                  <a:close/>
                </a:path>
              </a:pathLst>
            </a:custGeom>
            <a:solidFill>
              <a:srgbClr val="C7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9419" y="966215"/>
              <a:ext cx="3591560" cy="789940"/>
            </a:xfrm>
            <a:custGeom>
              <a:avLst/>
              <a:gdLst/>
              <a:ahLst/>
              <a:cxnLst/>
              <a:rect l="l" t="t" r="r" b="b"/>
              <a:pathLst>
                <a:path w="3591560" h="789939">
                  <a:moveTo>
                    <a:pt x="3591204" y="0"/>
                  </a:moveTo>
                  <a:lnTo>
                    <a:pt x="0" y="789432"/>
                  </a:lnTo>
                  <a:lnTo>
                    <a:pt x="124790" y="789432"/>
                  </a:lnTo>
                  <a:lnTo>
                    <a:pt x="235724" y="789432"/>
                  </a:lnTo>
                  <a:lnTo>
                    <a:pt x="3591204" y="51828"/>
                  </a:lnTo>
                  <a:lnTo>
                    <a:pt x="3591204" y="27432"/>
                  </a:lnTo>
                  <a:lnTo>
                    <a:pt x="3591204" y="0"/>
                  </a:lnTo>
                  <a:close/>
                </a:path>
              </a:pathLst>
            </a:custGeom>
            <a:solidFill>
              <a:srgbClr val="C6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5147" y="1018033"/>
              <a:ext cx="3355975" cy="737870"/>
            </a:xfrm>
            <a:custGeom>
              <a:avLst/>
              <a:gdLst/>
              <a:ahLst/>
              <a:cxnLst/>
              <a:rect l="l" t="t" r="r" b="b"/>
              <a:pathLst>
                <a:path w="3355975" h="737869">
                  <a:moveTo>
                    <a:pt x="3355476" y="0"/>
                  </a:moveTo>
                  <a:lnTo>
                    <a:pt x="0" y="737614"/>
                  </a:lnTo>
                  <a:lnTo>
                    <a:pt x="124784" y="737614"/>
                  </a:lnTo>
                  <a:lnTo>
                    <a:pt x="3355476" y="27430"/>
                  </a:lnTo>
                  <a:lnTo>
                    <a:pt x="3355476" y="0"/>
                  </a:lnTo>
                  <a:close/>
                </a:path>
              </a:pathLst>
            </a:custGeom>
            <a:solidFill>
              <a:srgbClr val="C4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9932" y="1045463"/>
              <a:ext cx="3230880" cy="710565"/>
            </a:xfrm>
            <a:custGeom>
              <a:avLst/>
              <a:gdLst/>
              <a:ahLst/>
              <a:cxnLst/>
              <a:rect l="l" t="t" r="r" b="b"/>
              <a:pathLst>
                <a:path w="3230879" h="710564">
                  <a:moveTo>
                    <a:pt x="3230691" y="0"/>
                  </a:moveTo>
                  <a:lnTo>
                    <a:pt x="0" y="710184"/>
                  </a:lnTo>
                  <a:lnTo>
                    <a:pt x="124796" y="710184"/>
                  </a:lnTo>
                  <a:lnTo>
                    <a:pt x="3230691" y="27433"/>
                  </a:lnTo>
                  <a:lnTo>
                    <a:pt x="3230691" y="0"/>
                  </a:lnTo>
                  <a:close/>
                </a:path>
              </a:pathLst>
            </a:custGeom>
            <a:solidFill>
              <a:srgbClr val="C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4712" y="1072908"/>
              <a:ext cx="3106420" cy="683260"/>
            </a:xfrm>
            <a:custGeom>
              <a:avLst/>
              <a:gdLst/>
              <a:ahLst/>
              <a:cxnLst/>
              <a:rect l="l" t="t" r="r" b="b"/>
              <a:pathLst>
                <a:path w="3106420" h="683260">
                  <a:moveTo>
                    <a:pt x="3105912" y="0"/>
                  </a:moveTo>
                  <a:lnTo>
                    <a:pt x="0" y="682739"/>
                  </a:lnTo>
                  <a:lnTo>
                    <a:pt x="110934" y="682739"/>
                  </a:lnTo>
                  <a:lnTo>
                    <a:pt x="235724" y="682739"/>
                  </a:lnTo>
                  <a:lnTo>
                    <a:pt x="3105912" y="51803"/>
                  </a:lnTo>
                  <a:lnTo>
                    <a:pt x="3105912" y="24371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C2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60438" y="1124711"/>
              <a:ext cx="2870200" cy="631190"/>
            </a:xfrm>
            <a:custGeom>
              <a:avLst/>
              <a:gdLst/>
              <a:ahLst/>
              <a:cxnLst/>
              <a:rect l="l" t="t" r="r" b="b"/>
              <a:pathLst>
                <a:path w="2870200" h="631189">
                  <a:moveTo>
                    <a:pt x="2870185" y="0"/>
                  </a:moveTo>
                  <a:lnTo>
                    <a:pt x="0" y="630936"/>
                  </a:lnTo>
                  <a:lnTo>
                    <a:pt x="110930" y="630936"/>
                  </a:lnTo>
                  <a:lnTo>
                    <a:pt x="2870185" y="24385"/>
                  </a:lnTo>
                  <a:lnTo>
                    <a:pt x="2870185" y="0"/>
                  </a:lnTo>
                  <a:close/>
                </a:path>
              </a:pathLst>
            </a:custGeom>
            <a:solidFill>
              <a:srgbClr val="C1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71365" y="1149097"/>
              <a:ext cx="2759710" cy="607060"/>
            </a:xfrm>
            <a:custGeom>
              <a:avLst/>
              <a:gdLst/>
              <a:ahLst/>
              <a:cxnLst/>
              <a:rect l="l" t="t" r="r" b="b"/>
              <a:pathLst>
                <a:path w="2759710" h="607060">
                  <a:moveTo>
                    <a:pt x="2759258" y="0"/>
                  </a:moveTo>
                  <a:lnTo>
                    <a:pt x="0" y="606550"/>
                  </a:lnTo>
                  <a:lnTo>
                    <a:pt x="124789" y="606550"/>
                  </a:lnTo>
                  <a:lnTo>
                    <a:pt x="2759258" y="27430"/>
                  </a:lnTo>
                  <a:lnTo>
                    <a:pt x="2759258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96154" y="1176527"/>
              <a:ext cx="2634615" cy="579120"/>
            </a:xfrm>
            <a:custGeom>
              <a:avLst/>
              <a:gdLst/>
              <a:ahLst/>
              <a:cxnLst/>
              <a:rect l="l" t="t" r="r" b="b"/>
              <a:pathLst>
                <a:path w="2634615" h="579119">
                  <a:moveTo>
                    <a:pt x="2634469" y="0"/>
                  </a:moveTo>
                  <a:lnTo>
                    <a:pt x="0" y="579120"/>
                  </a:lnTo>
                  <a:lnTo>
                    <a:pt x="124796" y="579120"/>
                  </a:lnTo>
                  <a:lnTo>
                    <a:pt x="2634469" y="27433"/>
                  </a:lnTo>
                  <a:lnTo>
                    <a:pt x="2634469" y="0"/>
                  </a:lnTo>
                  <a:close/>
                </a:path>
              </a:pathLst>
            </a:custGeom>
            <a:solidFill>
              <a:srgbClr val="BD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20947" y="1203961"/>
              <a:ext cx="2510155" cy="551815"/>
            </a:xfrm>
            <a:custGeom>
              <a:avLst/>
              <a:gdLst/>
              <a:ahLst/>
              <a:cxnLst/>
              <a:rect l="l" t="t" r="r" b="b"/>
              <a:pathLst>
                <a:path w="2510154" h="551814">
                  <a:moveTo>
                    <a:pt x="2509676" y="0"/>
                  </a:moveTo>
                  <a:lnTo>
                    <a:pt x="0" y="551686"/>
                  </a:lnTo>
                  <a:lnTo>
                    <a:pt x="110928" y="551686"/>
                  </a:lnTo>
                  <a:lnTo>
                    <a:pt x="2509676" y="24384"/>
                  </a:lnTo>
                  <a:lnTo>
                    <a:pt x="2509676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31876" y="1228345"/>
              <a:ext cx="2399030" cy="527685"/>
            </a:xfrm>
            <a:custGeom>
              <a:avLst/>
              <a:gdLst/>
              <a:ahLst/>
              <a:cxnLst/>
              <a:rect l="l" t="t" r="r" b="b"/>
              <a:pathLst>
                <a:path w="2399029" h="527685">
                  <a:moveTo>
                    <a:pt x="2398748" y="0"/>
                  </a:moveTo>
                  <a:lnTo>
                    <a:pt x="0" y="527302"/>
                  </a:lnTo>
                  <a:lnTo>
                    <a:pt x="124784" y="527302"/>
                  </a:lnTo>
                  <a:lnTo>
                    <a:pt x="2398748" y="27430"/>
                  </a:lnTo>
                  <a:lnTo>
                    <a:pt x="2398748" y="0"/>
                  </a:lnTo>
                  <a:close/>
                </a:path>
              </a:pathLst>
            </a:custGeom>
            <a:solidFill>
              <a:srgbClr val="B9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56660" y="1255775"/>
              <a:ext cx="2274570" cy="500380"/>
            </a:xfrm>
            <a:custGeom>
              <a:avLst/>
              <a:gdLst/>
              <a:ahLst/>
              <a:cxnLst/>
              <a:rect l="l" t="t" r="r" b="b"/>
              <a:pathLst>
                <a:path w="2274570" h="500380">
                  <a:moveTo>
                    <a:pt x="2273963" y="0"/>
                  </a:moveTo>
                  <a:lnTo>
                    <a:pt x="0" y="499872"/>
                  </a:lnTo>
                  <a:lnTo>
                    <a:pt x="110930" y="499872"/>
                  </a:lnTo>
                  <a:lnTo>
                    <a:pt x="2273963" y="24385"/>
                  </a:lnTo>
                  <a:lnTo>
                    <a:pt x="2273963" y="0"/>
                  </a:lnTo>
                  <a:close/>
                </a:path>
              </a:pathLst>
            </a:custGeom>
            <a:solidFill>
              <a:srgbClr val="B8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67588" y="1280161"/>
              <a:ext cx="2163445" cy="475615"/>
            </a:xfrm>
            <a:custGeom>
              <a:avLst/>
              <a:gdLst/>
              <a:ahLst/>
              <a:cxnLst/>
              <a:rect l="l" t="t" r="r" b="b"/>
              <a:pathLst>
                <a:path w="2163445" h="475614">
                  <a:moveTo>
                    <a:pt x="2163035" y="0"/>
                  </a:moveTo>
                  <a:lnTo>
                    <a:pt x="0" y="475486"/>
                  </a:lnTo>
                  <a:lnTo>
                    <a:pt x="124788" y="475486"/>
                  </a:lnTo>
                  <a:lnTo>
                    <a:pt x="2163035" y="27430"/>
                  </a:lnTo>
                  <a:lnTo>
                    <a:pt x="2163035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92376" y="1307591"/>
              <a:ext cx="2038350" cy="448309"/>
            </a:xfrm>
            <a:custGeom>
              <a:avLst/>
              <a:gdLst/>
              <a:ahLst/>
              <a:cxnLst/>
              <a:rect l="l" t="t" r="r" b="b"/>
              <a:pathLst>
                <a:path w="2038350" h="448310">
                  <a:moveTo>
                    <a:pt x="2038247" y="0"/>
                  </a:moveTo>
                  <a:lnTo>
                    <a:pt x="0" y="448056"/>
                  </a:lnTo>
                  <a:lnTo>
                    <a:pt x="110925" y="448056"/>
                  </a:lnTo>
                  <a:lnTo>
                    <a:pt x="2038247" y="24384"/>
                  </a:lnTo>
                  <a:lnTo>
                    <a:pt x="2038247" y="0"/>
                  </a:lnTo>
                  <a:close/>
                </a:path>
              </a:pathLst>
            </a:custGeom>
            <a:solidFill>
              <a:srgbClr val="B3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03301" y="1331975"/>
              <a:ext cx="1927860" cy="424180"/>
            </a:xfrm>
            <a:custGeom>
              <a:avLst/>
              <a:gdLst/>
              <a:ahLst/>
              <a:cxnLst/>
              <a:rect l="l" t="t" r="r" b="b"/>
              <a:pathLst>
                <a:path w="1927860" h="424180">
                  <a:moveTo>
                    <a:pt x="1927322" y="0"/>
                  </a:moveTo>
                  <a:lnTo>
                    <a:pt x="0" y="423672"/>
                  </a:lnTo>
                  <a:lnTo>
                    <a:pt x="124796" y="423672"/>
                  </a:lnTo>
                  <a:lnTo>
                    <a:pt x="1927322" y="27433"/>
                  </a:lnTo>
                  <a:lnTo>
                    <a:pt x="1927322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28095" y="1359409"/>
              <a:ext cx="1802764" cy="396240"/>
            </a:xfrm>
            <a:custGeom>
              <a:avLst/>
              <a:gdLst/>
              <a:ahLst/>
              <a:cxnLst/>
              <a:rect l="l" t="t" r="r" b="b"/>
              <a:pathLst>
                <a:path w="1802764" h="396239">
                  <a:moveTo>
                    <a:pt x="1802528" y="0"/>
                  </a:moveTo>
                  <a:lnTo>
                    <a:pt x="0" y="396238"/>
                  </a:lnTo>
                  <a:lnTo>
                    <a:pt x="124787" y="396238"/>
                  </a:lnTo>
                  <a:lnTo>
                    <a:pt x="1802528" y="27430"/>
                  </a:lnTo>
                  <a:lnTo>
                    <a:pt x="1802528" y="0"/>
                  </a:lnTo>
                  <a:close/>
                </a:path>
              </a:pathLst>
            </a:custGeom>
            <a:solidFill>
              <a:srgbClr val="AE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52882" y="1386839"/>
              <a:ext cx="1678305" cy="368935"/>
            </a:xfrm>
            <a:custGeom>
              <a:avLst/>
              <a:gdLst/>
              <a:ahLst/>
              <a:cxnLst/>
              <a:rect l="l" t="t" r="r" b="b"/>
              <a:pathLst>
                <a:path w="1678304" h="368935">
                  <a:moveTo>
                    <a:pt x="1677741" y="0"/>
                  </a:moveTo>
                  <a:lnTo>
                    <a:pt x="0" y="368808"/>
                  </a:lnTo>
                  <a:lnTo>
                    <a:pt x="110925" y="368808"/>
                  </a:lnTo>
                  <a:lnTo>
                    <a:pt x="1677741" y="24384"/>
                  </a:lnTo>
                  <a:lnTo>
                    <a:pt x="1677741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63807" y="1411223"/>
              <a:ext cx="1567180" cy="344805"/>
            </a:xfrm>
            <a:custGeom>
              <a:avLst/>
              <a:gdLst/>
              <a:ahLst/>
              <a:cxnLst/>
              <a:rect l="l" t="t" r="r" b="b"/>
              <a:pathLst>
                <a:path w="1567179" h="344805">
                  <a:moveTo>
                    <a:pt x="1566816" y="0"/>
                  </a:moveTo>
                  <a:lnTo>
                    <a:pt x="0" y="344424"/>
                  </a:lnTo>
                  <a:lnTo>
                    <a:pt x="124796" y="344424"/>
                  </a:lnTo>
                  <a:lnTo>
                    <a:pt x="1566816" y="27433"/>
                  </a:lnTo>
                  <a:lnTo>
                    <a:pt x="1566816" y="0"/>
                  </a:lnTo>
                  <a:close/>
                </a:path>
              </a:pathLst>
            </a:custGeom>
            <a:solidFill>
              <a:srgbClr val="A8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88604" y="1438657"/>
              <a:ext cx="1442085" cy="317500"/>
            </a:xfrm>
            <a:custGeom>
              <a:avLst/>
              <a:gdLst/>
              <a:ahLst/>
              <a:cxnLst/>
              <a:rect l="l" t="t" r="r" b="b"/>
              <a:pathLst>
                <a:path w="1442085" h="317500">
                  <a:moveTo>
                    <a:pt x="1442019" y="0"/>
                  </a:moveTo>
                  <a:lnTo>
                    <a:pt x="0" y="316990"/>
                  </a:lnTo>
                  <a:lnTo>
                    <a:pt x="110919" y="316990"/>
                  </a:lnTo>
                  <a:lnTo>
                    <a:pt x="1442019" y="24382"/>
                  </a:lnTo>
                  <a:lnTo>
                    <a:pt x="1442019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99523" y="1463039"/>
              <a:ext cx="1331595" cy="292735"/>
            </a:xfrm>
            <a:custGeom>
              <a:avLst/>
              <a:gdLst/>
              <a:ahLst/>
              <a:cxnLst/>
              <a:rect l="l" t="t" r="r" b="b"/>
              <a:pathLst>
                <a:path w="1331595" h="292735">
                  <a:moveTo>
                    <a:pt x="1331100" y="0"/>
                  </a:moveTo>
                  <a:lnTo>
                    <a:pt x="0" y="292608"/>
                  </a:lnTo>
                  <a:lnTo>
                    <a:pt x="124796" y="292608"/>
                  </a:lnTo>
                  <a:lnTo>
                    <a:pt x="1331100" y="27433"/>
                  </a:lnTo>
                  <a:lnTo>
                    <a:pt x="1331100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4318" y="1490473"/>
              <a:ext cx="1206500" cy="265430"/>
            </a:xfrm>
            <a:custGeom>
              <a:avLst/>
              <a:gdLst/>
              <a:ahLst/>
              <a:cxnLst/>
              <a:rect l="l" t="t" r="r" b="b"/>
              <a:pathLst>
                <a:path w="1206500" h="265430">
                  <a:moveTo>
                    <a:pt x="1206305" y="0"/>
                  </a:moveTo>
                  <a:lnTo>
                    <a:pt x="0" y="265174"/>
                  </a:lnTo>
                  <a:lnTo>
                    <a:pt x="124786" y="265174"/>
                  </a:lnTo>
                  <a:lnTo>
                    <a:pt x="1206305" y="27430"/>
                  </a:lnTo>
                  <a:lnTo>
                    <a:pt x="1206305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49104" y="1517903"/>
              <a:ext cx="1082040" cy="238125"/>
            </a:xfrm>
            <a:custGeom>
              <a:avLst/>
              <a:gdLst/>
              <a:ahLst/>
              <a:cxnLst/>
              <a:rect l="l" t="t" r="r" b="b"/>
              <a:pathLst>
                <a:path w="1082039" h="238125">
                  <a:moveTo>
                    <a:pt x="1081519" y="0"/>
                  </a:moveTo>
                  <a:lnTo>
                    <a:pt x="0" y="237744"/>
                  </a:lnTo>
                  <a:lnTo>
                    <a:pt x="110925" y="237744"/>
                  </a:lnTo>
                  <a:lnTo>
                    <a:pt x="1081519" y="24383"/>
                  </a:lnTo>
                  <a:lnTo>
                    <a:pt x="1081519" y="0"/>
                  </a:lnTo>
                  <a:close/>
                </a:path>
              </a:pathLst>
            </a:custGeom>
            <a:solidFill>
              <a:srgbClr val="A1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60029" y="1542287"/>
              <a:ext cx="970915" cy="213360"/>
            </a:xfrm>
            <a:custGeom>
              <a:avLst/>
              <a:gdLst/>
              <a:ahLst/>
              <a:cxnLst/>
              <a:rect l="l" t="t" r="r" b="b"/>
              <a:pathLst>
                <a:path w="970914" h="213360">
                  <a:moveTo>
                    <a:pt x="970594" y="0"/>
                  </a:moveTo>
                  <a:lnTo>
                    <a:pt x="0" y="213360"/>
                  </a:lnTo>
                  <a:lnTo>
                    <a:pt x="124796" y="213360"/>
                  </a:lnTo>
                  <a:lnTo>
                    <a:pt x="970594" y="27433"/>
                  </a:lnTo>
                  <a:lnTo>
                    <a:pt x="970594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84825" y="1569720"/>
              <a:ext cx="845819" cy="186055"/>
            </a:xfrm>
            <a:custGeom>
              <a:avLst/>
              <a:gdLst/>
              <a:ahLst/>
              <a:cxnLst/>
              <a:rect l="l" t="t" r="r" b="b"/>
              <a:pathLst>
                <a:path w="845820" h="186055">
                  <a:moveTo>
                    <a:pt x="845798" y="0"/>
                  </a:moveTo>
                  <a:lnTo>
                    <a:pt x="0" y="185926"/>
                  </a:lnTo>
                  <a:lnTo>
                    <a:pt x="110920" y="185926"/>
                  </a:lnTo>
                  <a:lnTo>
                    <a:pt x="845798" y="24382"/>
                  </a:lnTo>
                  <a:lnTo>
                    <a:pt x="845798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95745" y="1594103"/>
              <a:ext cx="735330" cy="161925"/>
            </a:xfrm>
            <a:custGeom>
              <a:avLst/>
              <a:gdLst/>
              <a:ahLst/>
              <a:cxnLst/>
              <a:rect l="l" t="t" r="r" b="b"/>
              <a:pathLst>
                <a:path w="735329" h="161925">
                  <a:moveTo>
                    <a:pt x="734878" y="0"/>
                  </a:moveTo>
                  <a:lnTo>
                    <a:pt x="0" y="161544"/>
                  </a:lnTo>
                  <a:lnTo>
                    <a:pt x="124790" y="161544"/>
                  </a:lnTo>
                  <a:lnTo>
                    <a:pt x="734878" y="27432"/>
                  </a:lnTo>
                  <a:lnTo>
                    <a:pt x="734878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20536" y="1621535"/>
              <a:ext cx="610235" cy="134620"/>
            </a:xfrm>
            <a:custGeom>
              <a:avLst/>
              <a:gdLst/>
              <a:ahLst/>
              <a:cxnLst/>
              <a:rect l="l" t="t" r="r" b="b"/>
              <a:pathLst>
                <a:path w="610235" h="134619">
                  <a:moveTo>
                    <a:pt x="610087" y="0"/>
                  </a:moveTo>
                  <a:lnTo>
                    <a:pt x="0" y="134111"/>
                  </a:lnTo>
                  <a:lnTo>
                    <a:pt x="124796" y="134111"/>
                  </a:lnTo>
                  <a:lnTo>
                    <a:pt x="610087" y="27433"/>
                  </a:lnTo>
                  <a:lnTo>
                    <a:pt x="610087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45331" y="1648980"/>
              <a:ext cx="485775" cy="106680"/>
            </a:xfrm>
            <a:custGeom>
              <a:avLst/>
              <a:gdLst/>
              <a:ahLst/>
              <a:cxnLst/>
              <a:rect l="l" t="t" r="r" b="b"/>
              <a:pathLst>
                <a:path w="485775" h="106680">
                  <a:moveTo>
                    <a:pt x="485292" y="0"/>
                  </a:moveTo>
                  <a:lnTo>
                    <a:pt x="0" y="106667"/>
                  </a:lnTo>
                  <a:lnTo>
                    <a:pt x="110909" y="106667"/>
                  </a:lnTo>
                  <a:lnTo>
                    <a:pt x="235712" y="106667"/>
                  </a:lnTo>
                  <a:lnTo>
                    <a:pt x="346633" y="106667"/>
                  </a:lnTo>
                  <a:lnTo>
                    <a:pt x="471424" y="106667"/>
                  </a:lnTo>
                  <a:lnTo>
                    <a:pt x="485292" y="103619"/>
                  </a:lnTo>
                  <a:lnTo>
                    <a:pt x="485292" y="76200"/>
                  </a:lnTo>
                  <a:lnTo>
                    <a:pt x="485292" y="51816"/>
                  </a:lnTo>
                  <a:lnTo>
                    <a:pt x="485292" y="24371"/>
                  </a:lnTo>
                  <a:lnTo>
                    <a:pt x="48529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528" y="911351"/>
              <a:ext cx="3819144" cy="84429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" y="969263"/>
              <a:ext cx="3706367" cy="7284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528" y="911351"/>
              <a:ext cx="67056" cy="6400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528" y="1694687"/>
              <a:ext cx="67056" cy="6095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9663" y="1691639"/>
              <a:ext cx="64008" cy="6400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9663" y="914399"/>
              <a:ext cx="64008" cy="60959"/>
            </a:xfrm>
            <a:prstGeom prst="rect">
              <a:avLst/>
            </a:prstGeom>
          </p:spPr>
        </p:pic>
      </p:grp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90"/>
              </a:spcBef>
            </a:pPr>
            <a:r>
              <a:rPr dirty="0"/>
              <a:t>A</a:t>
            </a:r>
            <a:r>
              <a:rPr spc="-60" dirty="0"/>
              <a:t> </a:t>
            </a:r>
            <a:r>
              <a:rPr dirty="0"/>
              <a:t>necessary</a:t>
            </a:r>
            <a:r>
              <a:rPr spc="-55" dirty="0"/>
              <a:t> </a:t>
            </a:r>
            <a:r>
              <a:rPr spc="-10" dirty="0"/>
              <a:t>condition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491744" y="1069339"/>
            <a:ext cx="3629660" cy="1541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marR="43815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48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575" b="1" baseline="-21164" dirty="0">
                <a:latin typeface="Times New Roman"/>
                <a:cs typeface="Times New Roman"/>
              </a:rPr>
              <a:t>p</a:t>
            </a:r>
            <a:r>
              <a:rPr sz="1575" b="1" spc="277" baseline="-21164" dirty="0">
                <a:latin typeface="Times New Roman"/>
                <a:cs typeface="Times New Roman"/>
              </a:rPr>
              <a:t>  </a:t>
            </a:r>
            <a:r>
              <a:rPr sz="1600" b="1" dirty="0">
                <a:latin typeface="Times New Roman"/>
                <a:cs typeface="Times New Roman"/>
              </a:rPr>
              <a:t>&gt;</a:t>
            </a:r>
            <a:r>
              <a:rPr sz="1600" b="1" spc="4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</a:t>
            </a:r>
            <a:r>
              <a:rPr sz="1600" b="1" spc="48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4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processor</a:t>
            </a:r>
            <a:r>
              <a:rPr sz="1600" spc="4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4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overloaded </a:t>
            </a:r>
            <a:r>
              <a:rPr sz="1600" dirty="0">
                <a:latin typeface="Times New Roman"/>
                <a:cs typeface="Times New Roman"/>
              </a:rPr>
              <a:t>hence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cannot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schedulable.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However,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cases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575" b="1" baseline="-21164" dirty="0">
                <a:latin typeface="Times New Roman"/>
                <a:cs typeface="Times New Roman"/>
              </a:rPr>
              <a:t>p</a:t>
            </a:r>
            <a:r>
              <a:rPr sz="1575" b="1" spc="382" baseline="-2116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&lt;</a:t>
            </a:r>
            <a:r>
              <a:rPr sz="1600" b="1" spc="12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schedulable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RM.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18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76527" y="835151"/>
            <a:ext cx="2258695" cy="652780"/>
            <a:chOff x="1176527" y="835151"/>
            <a:chExt cx="2258695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527" y="835151"/>
              <a:ext cx="22585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527" y="835151"/>
              <a:ext cx="2258568" cy="6522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An</a:t>
            </a:r>
            <a:r>
              <a:rPr sz="2200" spc="-35" dirty="0"/>
              <a:t> </a:t>
            </a:r>
            <a:r>
              <a:rPr sz="2200" dirty="0"/>
              <a:t>unfeasible</a:t>
            </a:r>
            <a:r>
              <a:rPr sz="2200" spc="-30" dirty="0"/>
              <a:t> </a:t>
            </a:r>
            <a:r>
              <a:rPr sz="2200" dirty="0"/>
              <a:t>RM</a:t>
            </a:r>
            <a:r>
              <a:rPr sz="2200" spc="-30" dirty="0"/>
              <a:t> </a:t>
            </a:r>
            <a:r>
              <a:rPr sz="2200" spc="-10" dirty="0"/>
              <a:t>schedule</a:t>
            </a:r>
            <a:endParaRPr sz="2200"/>
          </a:p>
        </p:txBody>
      </p:sp>
      <p:grpSp>
        <p:nvGrpSpPr>
          <p:cNvPr id="7" name="object 7"/>
          <p:cNvGrpSpPr/>
          <p:nvPr/>
        </p:nvGrpSpPr>
        <p:grpSpPr>
          <a:xfrm>
            <a:off x="758825" y="1676400"/>
            <a:ext cx="3355975" cy="841375"/>
            <a:chOff x="758825" y="1676400"/>
            <a:chExt cx="3355975" cy="841375"/>
          </a:xfrm>
        </p:grpSpPr>
        <p:sp>
          <p:nvSpPr>
            <p:cNvPr id="8" name="object 8"/>
            <p:cNvSpPr/>
            <p:nvPr/>
          </p:nvSpPr>
          <p:spPr>
            <a:xfrm>
              <a:off x="877823" y="18684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4602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60248" y="11582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823" y="18684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0" y="115824"/>
                  </a:moveTo>
                  <a:lnTo>
                    <a:pt x="460248" y="115824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2224" y="18684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4602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60248" y="11582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2224" y="18684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0" y="115824"/>
                  </a:moveTo>
                  <a:lnTo>
                    <a:pt x="460248" y="115824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06623" y="18684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4602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60248" y="11582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06623" y="18684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0" y="115824"/>
                  </a:moveTo>
                  <a:lnTo>
                    <a:pt x="460248" y="115824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5023" y="2362200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460247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460247" y="118872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5023" y="2362200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0" y="118872"/>
                  </a:moveTo>
                  <a:lnTo>
                    <a:pt x="460247" y="118872"/>
                  </a:lnTo>
                  <a:lnTo>
                    <a:pt x="460247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01823" y="2362200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01823" y="2362200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63823" y="2362200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63823" y="2362200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9424" y="2362200"/>
              <a:ext cx="155575" cy="119380"/>
            </a:xfrm>
            <a:custGeom>
              <a:avLst/>
              <a:gdLst/>
              <a:ahLst/>
              <a:cxnLst/>
              <a:rect l="l" t="t" r="r" b="b"/>
              <a:pathLst>
                <a:path w="155575" h="119380">
                  <a:moveTo>
                    <a:pt x="1554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55448" y="118872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49424" y="2362200"/>
              <a:ext cx="155575" cy="119380"/>
            </a:xfrm>
            <a:custGeom>
              <a:avLst/>
              <a:gdLst/>
              <a:ahLst/>
              <a:cxnLst/>
              <a:rect l="l" t="t" r="r" b="b"/>
              <a:pathLst>
                <a:path w="155575" h="119380">
                  <a:moveTo>
                    <a:pt x="0" y="118872"/>
                  </a:moveTo>
                  <a:lnTo>
                    <a:pt x="155448" y="118872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8679" y="1676400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5" h="304800">
                  <a:moveTo>
                    <a:pt x="18287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2000" y="1981200"/>
              <a:ext cx="3310254" cy="36830"/>
            </a:xfrm>
            <a:custGeom>
              <a:avLst/>
              <a:gdLst/>
              <a:ahLst/>
              <a:cxnLst/>
              <a:rect l="l" t="t" r="r" b="b"/>
              <a:pathLst>
                <a:path w="3310254" h="36830">
                  <a:moveTo>
                    <a:pt x="112775" y="0"/>
                  </a:moveTo>
                  <a:lnTo>
                    <a:pt x="115824" y="36575"/>
                  </a:lnTo>
                </a:path>
                <a:path w="3310254" h="36830">
                  <a:moveTo>
                    <a:pt x="1027176" y="0"/>
                  </a:moveTo>
                  <a:lnTo>
                    <a:pt x="1030224" y="36575"/>
                  </a:lnTo>
                </a:path>
                <a:path w="3310254" h="36830">
                  <a:moveTo>
                    <a:pt x="0" y="0"/>
                  </a:moveTo>
                  <a:lnTo>
                    <a:pt x="331012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66032" y="195681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7175" y="1981200"/>
              <a:ext cx="2898775" cy="36830"/>
            </a:xfrm>
            <a:custGeom>
              <a:avLst/>
              <a:gdLst/>
              <a:ahLst/>
              <a:cxnLst/>
              <a:rect l="l" t="t" r="r" b="b"/>
              <a:pathLst>
                <a:path w="2898775" h="36830">
                  <a:moveTo>
                    <a:pt x="1676400" y="0"/>
                  </a:moveTo>
                  <a:lnTo>
                    <a:pt x="1679448" y="36575"/>
                  </a:lnTo>
                </a:path>
                <a:path w="2898775" h="36830">
                  <a:moveTo>
                    <a:pt x="2590800" y="0"/>
                  </a:moveTo>
                  <a:lnTo>
                    <a:pt x="2593848" y="36575"/>
                  </a:lnTo>
                </a:path>
                <a:path w="2898775" h="36830">
                  <a:moveTo>
                    <a:pt x="0" y="0"/>
                  </a:moveTo>
                  <a:lnTo>
                    <a:pt x="3048" y="36575"/>
                  </a:lnTo>
                </a:path>
                <a:path w="2898775" h="36830">
                  <a:moveTo>
                    <a:pt x="152400" y="0"/>
                  </a:moveTo>
                  <a:lnTo>
                    <a:pt x="155448" y="36575"/>
                  </a:lnTo>
                </a:path>
                <a:path w="2898775" h="36830">
                  <a:moveTo>
                    <a:pt x="304800" y="0"/>
                  </a:moveTo>
                  <a:lnTo>
                    <a:pt x="307848" y="36575"/>
                  </a:lnTo>
                </a:path>
                <a:path w="2898775" h="36830">
                  <a:moveTo>
                    <a:pt x="457200" y="0"/>
                  </a:moveTo>
                  <a:lnTo>
                    <a:pt x="460248" y="36575"/>
                  </a:lnTo>
                </a:path>
                <a:path w="2898775" h="36830">
                  <a:moveTo>
                    <a:pt x="609600" y="0"/>
                  </a:moveTo>
                  <a:lnTo>
                    <a:pt x="612648" y="36575"/>
                  </a:lnTo>
                </a:path>
                <a:path w="2898775" h="36830">
                  <a:moveTo>
                    <a:pt x="914400" y="0"/>
                  </a:moveTo>
                  <a:lnTo>
                    <a:pt x="917448" y="36575"/>
                  </a:lnTo>
                </a:path>
                <a:path w="2898775" h="36830">
                  <a:moveTo>
                    <a:pt x="1066800" y="0"/>
                  </a:moveTo>
                  <a:lnTo>
                    <a:pt x="1069848" y="36575"/>
                  </a:lnTo>
                </a:path>
                <a:path w="2898775" h="36830">
                  <a:moveTo>
                    <a:pt x="1219200" y="0"/>
                  </a:moveTo>
                  <a:lnTo>
                    <a:pt x="1222248" y="36575"/>
                  </a:lnTo>
                </a:path>
                <a:path w="2898775" h="36830">
                  <a:moveTo>
                    <a:pt x="1371600" y="0"/>
                  </a:moveTo>
                  <a:lnTo>
                    <a:pt x="1374648" y="36575"/>
                  </a:lnTo>
                </a:path>
                <a:path w="2898775" h="36830">
                  <a:moveTo>
                    <a:pt x="1524000" y="0"/>
                  </a:moveTo>
                  <a:lnTo>
                    <a:pt x="1527048" y="36575"/>
                  </a:lnTo>
                </a:path>
                <a:path w="2898775" h="36830">
                  <a:moveTo>
                    <a:pt x="1828800" y="0"/>
                  </a:moveTo>
                  <a:lnTo>
                    <a:pt x="1831848" y="36575"/>
                  </a:lnTo>
                </a:path>
                <a:path w="2898775" h="36830">
                  <a:moveTo>
                    <a:pt x="1981200" y="0"/>
                  </a:moveTo>
                  <a:lnTo>
                    <a:pt x="1984248" y="36575"/>
                  </a:lnTo>
                </a:path>
                <a:path w="2898775" h="36830">
                  <a:moveTo>
                    <a:pt x="2133600" y="0"/>
                  </a:moveTo>
                  <a:lnTo>
                    <a:pt x="2136648" y="36575"/>
                  </a:lnTo>
                </a:path>
                <a:path w="2898775" h="36830">
                  <a:moveTo>
                    <a:pt x="2286000" y="0"/>
                  </a:moveTo>
                  <a:lnTo>
                    <a:pt x="2289048" y="36575"/>
                  </a:lnTo>
                </a:path>
                <a:path w="2898775" h="36830">
                  <a:moveTo>
                    <a:pt x="2438400" y="0"/>
                  </a:moveTo>
                  <a:lnTo>
                    <a:pt x="2441448" y="36575"/>
                  </a:lnTo>
                </a:path>
                <a:path w="2898775" h="36830">
                  <a:moveTo>
                    <a:pt x="2895600" y="0"/>
                  </a:moveTo>
                  <a:lnTo>
                    <a:pt x="2898648" y="36575"/>
                  </a:lnTo>
                </a:path>
                <a:path w="2898775" h="36830">
                  <a:moveTo>
                    <a:pt x="2743200" y="0"/>
                  </a:moveTo>
                  <a:lnTo>
                    <a:pt x="27462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8680" y="1676399"/>
              <a:ext cx="2761615" cy="798830"/>
            </a:xfrm>
            <a:custGeom>
              <a:avLst/>
              <a:gdLst/>
              <a:ahLst/>
              <a:cxnLst/>
              <a:rect l="l" t="t" r="r" b="b"/>
              <a:pathLst>
                <a:path w="2761615" h="798830">
                  <a:moveTo>
                    <a:pt x="18288" y="493776"/>
                  </a:moveTo>
                  <a:lnTo>
                    <a:pt x="3048" y="493776"/>
                  </a:lnTo>
                  <a:lnTo>
                    <a:pt x="0" y="798576"/>
                  </a:lnTo>
                  <a:lnTo>
                    <a:pt x="15240" y="798576"/>
                  </a:lnTo>
                  <a:lnTo>
                    <a:pt x="18288" y="493776"/>
                  </a:lnTo>
                  <a:close/>
                </a:path>
                <a:path w="2761615" h="798830">
                  <a:moveTo>
                    <a:pt x="932688" y="0"/>
                  </a:moveTo>
                  <a:lnTo>
                    <a:pt x="917448" y="0"/>
                  </a:lnTo>
                  <a:lnTo>
                    <a:pt x="914400" y="304800"/>
                  </a:lnTo>
                  <a:lnTo>
                    <a:pt x="929640" y="304800"/>
                  </a:lnTo>
                  <a:lnTo>
                    <a:pt x="932688" y="0"/>
                  </a:lnTo>
                  <a:close/>
                </a:path>
                <a:path w="2761615" h="798830">
                  <a:moveTo>
                    <a:pt x="1847088" y="0"/>
                  </a:moveTo>
                  <a:lnTo>
                    <a:pt x="1831848" y="0"/>
                  </a:lnTo>
                  <a:lnTo>
                    <a:pt x="1828800" y="304800"/>
                  </a:lnTo>
                  <a:lnTo>
                    <a:pt x="1844040" y="304800"/>
                  </a:lnTo>
                  <a:lnTo>
                    <a:pt x="1847088" y="0"/>
                  </a:lnTo>
                  <a:close/>
                </a:path>
                <a:path w="2761615" h="798830">
                  <a:moveTo>
                    <a:pt x="2761488" y="0"/>
                  </a:moveTo>
                  <a:lnTo>
                    <a:pt x="2746248" y="0"/>
                  </a:lnTo>
                  <a:lnTo>
                    <a:pt x="2743200" y="304800"/>
                  </a:lnTo>
                  <a:lnTo>
                    <a:pt x="2758440" y="304800"/>
                  </a:lnTo>
                  <a:lnTo>
                    <a:pt x="27614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000" y="2474976"/>
              <a:ext cx="3310254" cy="40005"/>
            </a:xfrm>
            <a:custGeom>
              <a:avLst/>
              <a:gdLst/>
              <a:ahLst/>
              <a:cxnLst/>
              <a:rect l="l" t="t" r="r" b="b"/>
              <a:pathLst>
                <a:path w="3310254" h="40005">
                  <a:moveTo>
                    <a:pt x="112775" y="0"/>
                  </a:moveTo>
                  <a:lnTo>
                    <a:pt x="115824" y="39624"/>
                  </a:lnTo>
                </a:path>
                <a:path w="3310254" h="40005">
                  <a:moveTo>
                    <a:pt x="1027176" y="0"/>
                  </a:moveTo>
                  <a:lnTo>
                    <a:pt x="1030224" y="39624"/>
                  </a:lnTo>
                </a:path>
                <a:path w="3310254" h="40005">
                  <a:moveTo>
                    <a:pt x="0" y="0"/>
                  </a:moveTo>
                  <a:lnTo>
                    <a:pt x="3310128" y="304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66032" y="2453640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6"/>
                  </a:lnTo>
                  <a:lnTo>
                    <a:pt x="48768" y="24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7175" y="2474976"/>
              <a:ext cx="2898775" cy="40005"/>
            </a:xfrm>
            <a:custGeom>
              <a:avLst/>
              <a:gdLst/>
              <a:ahLst/>
              <a:cxnLst/>
              <a:rect l="l" t="t" r="r" b="b"/>
              <a:pathLst>
                <a:path w="2898775" h="40005">
                  <a:moveTo>
                    <a:pt x="1676400" y="0"/>
                  </a:moveTo>
                  <a:lnTo>
                    <a:pt x="1679448" y="39624"/>
                  </a:lnTo>
                </a:path>
                <a:path w="2898775" h="40005">
                  <a:moveTo>
                    <a:pt x="2590800" y="0"/>
                  </a:moveTo>
                  <a:lnTo>
                    <a:pt x="2593848" y="39624"/>
                  </a:lnTo>
                </a:path>
                <a:path w="2898775" h="40005">
                  <a:moveTo>
                    <a:pt x="0" y="0"/>
                  </a:moveTo>
                  <a:lnTo>
                    <a:pt x="3048" y="39624"/>
                  </a:lnTo>
                </a:path>
                <a:path w="2898775" h="40005">
                  <a:moveTo>
                    <a:pt x="152400" y="0"/>
                  </a:moveTo>
                  <a:lnTo>
                    <a:pt x="155448" y="39624"/>
                  </a:lnTo>
                </a:path>
                <a:path w="2898775" h="40005">
                  <a:moveTo>
                    <a:pt x="304800" y="0"/>
                  </a:moveTo>
                  <a:lnTo>
                    <a:pt x="307848" y="39624"/>
                  </a:lnTo>
                </a:path>
                <a:path w="2898775" h="40005">
                  <a:moveTo>
                    <a:pt x="457200" y="0"/>
                  </a:moveTo>
                  <a:lnTo>
                    <a:pt x="460248" y="39624"/>
                  </a:lnTo>
                </a:path>
                <a:path w="2898775" h="40005">
                  <a:moveTo>
                    <a:pt x="609600" y="0"/>
                  </a:moveTo>
                  <a:lnTo>
                    <a:pt x="612648" y="39624"/>
                  </a:lnTo>
                </a:path>
                <a:path w="2898775" h="40005">
                  <a:moveTo>
                    <a:pt x="914400" y="0"/>
                  </a:moveTo>
                  <a:lnTo>
                    <a:pt x="917448" y="39624"/>
                  </a:lnTo>
                </a:path>
                <a:path w="2898775" h="40005">
                  <a:moveTo>
                    <a:pt x="1066800" y="0"/>
                  </a:moveTo>
                  <a:lnTo>
                    <a:pt x="1069848" y="39624"/>
                  </a:lnTo>
                </a:path>
                <a:path w="2898775" h="40005">
                  <a:moveTo>
                    <a:pt x="1219200" y="0"/>
                  </a:moveTo>
                  <a:lnTo>
                    <a:pt x="1222248" y="39624"/>
                  </a:lnTo>
                </a:path>
                <a:path w="2898775" h="40005">
                  <a:moveTo>
                    <a:pt x="1371600" y="0"/>
                  </a:moveTo>
                  <a:lnTo>
                    <a:pt x="1374648" y="39624"/>
                  </a:lnTo>
                </a:path>
                <a:path w="2898775" h="40005">
                  <a:moveTo>
                    <a:pt x="1524000" y="0"/>
                  </a:moveTo>
                  <a:lnTo>
                    <a:pt x="1527048" y="39624"/>
                  </a:lnTo>
                </a:path>
                <a:path w="2898775" h="40005">
                  <a:moveTo>
                    <a:pt x="1828800" y="0"/>
                  </a:moveTo>
                  <a:lnTo>
                    <a:pt x="1831848" y="39624"/>
                  </a:lnTo>
                </a:path>
                <a:path w="2898775" h="40005">
                  <a:moveTo>
                    <a:pt x="1981200" y="0"/>
                  </a:moveTo>
                  <a:lnTo>
                    <a:pt x="1984248" y="39624"/>
                  </a:lnTo>
                </a:path>
                <a:path w="2898775" h="40005">
                  <a:moveTo>
                    <a:pt x="2133600" y="0"/>
                  </a:moveTo>
                  <a:lnTo>
                    <a:pt x="2136648" y="39624"/>
                  </a:lnTo>
                </a:path>
                <a:path w="2898775" h="40005">
                  <a:moveTo>
                    <a:pt x="2286000" y="0"/>
                  </a:moveTo>
                  <a:lnTo>
                    <a:pt x="2289048" y="39624"/>
                  </a:lnTo>
                </a:path>
                <a:path w="2898775" h="40005">
                  <a:moveTo>
                    <a:pt x="2438400" y="0"/>
                  </a:moveTo>
                  <a:lnTo>
                    <a:pt x="2441448" y="39624"/>
                  </a:lnTo>
                </a:path>
                <a:path w="2898775" h="40005">
                  <a:moveTo>
                    <a:pt x="2895600" y="0"/>
                  </a:moveTo>
                  <a:lnTo>
                    <a:pt x="2898648" y="39624"/>
                  </a:lnTo>
                </a:path>
                <a:path w="2898775" h="40005">
                  <a:moveTo>
                    <a:pt x="2743200" y="0"/>
                  </a:moveTo>
                  <a:lnTo>
                    <a:pt x="27462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40280" y="2170175"/>
              <a:ext cx="1390015" cy="304800"/>
            </a:xfrm>
            <a:custGeom>
              <a:avLst/>
              <a:gdLst/>
              <a:ahLst/>
              <a:cxnLst/>
              <a:rect l="l" t="t" r="r" b="b"/>
              <a:pathLst>
                <a:path w="1390014" h="304800">
                  <a:moveTo>
                    <a:pt x="18288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40" y="304800"/>
                  </a:lnTo>
                  <a:lnTo>
                    <a:pt x="18288" y="0"/>
                  </a:lnTo>
                  <a:close/>
                </a:path>
                <a:path w="1390014" h="304800">
                  <a:moveTo>
                    <a:pt x="1389888" y="0"/>
                  </a:moveTo>
                  <a:lnTo>
                    <a:pt x="1374648" y="0"/>
                  </a:lnTo>
                  <a:lnTo>
                    <a:pt x="1371600" y="304800"/>
                  </a:lnTo>
                  <a:lnTo>
                    <a:pt x="1386840" y="304800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34644" y="248361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6244" y="248361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38220" y="248361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49044" y="198983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23820" y="198983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4644" y="198983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38220" y="198983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1844" y="198983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91844" y="248361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49044" y="248361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06244" y="198983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81020" y="198983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22576" y="255117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121920" y="109728"/>
                </a:moveTo>
                <a:lnTo>
                  <a:pt x="57302" y="45110"/>
                </a:lnTo>
                <a:lnTo>
                  <a:pt x="79248" y="24384"/>
                </a:lnTo>
                <a:lnTo>
                  <a:pt x="0" y="0"/>
                </a:lnTo>
                <a:lnTo>
                  <a:pt x="24384" y="76200"/>
                </a:lnTo>
                <a:lnTo>
                  <a:pt x="46329" y="55473"/>
                </a:lnTo>
                <a:lnTo>
                  <a:pt x="112776" y="121920"/>
                </a:lnTo>
                <a:lnTo>
                  <a:pt x="121920" y="1097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471420" y="2436353"/>
            <a:ext cx="748030" cy="4152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9"/>
              </a:spcBef>
              <a:tabLst>
                <a:tab pos="456565" algn="l"/>
              </a:tabLst>
            </a:pPr>
            <a:r>
              <a:rPr sz="850" spc="-25" dirty="0">
                <a:latin typeface="Times New Roman"/>
                <a:cs typeface="Times New Roman"/>
              </a:rPr>
              <a:t>12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15</a:t>
            </a:r>
            <a:endParaRPr sz="850">
              <a:latin typeface="Times New Roman"/>
              <a:cs typeface="Times New Roman"/>
            </a:endParaRPr>
          </a:p>
          <a:p>
            <a:pPr marR="35560" algn="r">
              <a:lnSpc>
                <a:spcPct val="100000"/>
              </a:lnSpc>
              <a:spcBef>
                <a:spcPts val="434"/>
              </a:spcBef>
            </a:pPr>
            <a:r>
              <a:rPr sz="1000" dirty="0">
                <a:latin typeface="Times New Roman"/>
                <a:cs typeface="Times New Roman"/>
              </a:rPr>
              <a:t>deadline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miss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59152" y="2660903"/>
            <a:ext cx="85725" cy="88900"/>
          </a:xfrm>
          <a:custGeom>
            <a:avLst/>
            <a:gdLst/>
            <a:ahLst/>
            <a:cxnLst/>
            <a:rect l="l" t="t" r="r" b="b"/>
            <a:pathLst>
              <a:path w="85725" h="88900">
                <a:moveTo>
                  <a:pt x="85344" y="76200"/>
                </a:moveTo>
                <a:lnTo>
                  <a:pt x="24384" y="15240"/>
                </a:lnTo>
                <a:lnTo>
                  <a:pt x="79248" y="15240"/>
                </a:lnTo>
                <a:lnTo>
                  <a:pt x="79248" y="0"/>
                </a:lnTo>
                <a:lnTo>
                  <a:pt x="9144" y="0"/>
                </a:lnTo>
                <a:lnTo>
                  <a:pt x="3048" y="0"/>
                </a:lnTo>
                <a:lnTo>
                  <a:pt x="3048" y="8128"/>
                </a:lnTo>
                <a:lnTo>
                  <a:pt x="0" y="12192"/>
                </a:lnTo>
                <a:lnTo>
                  <a:pt x="3048" y="15240"/>
                </a:lnTo>
                <a:lnTo>
                  <a:pt x="76200" y="88392"/>
                </a:lnTo>
                <a:lnTo>
                  <a:pt x="85344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04444" y="1721611"/>
            <a:ext cx="2317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1</a:t>
            </a:r>
            <a:endParaRPr sz="1575" baseline="-793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4444" y="2215388"/>
            <a:ext cx="2317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2</a:t>
            </a:r>
            <a:endParaRPr sz="1575" baseline="-793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17192" y="116128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115824" y="0"/>
                </a:lnTo>
              </a:path>
              <a:path w="536575">
                <a:moveTo>
                  <a:pt x="414527" y="0"/>
                </a:moveTo>
                <a:lnTo>
                  <a:pt x="5364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665223" y="1002283"/>
            <a:ext cx="1619885" cy="419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ts val="1540"/>
              </a:lnSpc>
              <a:spcBef>
                <a:spcPts val="110"/>
              </a:spcBef>
            </a:pPr>
            <a:r>
              <a:rPr sz="1550" spc="409" dirty="0">
                <a:latin typeface="Symbol"/>
                <a:cs typeface="Symbol"/>
              </a:rPr>
              <a:t></a:t>
            </a:r>
            <a:r>
              <a:rPr sz="2325" spc="615" baseline="35842" dirty="0">
                <a:latin typeface="Times New Roman"/>
                <a:cs typeface="Times New Roman"/>
              </a:rPr>
              <a:t>3</a:t>
            </a:r>
            <a:r>
              <a:rPr sz="2325" spc="585" baseline="35842" dirty="0">
                <a:latin typeface="Times New Roman"/>
                <a:cs typeface="Times New Roman"/>
              </a:rPr>
              <a:t> </a:t>
            </a:r>
            <a:r>
              <a:rPr sz="1550" spc="705" dirty="0">
                <a:latin typeface="Symbol"/>
                <a:cs typeface="Symbol"/>
              </a:rPr>
              <a:t></a:t>
            </a:r>
            <a:r>
              <a:rPr sz="1550" spc="-220" dirty="0">
                <a:latin typeface="Times New Roman"/>
                <a:cs typeface="Times New Roman"/>
              </a:rPr>
              <a:t> </a:t>
            </a:r>
            <a:r>
              <a:rPr sz="2325" baseline="35842" dirty="0">
                <a:latin typeface="Times New Roman"/>
                <a:cs typeface="Times New Roman"/>
              </a:rPr>
              <a:t>4</a:t>
            </a:r>
            <a:r>
              <a:rPr sz="2325" spc="622" baseline="35842" dirty="0">
                <a:latin typeface="Times New Roman"/>
                <a:cs typeface="Times New Roman"/>
              </a:rPr>
              <a:t> </a:t>
            </a:r>
            <a:r>
              <a:rPr sz="1550" spc="705" dirty="0">
                <a:latin typeface="Symbol"/>
                <a:cs typeface="Symbol"/>
              </a:rPr>
              <a:t>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0.944</a:t>
            </a:r>
            <a:endParaRPr sz="1550">
              <a:latin typeface="Times New Roman"/>
              <a:cs typeface="Times New Roman"/>
            </a:endParaRPr>
          </a:p>
          <a:p>
            <a:pPr marL="260985">
              <a:lnSpc>
                <a:spcPts val="1540"/>
              </a:lnSpc>
              <a:tabLst>
                <a:tab pos="678180" algn="l"/>
              </a:tabLst>
            </a:pPr>
            <a:r>
              <a:rPr sz="1550" spc="-50" dirty="0">
                <a:latin typeface="Times New Roman"/>
                <a:cs typeface="Times New Roman"/>
              </a:rPr>
              <a:t>6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Times New Roman"/>
                <a:cs typeface="Times New Roman"/>
              </a:rPr>
              <a:t>9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35683" y="1133347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58900" y="999236"/>
            <a:ext cx="16891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-50" dirty="0">
                <a:latin typeface="Times New Roman"/>
                <a:cs typeface="Times New Roman"/>
              </a:rPr>
              <a:t>U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724" y="286003"/>
            <a:ext cx="31464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Utilization</a:t>
            </a:r>
            <a:r>
              <a:rPr sz="2200" spc="-30" dirty="0"/>
              <a:t> </a:t>
            </a:r>
            <a:r>
              <a:rPr sz="2200" dirty="0"/>
              <a:t>upper</a:t>
            </a:r>
            <a:r>
              <a:rPr sz="2200" spc="-30" dirty="0"/>
              <a:t> </a:t>
            </a:r>
            <a:r>
              <a:rPr sz="2200" spc="-10" dirty="0"/>
              <a:t>bound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1176527" y="795527"/>
            <a:ext cx="2258695" cy="615950"/>
            <a:chOff x="1176527" y="795527"/>
            <a:chExt cx="2258695" cy="615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527" y="795527"/>
              <a:ext cx="2258568" cy="6156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527" y="795527"/>
              <a:ext cx="2258567" cy="6156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17191" y="1103375"/>
              <a:ext cx="530860" cy="0"/>
            </a:xfrm>
            <a:custGeom>
              <a:avLst/>
              <a:gdLst/>
              <a:ahLst/>
              <a:cxnLst/>
              <a:rect l="l" t="t" r="r" b="b"/>
              <a:pathLst>
                <a:path w="530860">
                  <a:moveTo>
                    <a:pt x="0" y="0"/>
                  </a:moveTo>
                  <a:lnTo>
                    <a:pt x="115824" y="0"/>
                  </a:lnTo>
                </a:path>
                <a:path w="530860">
                  <a:moveTo>
                    <a:pt x="414527" y="0"/>
                  </a:moveTo>
                  <a:lnTo>
                    <a:pt x="53035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65223" y="941323"/>
            <a:ext cx="1613535" cy="419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ts val="1540"/>
              </a:lnSpc>
              <a:spcBef>
                <a:spcPts val="110"/>
              </a:spcBef>
            </a:pPr>
            <a:r>
              <a:rPr sz="1550" spc="409" dirty="0">
                <a:latin typeface="Symbol"/>
                <a:cs typeface="Symbol"/>
              </a:rPr>
              <a:t></a:t>
            </a:r>
            <a:r>
              <a:rPr sz="2325" spc="615" baseline="35842" dirty="0">
                <a:latin typeface="Times New Roman"/>
                <a:cs typeface="Times New Roman"/>
              </a:rPr>
              <a:t>3</a:t>
            </a:r>
            <a:r>
              <a:rPr sz="2325" spc="585" baseline="35842" dirty="0">
                <a:latin typeface="Times New Roman"/>
                <a:cs typeface="Times New Roman"/>
              </a:rPr>
              <a:t> </a:t>
            </a:r>
            <a:r>
              <a:rPr sz="1550" spc="420" dirty="0">
                <a:latin typeface="Symbol"/>
                <a:cs typeface="Symbol"/>
              </a:rPr>
              <a:t></a:t>
            </a:r>
            <a:r>
              <a:rPr sz="2325" spc="630" baseline="35842" dirty="0">
                <a:latin typeface="Times New Roman"/>
                <a:cs typeface="Times New Roman"/>
              </a:rPr>
              <a:t>3</a:t>
            </a:r>
            <a:r>
              <a:rPr sz="2325" spc="592" baseline="35842" dirty="0">
                <a:latin typeface="Times New Roman"/>
                <a:cs typeface="Times New Roman"/>
              </a:rPr>
              <a:t> </a:t>
            </a:r>
            <a:r>
              <a:rPr sz="1550" spc="705" dirty="0">
                <a:latin typeface="Symbol"/>
                <a:cs typeface="Symbol"/>
              </a:rPr>
              <a:t></a:t>
            </a:r>
            <a:r>
              <a:rPr sz="1550" spc="-9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0.833</a:t>
            </a:r>
            <a:endParaRPr sz="1550" dirty="0">
              <a:latin typeface="Times New Roman"/>
              <a:cs typeface="Times New Roman"/>
            </a:endParaRPr>
          </a:p>
          <a:p>
            <a:pPr marL="260985">
              <a:lnSpc>
                <a:spcPts val="1540"/>
              </a:lnSpc>
              <a:tabLst>
                <a:tab pos="675005" algn="l"/>
              </a:tabLst>
            </a:pPr>
            <a:r>
              <a:rPr sz="1550" spc="-50" dirty="0">
                <a:latin typeface="Times New Roman"/>
                <a:cs typeface="Times New Roman"/>
              </a:rPr>
              <a:t>6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Times New Roman"/>
                <a:cs typeface="Times New Roman"/>
              </a:rPr>
              <a:t>9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5683" y="1072387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900" y="941323"/>
            <a:ext cx="16891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-50" dirty="0">
                <a:latin typeface="Times New Roman"/>
                <a:cs typeface="Times New Roman"/>
              </a:rPr>
              <a:t>U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4189" y="1523999"/>
            <a:ext cx="3361054" cy="846455"/>
            <a:chOff x="754189" y="1523999"/>
            <a:chExt cx="3361054" cy="846455"/>
          </a:xfrm>
        </p:grpSpPr>
        <p:sp>
          <p:nvSpPr>
            <p:cNvPr id="12" name="object 12"/>
            <p:cNvSpPr/>
            <p:nvPr/>
          </p:nvSpPr>
          <p:spPr>
            <a:xfrm>
              <a:off x="877824" y="17160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4602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60248" y="11582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7824" y="17160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0" y="115824"/>
                  </a:moveTo>
                  <a:lnTo>
                    <a:pt x="460248" y="115824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2224" y="17160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4602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60248" y="11582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2224" y="17160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0" y="115824"/>
                  </a:moveTo>
                  <a:lnTo>
                    <a:pt x="460248" y="115824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6624" y="17160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4602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60248" y="11582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06624" y="17160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0" y="115824"/>
                  </a:moveTo>
                  <a:lnTo>
                    <a:pt x="460248" y="115824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5024" y="2209799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460247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460247" y="118872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5024" y="2209799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0" y="118872"/>
                  </a:moveTo>
                  <a:lnTo>
                    <a:pt x="460247" y="118872"/>
                  </a:lnTo>
                  <a:lnTo>
                    <a:pt x="460247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680" y="1523999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5" h="304800">
                  <a:moveTo>
                    <a:pt x="18287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000" y="1828799"/>
              <a:ext cx="3310254" cy="36830"/>
            </a:xfrm>
            <a:custGeom>
              <a:avLst/>
              <a:gdLst/>
              <a:ahLst/>
              <a:cxnLst/>
              <a:rect l="l" t="t" r="r" b="b"/>
              <a:pathLst>
                <a:path w="3310254" h="36830">
                  <a:moveTo>
                    <a:pt x="112775" y="0"/>
                  </a:moveTo>
                  <a:lnTo>
                    <a:pt x="115824" y="36575"/>
                  </a:lnTo>
                </a:path>
                <a:path w="3310254" h="36830">
                  <a:moveTo>
                    <a:pt x="1027176" y="0"/>
                  </a:moveTo>
                  <a:lnTo>
                    <a:pt x="1030224" y="36575"/>
                  </a:lnTo>
                </a:path>
                <a:path w="3310254" h="36830">
                  <a:moveTo>
                    <a:pt x="0" y="0"/>
                  </a:moveTo>
                  <a:lnTo>
                    <a:pt x="331012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66031" y="180441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7176" y="1828799"/>
              <a:ext cx="2898775" cy="36830"/>
            </a:xfrm>
            <a:custGeom>
              <a:avLst/>
              <a:gdLst/>
              <a:ahLst/>
              <a:cxnLst/>
              <a:rect l="l" t="t" r="r" b="b"/>
              <a:pathLst>
                <a:path w="2898775" h="36830">
                  <a:moveTo>
                    <a:pt x="1676400" y="0"/>
                  </a:moveTo>
                  <a:lnTo>
                    <a:pt x="1679448" y="36575"/>
                  </a:lnTo>
                </a:path>
                <a:path w="2898775" h="36830">
                  <a:moveTo>
                    <a:pt x="2590800" y="0"/>
                  </a:moveTo>
                  <a:lnTo>
                    <a:pt x="2593848" y="36575"/>
                  </a:lnTo>
                </a:path>
                <a:path w="2898775" h="36830">
                  <a:moveTo>
                    <a:pt x="0" y="0"/>
                  </a:moveTo>
                  <a:lnTo>
                    <a:pt x="3048" y="36575"/>
                  </a:lnTo>
                </a:path>
                <a:path w="2898775" h="36830">
                  <a:moveTo>
                    <a:pt x="152400" y="0"/>
                  </a:moveTo>
                  <a:lnTo>
                    <a:pt x="155448" y="36575"/>
                  </a:lnTo>
                </a:path>
                <a:path w="2898775" h="36830">
                  <a:moveTo>
                    <a:pt x="304800" y="0"/>
                  </a:moveTo>
                  <a:lnTo>
                    <a:pt x="307848" y="36575"/>
                  </a:lnTo>
                </a:path>
                <a:path w="2898775" h="36830">
                  <a:moveTo>
                    <a:pt x="457200" y="0"/>
                  </a:moveTo>
                  <a:lnTo>
                    <a:pt x="460248" y="36575"/>
                  </a:lnTo>
                </a:path>
                <a:path w="2898775" h="36830">
                  <a:moveTo>
                    <a:pt x="609600" y="0"/>
                  </a:moveTo>
                  <a:lnTo>
                    <a:pt x="612648" y="36575"/>
                  </a:lnTo>
                </a:path>
                <a:path w="2898775" h="36830">
                  <a:moveTo>
                    <a:pt x="914400" y="0"/>
                  </a:moveTo>
                  <a:lnTo>
                    <a:pt x="917448" y="36575"/>
                  </a:lnTo>
                </a:path>
                <a:path w="2898775" h="36830">
                  <a:moveTo>
                    <a:pt x="1066800" y="0"/>
                  </a:moveTo>
                  <a:lnTo>
                    <a:pt x="1069848" y="36575"/>
                  </a:lnTo>
                </a:path>
                <a:path w="2898775" h="36830">
                  <a:moveTo>
                    <a:pt x="1219200" y="0"/>
                  </a:moveTo>
                  <a:lnTo>
                    <a:pt x="1222248" y="36575"/>
                  </a:lnTo>
                </a:path>
                <a:path w="2898775" h="36830">
                  <a:moveTo>
                    <a:pt x="1371600" y="0"/>
                  </a:moveTo>
                  <a:lnTo>
                    <a:pt x="1374648" y="36575"/>
                  </a:lnTo>
                </a:path>
                <a:path w="2898775" h="36830">
                  <a:moveTo>
                    <a:pt x="1524000" y="0"/>
                  </a:moveTo>
                  <a:lnTo>
                    <a:pt x="1527048" y="36575"/>
                  </a:lnTo>
                </a:path>
                <a:path w="2898775" h="36830">
                  <a:moveTo>
                    <a:pt x="1828800" y="0"/>
                  </a:moveTo>
                  <a:lnTo>
                    <a:pt x="1831848" y="36575"/>
                  </a:lnTo>
                </a:path>
                <a:path w="2898775" h="36830">
                  <a:moveTo>
                    <a:pt x="1981200" y="0"/>
                  </a:moveTo>
                  <a:lnTo>
                    <a:pt x="1984248" y="36575"/>
                  </a:lnTo>
                </a:path>
                <a:path w="2898775" h="36830">
                  <a:moveTo>
                    <a:pt x="2133600" y="0"/>
                  </a:moveTo>
                  <a:lnTo>
                    <a:pt x="2136648" y="36575"/>
                  </a:lnTo>
                </a:path>
                <a:path w="2898775" h="36830">
                  <a:moveTo>
                    <a:pt x="2286000" y="0"/>
                  </a:moveTo>
                  <a:lnTo>
                    <a:pt x="2289048" y="36575"/>
                  </a:lnTo>
                </a:path>
                <a:path w="2898775" h="36830">
                  <a:moveTo>
                    <a:pt x="2438400" y="0"/>
                  </a:moveTo>
                  <a:lnTo>
                    <a:pt x="2441448" y="36575"/>
                  </a:lnTo>
                </a:path>
                <a:path w="2898775" h="36830">
                  <a:moveTo>
                    <a:pt x="2895600" y="0"/>
                  </a:moveTo>
                  <a:lnTo>
                    <a:pt x="2898648" y="36575"/>
                  </a:lnTo>
                </a:path>
                <a:path w="2898775" h="36830">
                  <a:moveTo>
                    <a:pt x="2743200" y="0"/>
                  </a:moveTo>
                  <a:lnTo>
                    <a:pt x="27462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8680" y="1523999"/>
              <a:ext cx="2761615" cy="798830"/>
            </a:xfrm>
            <a:custGeom>
              <a:avLst/>
              <a:gdLst/>
              <a:ahLst/>
              <a:cxnLst/>
              <a:rect l="l" t="t" r="r" b="b"/>
              <a:pathLst>
                <a:path w="2761615" h="798830">
                  <a:moveTo>
                    <a:pt x="18288" y="493776"/>
                  </a:moveTo>
                  <a:lnTo>
                    <a:pt x="3048" y="493776"/>
                  </a:lnTo>
                  <a:lnTo>
                    <a:pt x="0" y="798576"/>
                  </a:lnTo>
                  <a:lnTo>
                    <a:pt x="15240" y="798576"/>
                  </a:lnTo>
                  <a:lnTo>
                    <a:pt x="18288" y="493776"/>
                  </a:lnTo>
                  <a:close/>
                </a:path>
                <a:path w="2761615" h="798830">
                  <a:moveTo>
                    <a:pt x="932688" y="0"/>
                  </a:moveTo>
                  <a:lnTo>
                    <a:pt x="917448" y="0"/>
                  </a:lnTo>
                  <a:lnTo>
                    <a:pt x="914400" y="304800"/>
                  </a:lnTo>
                  <a:lnTo>
                    <a:pt x="929640" y="304800"/>
                  </a:lnTo>
                  <a:lnTo>
                    <a:pt x="932688" y="0"/>
                  </a:lnTo>
                  <a:close/>
                </a:path>
                <a:path w="2761615" h="798830">
                  <a:moveTo>
                    <a:pt x="1847088" y="0"/>
                  </a:moveTo>
                  <a:lnTo>
                    <a:pt x="1831848" y="0"/>
                  </a:lnTo>
                  <a:lnTo>
                    <a:pt x="1828800" y="304800"/>
                  </a:lnTo>
                  <a:lnTo>
                    <a:pt x="1844040" y="304800"/>
                  </a:lnTo>
                  <a:lnTo>
                    <a:pt x="1847088" y="0"/>
                  </a:lnTo>
                  <a:close/>
                </a:path>
                <a:path w="2761615" h="798830">
                  <a:moveTo>
                    <a:pt x="2761488" y="0"/>
                  </a:moveTo>
                  <a:lnTo>
                    <a:pt x="2746248" y="0"/>
                  </a:lnTo>
                  <a:lnTo>
                    <a:pt x="2743200" y="304800"/>
                  </a:lnTo>
                  <a:lnTo>
                    <a:pt x="2758440" y="304800"/>
                  </a:lnTo>
                  <a:lnTo>
                    <a:pt x="27614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4776" y="2322575"/>
              <a:ext cx="917575" cy="40005"/>
            </a:xfrm>
            <a:custGeom>
              <a:avLst/>
              <a:gdLst/>
              <a:ahLst/>
              <a:cxnLst/>
              <a:rect l="l" t="t" r="r" b="b"/>
              <a:pathLst>
                <a:path w="917575" h="40005">
                  <a:moveTo>
                    <a:pt x="0" y="0"/>
                  </a:moveTo>
                  <a:lnTo>
                    <a:pt x="3048" y="39624"/>
                  </a:lnTo>
                </a:path>
                <a:path w="917575" h="40005">
                  <a:moveTo>
                    <a:pt x="914400" y="0"/>
                  </a:moveTo>
                  <a:lnTo>
                    <a:pt x="9174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8952" y="2324099"/>
              <a:ext cx="3316604" cy="0"/>
            </a:xfrm>
            <a:custGeom>
              <a:avLst/>
              <a:gdLst/>
              <a:ahLst/>
              <a:cxnLst/>
              <a:rect l="l" t="t" r="r" b="b"/>
              <a:pathLst>
                <a:path w="3316604">
                  <a:moveTo>
                    <a:pt x="0" y="0"/>
                  </a:moveTo>
                  <a:lnTo>
                    <a:pt x="1490472" y="0"/>
                  </a:lnTo>
                </a:path>
                <a:path w="3316604">
                  <a:moveTo>
                    <a:pt x="1950720" y="0"/>
                  </a:moveTo>
                  <a:lnTo>
                    <a:pt x="331622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6031" y="2301239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05100" y="2328671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7176" y="2322575"/>
              <a:ext cx="2593975" cy="40005"/>
            </a:xfrm>
            <a:custGeom>
              <a:avLst/>
              <a:gdLst/>
              <a:ahLst/>
              <a:cxnLst/>
              <a:rect l="l" t="t" r="r" b="b"/>
              <a:pathLst>
                <a:path w="2593975" h="40005">
                  <a:moveTo>
                    <a:pt x="2590800" y="0"/>
                  </a:moveTo>
                  <a:lnTo>
                    <a:pt x="2593848" y="39624"/>
                  </a:lnTo>
                </a:path>
                <a:path w="2593975" h="40005">
                  <a:moveTo>
                    <a:pt x="0" y="0"/>
                  </a:moveTo>
                  <a:lnTo>
                    <a:pt x="3048" y="39624"/>
                  </a:lnTo>
                </a:path>
                <a:path w="2593975" h="40005">
                  <a:moveTo>
                    <a:pt x="152400" y="0"/>
                  </a:moveTo>
                  <a:lnTo>
                    <a:pt x="155448" y="39624"/>
                  </a:lnTo>
                </a:path>
                <a:path w="2593975" h="40005">
                  <a:moveTo>
                    <a:pt x="304800" y="0"/>
                  </a:moveTo>
                  <a:lnTo>
                    <a:pt x="307848" y="39624"/>
                  </a:lnTo>
                </a:path>
                <a:path w="2593975" h="40005">
                  <a:moveTo>
                    <a:pt x="457200" y="0"/>
                  </a:moveTo>
                  <a:lnTo>
                    <a:pt x="460248" y="39624"/>
                  </a:lnTo>
                </a:path>
                <a:path w="2593975" h="40005">
                  <a:moveTo>
                    <a:pt x="609600" y="0"/>
                  </a:moveTo>
                  <a:lnTo>
                    <a:pt x="612648" y="39624"/>
                  </a:lnTo>
                </a:path>
                <a:path w="2593975" h="40005">
                  <a:moveTo>
                    <a:pt x="914400" y="0"/>
                  </a:moveTo>
                  <a:lnTo>
                    <a:pt x="917448" y="39624"/>
                  </a:lnTo>
                </a:path>
                <a:path w="2593975" h="40005">
                  <a:moveTo>
                    <a:pt x="1066800" y="0"/>
                  </a:moveTo>
                  <a:lnTo>
                    <a:pt x="1069848" y="39624"/>
                  </a:lnTo>
                </a:path>
                <a:path w="2593975" h="40005">
                  <a:moveTo>
                    <a:pt x="1219200" y="0"/>
                  </a:moveTo>
                  <a:lnTo>
                    <a:pt x="12222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00300" y="2328671"/>
              <a:ext cx="152400" cy="36830"/>
            </a:xfrm>
            <a:custGeom>
              <a:avLst/>
              <a:gdLst/>
              <a:ahLst/>
              <a:cxnLst/>
              <a:rect l="l" t="t" r="r" b="b"/>
              <a:pathLst>
                <a:path w="152400" h="36830">
                  <a:moveTo>
                    <a:pt x="0" y="0"/>
                  </a:moveTo>
                  <a:lnTo>
                    <a:pt x="0" y="36575"/>
                  </a:lnTo>
                </a:path>
                <a:path w="152400" h="36830">
                  <a:moveTo>
                    <a:pt x="152400" y="0"/>
                  </a:moveTo>
                  <a:lnTo>
                    <a:pt x="15240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5975" y="2322575"/>
              <a:ext cx="1069975" cy="40005"/>
            </a:xfrm>
            <a:custGeom>
              <a:avLst/>
              <a:gdLst/>
              <a:ahLst/>
              <a:cxnLst/>
              <a:rect l="l" t="t" r="r" b="b"/>
              <a:pathLst>
                <a:path w="1069975" h="40005">
                  <a:moveTo>
                    <a:pt x="0" y="0"/>
                  </a:moveTo>
                  <a:lnTo>
                    <a:pt x="3048" y="39624"/>
                  </a:lnTo>
                </a:path>
                <a:path w="1069975" h="40005">
                  <a:moveTo>
                    <a:pt x="152400" y="0"/>
                  </a:moveTo>
                  <a:lnTo>
                    <a:pt x="155448" y="39624"/>
                  </a:lnTo>
                </a:path>
                <a:path w="1069975" h="40005">
                  <a:moveTo>
                    <a:pt x="304800" y="0"/>
                  </a:moveTo>
                  <a:lnTo>
                    <a:pt x="307848" y="39624"/>
                  </a:lnTo>
                </a:path>
                <a:path w="1069975" h="40005">
                  <a:moveTo>
                    <a:pt x="457200" y="0"/>
                  </a:moveTo>
                  <a:lnTo>
                    <a:pt x="460248" y="39624"/>
                  </a:lnTo>
                </a:path>
                <a:path w="1069975" h="40005">
                  <a:moveTo>
                    <a:pt x="609600" y="0"/>
                  </a:moveTo>
                  <a:lnTo>
                    <a:pt x="612648" y="39624"/>
                  </a:lnTo>
                </a:path>
                <a:path w="1069975" h="40005">
                  <a:moveTo>
                    <a:pt x="1066800" y="0"/>
                  </a:moveTo>
                  <a:lnTo>
                    <a:pt x="1069848" y="39624"/>
                  </a:lnTo>
                </a:path>
                <a:path w="1069975" h="40005">
                  <a:moveTo>
                    <a:pt x="914400" y="0"/>
                  </a:moveTo>
                  <a:lnTo>
                    <a:pt x="9174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40280" y="2017775"/>
              <a:ext cx="1390015" cy="304800"/>
            </a:xfrm>
            <a:custGeom>
              <a:avLst/>
              <a:gdLst/>
              <a:ahLst/>
              <a:cxnLst/>
              <a:rect l="l" t="t" r="r" b="b"/>
              <a:pathLst>
                <a:path w="1390014" h="304800">
                  <a:moveTo>
                    <a:pt x="18288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40" y="304800"/>
                  </a:lnTo>
                  <a:lnTo>
                    <a:pt x="18288" y="0"/>
                  </a:lnTo>
                  <a:close/>
                </a:path>
                <a:path w="1390014" h="304800">
                  <a:moveTo>
                    <a:pt x="1389888" y="0"/>
                  </a:moveTo>
                  <a:lnTo>
                    <a:pt x="1374648" y="0"/>
                  </a:lnTo>
                  <a:lnTo>
                    <a:pt x="1371600" y="304800"/>
                  </a:lnTo>
                  <a:lnTo>
                    <a:pt x="1386840" y="304800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49044" y="183743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23820" y="183743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4644" y="183743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38220" y="183743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91844" y="183743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06244" y="183743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81020" y="183743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4444" y="1569211"/>
            <a:ext cx="2317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1</a:t>
            </a:r>
            <a:endParaRPr sz="1575" baseline="-7936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46248" y="2206624"/>
            <a:ext cx="466725" cy="125730"/>
            <a:chOff x="2246248" y="2206624"/>
            <a:chExt cx="466725" cy="125730"/>
          </a:xfrm>
        </p:grpSpPr>
        <p:sp>
          <p:nvSpPr>
            <p:cNvPr id="42" name="object 42"/>
            <p:cNvSpPr/>
            <p:nvPr/>
          </p:nvSpPr>
          <p:spPr>
            <a:xfrm>
              <a:off x="2249423" y="2209799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4602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460248" y="118872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49423" y="2209799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0" y="118872"/>
                  </a:moveTo>
                  <a:lnTo>
                    <a:pt x="460248" y="118872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1744" y="2021039"/>
            <a:ext cx="3229610" cy="10896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2</a:t>
            </a:r>
            <a:endParaRPr sz="1575" baseline="-7936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25"/>
              </a:spcBef>
              <a:tabLst>
                <a:tab pos="812165" algn="l"/>
                <a:tab pos="1269365" algn="l"/>
                <a:tab pos="1726564" algn="l"/>
                <a:tab pos="2144395" algn="l"/>
                <a:tab pos="2601595" algn="l"/>
                <a:tab pos="3058795" algn="l"/>
              </a:tabLst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50" dirty="0">
                <a:latin typeface="Times New Roman"/>
                <a:cs typeface="Times New Roman"/>
              </a:rPr>
              <a:t>3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50" dirty="0">
                <a:latin typeface="Times New Roman"/>
                <a:cs typeface="Times New Roman"/>
              </a:rPr>
              <a:t>6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50" dirty="0">
                <a:latin typeface="Times New Roman"/>
                <a:cs typeface="Times New Roman"/>
              </a:rPr>
              <a:t>9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12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15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18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R="55880" algn="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NOTE:</a:t>
            </a:r>
            <a:r>
              <a:rPr sz="1600" b="1" spc="50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575" baseline="-21164" dirty="0">
                <a:latin typeface="Times New Roman"/>
                <a:cs typeface="Times New Roman"/>
              </a:rPr>
              <a:t>1</a:t>
            </a:r>
            <a:r>
              <a:rPr sz="1575" spc="405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575" baseline="-21164" dirty="0">
                <a:latin typeface="Times New Roman"/>
                <a:cs typeface="Times New Roman"/>
              </a:rPr>
              <a:t>2</a:t>
            </a:r>
            <a:r>
              <a:rPr sz="1575" spc="397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increased,</a:t>
            </a:r>
            <a:endParaRPr sz="1600">
              <a:latin typeface="Times New Roman"/>
              <a:cs typeface="Times New Roman"/>
            </a:endParaRPr>
          </a:p>
          <a:p>
            <a:pPr marR="71120" algn="r">
              <a:lnSpc>
                <a:spcPct val="100000"/>
              </a:lnSpc>
              <a:spcBef>
                <a:spcPts val="25"/>
              </a:spcBef>
            </a:pPr>
            <a:r>
              <a:rPr sz="1600" dirty="0">
                <a:latin typeface="Symbol"/>
                <a:cs typeface="Symbol"/>
              </a:rPr>
              <a:t></a:t>
            </a:r>
            <a:r>
              <a:rPr sz="1575" baseline="-21164" dirty="0">
                <a:latin typeface="Times New Roman"/>
                <a:cs typeface="Times New Roman"/>
              </a:rPr>
              <a:t>2</a:t>
            </a:r>
            <a:r>
              <a:rPr sz="1575" spc="172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miss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deadline!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172" y="343916"/>
            <a:ext cx="28359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85875" algn="l"/>
              </a:tabLst>
            </a:pPr>
            <a:r>
              <a:rPr sz="2200" spc="-10" dirty="0"/>
              <a:t>Problem</a:t>
            </a:r>
            <a:r>
              <a:rPr sz="2200" dirty="0"/>
              <a:t>	</a:t>
            </a:r>
            <a:r>
              <a:rPr sz="2200" spc="-10" dirty="0"/>
              <a:t>formulation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606425" y="1188719"/>
            <a:ext cx="3355975" cy="332740"/>
            <a:chOff x="606425" y="1188719"/>
            <a:chExt cx="3355975" cy="332740"/>
          </a:xfrm>
        </p:grpSpPr>
        <p:sp>
          <p:nvSpPr>
            <p:cNvPr id="4" name="object 4"/>
            <p:cNvSpPr/>
            <p:nvPr/>
          </p:nvSpPr>
          <p:spPr>
            <a:xfrm>
              <a:off x="725423" y="137769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5423" y="137769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279" y="1188719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5" h="304800">
                  <a:moveTo>
                    <a:pt x="18287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493519"/>
              <a:ext cx="3310254" cy="0"/>
            </a:xfrm>
            <a:custGeom>
              <a:avLst/>
              <a:gdLst/>
              <a:ahLst/>
              <a:cxnLst/>
              <a:rect l="l" t="t" r="r" b="b"/>
              <a:pathLst>
                <a:path w="3310254">
                  <a:moveTo>
                    <a:pt x="2670048" y="0"/>
                  </a:moveTo>
                  <a:lnTo>
                    <a:pt x="2859024" y="0"/>
                  </a:lnTo>
                </a:path>
                <a:path w="3310254">
                  <a:moveTo>
                    <a:pt x="2212848" y="0"/>
                  </a:moveTo>
                  <a:lnTo>
                    <a:pt x="2554224" y="0"/>
                  </a:lnTo>
                </a:path>
                <a:path w="3310254">
                  <a:moveTo>
                    <a:pt x="1374648" y="0"/>
                  </a:moveTo>
                  <a:lnTo>
                    <a:pt x="1905000" y="0"/>
                  </a:lnTo>
                </a:path>
                <a:path w="3310254">
                  <a:moveTo>
                    <a:pt x="1146048" y="0"/>
                  </a:moveTo>
                  <a:lnTo>
                    <a:pt x="1219200" y="0"/>
                  </a:lnTo>
                </a:path>
                <a:path w="3310254">
                  <a:moveTo>
                    <a:pt x="0" y="0"/>
                  </a:moveTo>
                  <a:lnTo>
                    <a:pt x="990600" y="0"/>
                  </a:lnTo>
                </a:path>
                <a:path w="3310254">
                  <a:moveTo>
                    <a:pt x="3051048" y="0"/>
                  </a:moveTo>
                  <a:lnTo>
                    <a:pt x="331012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3632" y="146913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8280" y="1188719"/>
              <a:ext cx="2304415" cy="304800"/>
            </a:xfrm>
            <a:custGeom>
              <a:avLst/>
              <a:gdLst/>
              <a:ahLst/>
              <a:cxnLst/>
              <a:rect l="l" t="t" r="r" b="b"/>
              <a:pathLst>
                <a:path w="2304415" h="304800">
                  <a:moveTo>
                    <a:pt x="18288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40" y="304800"/>
                  </a:lnTo>
                  <a:lnTo>
                    <a:pt x="18288" y="0"/>
                  </a:lnTo>
                  <a:close/>
                </a:path>
                <a:path w="2304415" h="304800">
                  <a:moveTo>
                    <a:pt x="780288" y="0"/>
                  </a:moveTo>
                  <a:lnTo>
                    <a:pt x="765048" y="0"/>
                  </a:lnTo>
                  <a:lnTo>
                    <a:pt x="762000" y="304800"/>
                  </a:lnTo>
                  <a:lnTo>
                    <a:pt x="777240" y="304800"/>
                  </a:lnTo>
                  <a:lnTo>
                    <a:pt x="780288" y="0"/>
                  </a:lnTo>
                  <a:close/>
                </a:path>
                <a:path w="2304415" h="304800">
                  <a:moveTo>
                    <a:pt x="1542288" y="0"/>
                  </a:moveTo>
                  <a:lnTo>
                    <a:pt x="1527048" y="0"/>
                  </a:lnTo>
                  <a:lnTo>
                    <a:pt x="1524000" y="304800"/>
                  </a:lnTo>
                  <a:lnTo>
                    <a:pt x="1539240" y="304800"/>
                  </a:lnTo>
                  <a:lnTo>
                    <a:pt x="1542288" y="0"/>
                  </a:lnTo>
                  <a:close/>
                </a:path>
                <a:path w="2304415" h="304800">
                  <a:moveTo>
                    <a:pt x="2304288" y="0"/>
                  </a:moveTo>
                  <a:lnTo>
                    <a:pt x="2289048" y="0"/>
                  </a:lnTo>
                  <a:lnTo>
                    <a:pt x="2286000" y="304800"/>
                  </a:lnTo>
                  <a:lnTo>
                    <a:pt x="2301240" y="304800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0200" y="1377695"/>
              <a:ext cx="155575" cy="119380"/>
            </a:xfrm>
            <a:custGeom>
              <a:avLst/>
              <a:gdLst/>
              <a:ahLst/>
              <a:cxnLst/>
              <a:rect l="l" t="t" r="r" b="b"/>
              <a:pathLst>
                <a:path w="155575" h="119380">
                  <a:moveTo>
                    <a:pt x="1554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55448" y="118872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0200" y="1377695"/>
              <a:ext cx="155575" cy="119380"/>
            </a:xfrm>
            <a:custGeom>
              <a:avLst/>
              <a:gdLst/>
              <a:ahLst/>
              <a:cxnLst/>
              <a:rect l="l" t="t" r="r" b="b"/>
              <a:pathLst>
                <a:path w="155575" h="119380">
                  <a:moveTo>
                    <a:pt x="0" y="118872"/>
                  </a:moveTo>
                  <a:lnTo>
                    <a:pt x="155448" y="118872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6644" y="862075"/>
            <a:ext cx="3920490" cy="2402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4495">
              <a:lnSpc>
                <a:spcPct val="100000"/>
              </a:lnSpc>
              <a:spcBef>
                <a:spcPts val="105"/>
              </a:spcBef>
              <a:tabLst>
                <a:tab pos="2080895" algn="l"/>
              </a:tabLst>
            </a:pPr>
            <a:r>
              <a:rPr sz="2400" baseline="3472" dirty="0">
                <a:latin typeface="Symbol"/>
                <a:cs typeface="Symbol"/>
              </a:rPr>
              <a:t></a:t>
            </a:r>
            <a:r>
              <a:rPr sz="1575" baseline="-2645" dirty="0">
                <a:latin typeface="Times New Roman"/>
                <a:cs typeface="Times New Roman"/>
              </a:rPr>
              <a:t>i</a:t>
            </a:r>
            <a:r>
              <a:rPr sz="1575" spc="-22" baseline="-2645" dirty="0">
                <a:latin typeface="Times New Roman"/>
                <a:cs typeface="Times New Roman"/>
              </a:rPr>
              <a:t> </a:t>
            </a:r>
            <a:r>
              <a:rPr sz="2400" baseline="3472" dirty="0">
                <a:latin typeface="Times New Roman"/>
                <a:cs typeface="Times New Roman"/>
              </a:rPr>
              <a:t>(C</a:t>
            </a:r>
            <a:r>
              <a:rPr sz="1575" baseline="-15873" dirty="0">
                <a:latin typeface="Times New Roman"/>
                <a:cs typeface="Times New Roman"/>
              </a:rPr>
              <a:t>i</a:t>
            </a:r>
            <a:r>
              <a:rPr sz="2400" baseline="3472" dirty="0">
                <a:latin typeface="Times New Roman"/>
                <a:cs typeface="Times New Roman"/>
              </a:rPr>
              <a:t>,</a:t>
            </a:r>
            <a:r>
              <a:rPr sz="2400" spc="-22" baseline="3472" dirty="0">
                <a:latin typeface="Times New Roman"/>
                <a:cs typeface="Times New Roman"/>
              </a:rPr>
              <a:t> </a:t>
            </a:r>
            <a:r>
              <a:rPr sz="2400" spc="-37" baseline="3472" dirty="0">
                <a:latin typeface="Times New Roman"/>
                <a:cs typeface="Times New Roman"/>
              </a:rPr>
              <a:t>T</a:t>
            </a:r>
            <a:r>
              <a:rPr sz="1575" spc="-37" baseline="-15873" dirty="0">
                <a:latin typeface="Times New Roman"/>
                <a:cs typeface="Times New Roman"/>
              </a:rPr>
              <a:t>i</a:t>
            </a:r>
            <a:r>
              <a:rPr sz="2400" spc="-37" baseline="3472" dirty="0">
                <a:latin typeface="Times New Roman"/>
                <a:cs typeface="Times New Roman"/>
              </a:rPr>
              <a:t>)</a:t>
            </a:r>
            <a:r>
              <a:rPr sz="2400" baseline="3472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job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ik</a:t>
            </a:r>
            <a:endParaRPr sz="1575" baseline="-793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1600">
              <a:latin typeface="Times New Roman"/>
              <a:cs typeface="Times New Roman"/>
            </a:endParaRPr>
          </a:p>
          <a:p>
            <a:pPr marL="1882775">
              <a:lnSpc>
                <a:spcPct val="100000"/>
              </a:lnSpc>
              <a:tabLst>
                <a:tab pos="2614295" algn="l"/>
              </a:tabLst>
            </a:pPr>
            <a:r>
              <a:rPr sz="2100" spc="-37" baseline="15873" dirty="0">
                <a:latin typeface="Times New Roman"/>
                <a:cs typeface="Times New Roman"/>
              </a:rPr>
              <a:t>r</a:t>
            </a:r>
            <a:r>
              <a:rPr sz="1425" spc="-37" baseline="2923" dirty="0">
                <a:latin typeface="Times New Roman"/>
                <a:cs typeface="Times New Roman"/>
              </a:rPr>
              <a:t>ik</a:t>
            </a:r>
            <a:r>
              <a:rPr sz="1425" baseline="2923" dirty="0">
                <a:latin typeface="Times New Roman"/>
                <a:cs typeface="Times New Roman"/>
              </a:rPr>
              <a:t>	</a:t>
            </a:r>
            <a:r>
              <a:rPr sz="2100" spc="-37" baseline="13888" dirty="0">
                <a:latin typeface="Times New Roman"/>
                <a:cs typeface="Times New Roman"/>
              </a:rPr>
              <a:t>d</a:t>
            </a:r>
            <a:r>
              <a:rPr sz="950" spc="-25" dirty="0">
                <a:latin typeface="Times New Roman"/>
                <a:cs typeface="Times New Roman"/>
              </a:rPr>
              <a:t>ik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9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periodic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guarantee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that: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15"/>
              </a:spcBef>
            </a:pPr>
            <a:r>
              <a:rPr sz="1600" spc="114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14" dirty="0">
                <a:latin typeface="Times New Roman"/>
                <a:cs typeface="Times New Roman"/>
              </a:rPr>
              <a:t>each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2025" baseline="-16460" dirty="0">
                <a:solidFill>
                  <a:srgbClr val="0000FF"/>
                </a:solidFill>
                <a:latin typeface="Times New Roman"/>
                <a:cs typeface="Times New Roman"/>
              </a:rPr>
              <a:t>ik</a:t>
            </a:r>
            <a:r>
              <a:rPr sz="2025" spc="82" baseline="-164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activated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37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aseline="-9259" dirty="0">
                <a:solidFill>
                  <a:srgbClr val="0000FF"/>
                </a:solidFill>
                <a:latin typeface="Times New Roman"/>
                <a:cs typeface="Times New Roman"/>
              </a:rPr>
              <a:t>ik</a:t>
            </a:r>
            <a:r>
              <a:rPr sz="1800" spc="202" baseline="-925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(k</a:t>
            </a:r>
            <a:r>
              <a:rPr sz="1800" spc="-1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1)T</a:t>
            </a:r>
            <a:r>
              <a:rPr sz="1800" spc="-15" baseline="-9259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800" baseline="-9259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</a:pPr>
            <a:r>
              <a:rPr sz="1600" spc="114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14" dirty="0">
                <a:latin typeface="Times New Roman"/>
                <a:cs typeface="Times New Roman"/>
              </a:rPr>
              <a:t>each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2025" baseline="-16460" dirty="0">
                <a:solidFill>
                  <a:srgbClr val="0000FF"/>
                </a:solidFill>
                <a:latin typeface="Times New Roman"/>
                <a:cs typeface="Times New Roman"/>
              </a:rPr>
              <a:t>ik</a:t>
            </a:r>
            <a:r>
              <a:rPr sz="2025" spc="89" baseline="-164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completes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800" baseline="-9259" dirty="0">
                <a:solidFill>
                  <a:srgbClr val="0000FF"/>
                </a:solidFill>
                <a:latin typeface="Times New Roman"/>
                <a:cs typeface="Times New Roman"/>
              </a:rPr>
              <a:t>ik</a:t>
            </a:r>
            <a:r>
              <a:rPr sz="1800" spc="209" baseline="-925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aseline="-9259" dirty="0">
                <a:solidFill>
                  <a:srgbClr val="0000FF"/>
                </a:solidFill>
                <a:latin typeface="Times New Roman"/>
                <a:cs typeface="Times New Roman"/>
              </a:rPr>
              <a:t>ik</a:t>
            </a:r>
            <a:r>
              <a:rPr sz="1800" spc="172" baseline="-925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800" spc="-37" baseline="-9259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800" baseline="-925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R="55880" algn="r">
              <a:lnSpc>
                <a:spcPct val="100000"/>
              </a:lnSpc>
            </a:pPr>
            <a:r>
              <a:rPr sz="700" spc="-5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4572000" cy="3429000"/>
            <a:chOff x="0" y="0"/>
            <a:chExt cx="4572000" cy="3429000"/>
          </a:xfrm>
        </p:grpSpPr>
        <p:sp>
          <p:nvSpPr>
            <p:cNvPr id="14" name="object 14"/>
            <p:cNvSpPr/>
            <p:nvPr/>
          </p:nvSpPr>
          <p:spPr>
            <a:xfrm>
              <a:off x="2514600" y="1377696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4600" y="1377696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8800" y="1377696"/>
              <a:ext cx="155575" cy="119380"/>
            </a:xfrm>
            <a:custGeom>
              <a:avLst/>
              <a:gdLst/>
              <a:ahLst/>
              <a:cxnLst/>
              <a:rect l="l" t="t" r="r" b="b"/>
              <a:pathLst>
                <a:path w="155575" h="119380">
                  <a:moveTo>
                    <a:pt x="1554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55448" y="118872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28800" y="1377696"/>
              <a:ext cx="155575" cy="119380"/>
            </a:xfrm>
            <a:custGeom>
              <a:avLst/>
              <a:gdLst/>
              <a:ahLst/>
              <a:cxnLst/>
              <a:rect l="l" t="t" r="r" b="b"/>
              <a:pathLst>
                <a:path w="155575" h="119380">
                  <a:moveTo>
                    <a:pt x="0" y="118872"/>
                  </a:moveTo>
                  <a:lnTo>
                    <a:pt x="155448" y="118872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63823" y="1377696"/>
              <a:ext cx="116205" cy="119380"/>
            </a:xfrm>
            <a:custGeom>
              <a:avLst/>
              <a:gdLst/>
              <a:ahLst/>
              <a:cxnLst/>
              <a:rect l="l" t="t" r="r" b="b"/>
              <a:pathLst>
                <a:path w="116204" h="119380">
                  <a:moveTo>
                    <a:pt x="115824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15824" y="118872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63823" y="1377696"/>
              <a:ext cx="116205" cy="119380"/>
            </a:xfrm>
            <a:custGeom>
              <a:avLst/>
              <a:gdLst/>
              <a:ahLst/>
              <a:cxnLst/>
              <a:rect l="l" t="t" r="r" b="b"/>
              <a:pathLst>
                <a:path w="116204" h="119380">
                  <a:moveTo>
                    <a:pt x="0" y="118872"/>
                  </a:moveTo>
                  <a:lnTo>
                    <a:pt x="115824" y="118872"/>
                  </a:lnTo>
                  <a:lnTo>
                    <a:pt x="1158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68623" y="1377696"/>
              <a:ext cx="192405" cy="119380"/>
            </a:xfrm>
            <a:custGeom>
              <a:avLst/>
              <a:gdLst/>
              <a:ahLst/>
              <a:cxnLst/>
              <a:rect l="l" t="t" r="r" b="b"/>
              <a:pathLst>
                <a:path w="192404" h="119380">
                  <a:moveTo>
                    <a:pt x="192024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92024" y="11887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68623" y="1377696"/>
              <a:ext cx="192405" cy="119380"/>
            </a:xfrm>
            <a:custGeom>
              <a:avLst/>
              <a:gdLst/>
              <a:ahLst/>
              <a:cxnLst/>
              <a:rect l="l" t="t" r="r" b="b"/>
              <a:pathLst>
                <a:path w="192404" h="119380">
                  <a:moveTo>
                    <a:pt x="0" y="118872"/>
                  </a:moveTo>
                  <a:lnTo>
                    <a:pt x="192024" y="118872"/>
                  </a:lnTo>
                  <a:lnTo>
                    <a:pt x="1920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6" y="6095"/>
              <a:ext cx="4559935" cy="3416935"/>
            </a:xfrm>
            <a:custGeom>
              <a:avLst/>
              <a:gdLst/>
              <a:ahLst/>
              <a:cxnLst/>
              <a:rect l="l" t="t" r="r" b="b"/>
              <a:pathLst>
                <a:path w="4559935" h="3416935">
                  <a:moveTo>
                    <a:pt x="0" y="3416808"/>
                  </a:moveTo>
                  <a:lnTo>
                    <a:pt x="4559808" y="3416808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2244" y="286004"/>
            <a:ext cx="32073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A</a:t>
            </a:r>
            <a:r>
              <a:rPr sz="2200" spc="-35" dirty="0"/>
              <a:t> </a:t>
            </a:r>
            <a:r>
              <a:rPr sz="2200" dirty="0"/>
              <a:t>different</a:t>
            </a:r>
            <a:r>
              <a:rPr sz="2200" spc="-35" dirty="0"/>
              <a:t> </a:t>
            </a:r>
            <a:r>
              <a:rPr sz="2200" dirty="0"/>
              <a:t>upper</a:t>
            </a:r>
            <a:r>
              <a:rPr sz="2200" spc="-35" dirty="0"/>
              <a:t> </a:t>
            </a:r>
            <a:r>
              <a:rPr sz="2200" spc="-10" dirty="0"/>
              <a:t>bound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1176527" y="795527"/>
            <a:ext cx="2258695" cy="615950"/>
            <a:chOff x="1176527" y="795527"/>
            <a:chExt cx="2258695" cy="615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527" y="795527"/>
              <a:ext cx="2258568" cy="6156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527" y="795527"/>
              <a:ext cx="2258567" cy="6156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09216" y="1103375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118872" y="0"/>
                  </a:lnTo>
                </a:path>
                <a:path w="539750">
                  <a:moveTo>
                    <a:pt x="417575" y="0"/>
                  </a:moveTo>
                  <a:lnTo>
                    <a:pt x="53949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57248" y="941324"/>
            <a:ext cx="1249680" cy="419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ts val="1540"/>
              </a:lnSpc>
              <a:spcBef>
                <a:spcPts val="110"/>
              </a:spcBef>
            </a:pPr>
            <a:r>
              <a:rPr sz="1550" spc="409" dirty="0">
                <a:latin typeface="Symbol"/>
                <a:cs typeface="Symbol"/>
              </a:rPr>
              <a:t></a:t>
            </a:r>
            <a:r>
              <a:rPr sz="2325" spc="615" baseline="35842" dirty="0">
                <a:latin typeface="Times New Roman"/>
                <a:cs typeface="Times New Roman"/>
              </a:rPr>
              <a:t>2</a:t>
            </a:r>
            <a:r>
              <a:rPr sz="2325" spc="622" baseline="35842" dirty="0">
                <a:latin typeface="Times New Roman"/>
                <a:cs typeface="Times New Roman"/>
              </a:rPr>
              <a:t> </a:t>
            </a:r>
            <a:r>
              <a:rPr sz="1550" spc="420" dirty="0">
                <a:latin typeface="Symbol"/>
                <a:cs typeface="Symbol"/>
              </a:rPr>
              <a:t></a:t>
            </a:r>
            <a:r>
              <a:rPr sz="2325" spc="630" baseline="35842" dirty="0">
                <a:latin typeface="Times New Roman"/>
                <a:cs typeface="Times New Roman"/>
              </a:rPr>
              <a:t>4</a:t>
            </a:r>
            <a:r>
              <a:rPr sz="2325" spc="660" baseline="35842" dirty="0">
                <a:latin typeface="Times New Roman"/>
                <a:cs typeface="Times New Roman"/>
              </a:rPr>
              <a:t> </a:t>
            </a:r>
            <a:r>
              <a:rPr sz="1550" spc="385" dirty="0">
                <a:latin typeface="Symbol"/>
                <a:cs typeface="Symbol"/>
              </a:rPr>
              <a:t></a:t>
            </a:r>
            <a:r>
              <a:rPr sz="1550" spc="38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264160">
              <a:lnSpc>
                <a:spcPts val="1540"/>
              </a:lnSpc>
              <a:tabLst>
                <a:tab pos="678180" algn="l"/>
              </a:tabLst>
            </a:pPr>
            <a:r>
              <a:rPr sz="1550" spc="-50" dirty="0">
                <a:latin typeface="Times New Roman"/>
                <a:cs typeface="Times New Roman"/>
              </a:rPr>
              <a:t>4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Times New Roman"/>
                <a:cs typeface="Times New Roman"/>
              </a:rPr>
              <a:t>8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7708" y="1072387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0924" y="941324"/>
            <a:ext cx="16891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-50" dirty="0">
                <a:latin typeface="Times New Roman"/>
                <a:cs typeface="Times New Roman"/>
              </a:rPr>
              <a:t>U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4189" y="1524000"/>
            <a:ext cx="3168650" cy="846455"/>
            <a:chOff x="754189" y="1524000"/>
            <a:chExt cx="3168650" cy="846455"/>
          </a:xfrm>
        </p:grpSpPr>
        <p:sp>
          <p:nvSpPr>
            <p:cNvPr id="12" name="object 12"/>
            <p:cNvSpPr/>
            <p:nvPr/>
          </p:nvSpPr>
          <p:spPr>
            <a:xfrm>
              <a:off x="877824" y="1716023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3078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07848" y="115824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7824" y="1716023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0" y="115824"/>
                  </a:moveTo>
                  <a:lnTo>
                    <a:pt x="307848" y="115824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7424" y="1716023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307847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07847" y="115824"/>
                  </a:lnTo>
                  <a:lnTo>
                    <a:pt x="30784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7424" y="1716023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0" y="115824"/>
                  </a:moveTo>
                  <a:lnTo>
                    <a:pt x="307847" y="115824"/>
                  </a:lnTo>
                  <a:lnTo>
                    <a:pt x="307847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2624" y="2209800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2624" y="2209800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8680" y="1524000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5" h="304800">
                  <a:moveTo>
                    <a:pt x="18287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776" y="1828800"/>
              <a:ext cx="917575" cy="36830"/>
            </a:xfrm>
            <a:custGeom>
              <a:avLst/>
              <a:gdLst/>
              <a:ahLst/>
              <a:cxnLst/>
              <a:rect l="l" t="t" r="r" b="b"/>
              <a:pathLst>
                <a:path w="917575" h="36830">
                  <a:moveTo>
                    <a:pt x="0" y="0"/>
                  </a:moveTo>
                  <a:lnTo>
                    <a:pt x="3048" y="36575"/>
                  </a:lnTo>
                </a:path>
                <a:path w="917575" h="36830">
                  <a:moveTo>
                    <a:pt x="914400" y="0"/>
                  </a:moveTo>
                  <a:lnTo>
                    <a:pt x="9174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000" y="1828800"/>
              <a:ext cx="3118485" cy="0"/>
            </a:xfrm>
            <a:custGeom>
              <a:avLst/>
              <a:gdLst/>
              <a:ahLst/>
              <a:cxnLst/>
              <a:rect l="l" t="t" r="r" b="b"/>
              <a:pathLst>
                <a:path w="3118485">
                  <a:moveTo>
                    <a:pt x="2862072" y="0"/>
                  </a:moveTo>
                  <a:lnTo>
                    <a:pt x="3118104" y="0"/>
                  </a:lnTo>
                </a:path>
                <a:path w="3118485">
                  <a:moveTo>
                    <a:pt x="0" y="0"/>
                  </a:moveTo>
                  <a:lnTo>
                    <a:pt x="1335024" y="0"/>
                  </a:lnTo>
                </a:path>
                <a:path w="3118485">
                  <a:moveTo>
                    <a:pt x="1642872" y="0"/>
                  </a:moveTo>
                  <a:lnTo>
                    <a:pt x="1944624" y="0"/>
                  </a:lnTo>
                </a:path>
                <a:path w="3118485">
                  <a:moveTo>
                    <a:pt x="2252472" y="0"/>
                  </a:moveTo>
                  <a:lnTo>
                    <a:pt x="2554224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74008" y="180441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03575" y="1828800"/>
              <a:ext cx="3175" cy="36830"/>
            </a:xfrm>
            <a:custGeom>
              <a:avLst/>
              <a:gdLst/>
              <a:ahLst/>
              <a:cxnLst/>
              <a:rect l="l" t="t" r="r" b="b"/>
              <a:pathLst>
                <a:path w="3175" h="36830">
                  <a:moveTo>
                    <a:pt x="0" y="0"/>
                  </a:moveTo>
                  <a:lnTo>
                    <a:pt x="30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19500" y="183184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7176" y="1828800"/>
              <a:ext cx="1069975" cy="36830"/>
            </a:xfrm>
            <a:custGeom>
              <a:avLst/>
              <a:gdLst/>
              <a:ahLst/>
              <a:cxnLst/>
              <a:rect l="l" t="t" r="r" b="b"/>
              <a:pathLst>
                <a:path w="1069975" h="36830">
                  <a:moveTo>
                    <a:pt x="0" y="0"/>
                  </a:moveTo>
                  <a:lnTo>
                    <a:pt x="3048" y="36575"/>
                  </a:lnTo>
                </a:path>
                <a:path w="1069975" h="36830">
                  <a:moveTo>
                    <a:pt x="152400" y="0"/>
                  </a:moveTo>
                  <a:lnTo>
                    <a:pt x="155448" y="36575"/>
                  </a:lnTo>
                </a:path>
                <a:path w="1069975" h="36830">
                  <a:moveTo>
                    <a:pt x="304800" y="0"/>
                  </a:moveTo>
                  <a:lnTo>
                    <a:pt x="307848" y="36575"/>
                  </a:lnTo>
                </a:path>
                <a:path w="1069975" h="36830">
                  <a:moveTo>
                    <a:pt x="457200" y="0"/>
                  </a:moveTo>
                  <a:lnTo>
                    <a:pt x="460248" y="36575"/>
                  </a:lnTo>
                </a:path>
                <a:path w="1069975" h="36830">
                  <a:moveTo>
                    <a:pt x="609600" y="0"/>
                  </a:moveTo>
                  <a:lnTo>
                    <a:pt x="612648" y="36575"/>
                  </a:lnTo>
                </a:path>
                <a:path w="1069975" h="36830">
                  <a:moveTo>
                    <a:pt x="914400" y="0"/>
                  </a:moveTo>
                  <a:lnTo>
                    <a:pt x="917448" y="36575"/>
                  </a:lnTo>
                </a:path>
                <a:path w="1069975" h="36830">
                  <a:moveTo>
                    <a:pt x="1066800" y="0"/>
                  </a:moveTo>
                  <a:lnTo>
                    <a:pt x="10698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7900" y="1831847"/>
              <a:ext cx="152400" cy="36830"/>
            </a:xfrm>
            <a:custGeom>
              <a:avLst/>
              <a:gdLst/>
              <a:ahLst/>
              <a:cxnLst/>
              <a:rect l="l" t="t" r="r" b="b"/>
              <a:pathLst>
                <a:path w="152400" h="36830">
                  <a:moveTo>
                    <a:pt x="0" y="0"/>
                  </a:moveTo>
                  <a:lnTo>
                    <a:pt x="0" y="36575"/>
                  </a:lnTo>
                </a:path>
                <a:path w="152400" h="36830">
                  <a:moveTo>
                    <a:pt x="152400" y="0"/>
                  </a:moveTo>
                  <a:lnTo>
                    <a:pt x="15240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1175" y="1828800"/>
              <a:ext cx="3175" cy="36830"/>
            </a:xfrm>
            <a:custGeom>
              <a:avLst/>
              <a:gdLst/>
              <a:ahLst/>
              <a:cxnLst/>
              <a:rect l="l" t="t" r="r" b="b"/>
              <a:pathLst>
                <a:path w="3175" h="36830">
                  <a:moveTo>
                    <a:pt x="0" y="0"/>
                  </a:moveTo>
                  <a:lnTo>
                    <a:pt x="30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57500" y="1831847"/>
              <a:ext cx="152400" cy="36830"/>
            </a:xfrm>
            <a:custGeom>
              <a:avLst/>
              <a:gdLst/>
              <a:ahLst/>
              <a:cxnLst/>
              <a:rect l="l" t="t" r="r" b="b"/>
              <a:pathLst>
                <a:path w="152400" h="36830">
                  <a:moveTo>
                    <a:pt x="0" y="0"/>
                  </a:moveTo>
                  <a:lnTo>
                    <a:pt x="0" y="36575"/>
                  </a:lnTo>
                </a:path>
                <a:path w="152400" h="36830">
                  <a:moveTo>
                    <a:pt x="152400" y="0"/>
                  </a:moveTo>
                  <a:lnTo>
                    <a:pt x="15240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60775" y="1828800"/>
              <a:ext cx="155575" cy="36830"/>
            </a:xfrm>
            <a:custGeom>
              <a:avLst/>
              <a:gdLst/>
              <a:ahLst/>
              <a:cxnLst/>
              <a:rect l="l" t="t" r="r" b="b"/>
              <a:pathLst>
                <a:path w="155575" h="36830">
                  <a:moveTo>
                    <a:pt x="0" y="0"/>
                  </a:moveTo>
                  <a:lnTo>
                    <a:pt x="3048" y="36575"/>
                  </a:lnTo>
                </a:path>
                <a:path w="155575" h="36830">
                  <a:moveTo>
                    <a:pt x="152400" y="0"/>
                  </a:moveTo>
                  <a:lnTo>
                    <a:pt x="1554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67100" y="183184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8680" y="1523999"/>
              <a:ext cx="2456815" cy="798830"/>
            </a:xfrm>
            <a:custGeom>
              <a:avLst/>
              <a:gdLst/>
              <a:ahLst/>
              <a:cxnLst/>
              <a:rect l="l" t="t" r="r" b="b"/>
              <a:pathLst>
                <a:path w="2456815" h="798830">
                  <a:moveTo>
                    <a:pt x="18288" y="493776"/>
                  </a:moveTo>
                  <a:lnTo>
                    <a:pt x="3048" y="493776"/>
                  </a:lnTo>
                  <a:lnTo>
                    <a:pt x="0" y="798576"/>
                  </a:lnTo>
                  <a:lnTo>
                    <a:pt x="15240" y="798576"/>
                  </a:lnTo>
                  <a:lnTo>
                    <a:pt x="18288" y="493776"/>
                  </a:lnTo>
                  <a:close/>
                </a:path>
                <a:path w="2456815" h="798830">
                  <a:moveTo>
                    <a:pt x="627888" y="0"/>
                  </a:moveTo>
                  <a:lnTo>
                    <a:pt x="612648" y="0"/>
                  </a:lnTo>
                  <a:lnTo>
                    <a:pt x="609600" y="304800"/>
                  </a:lnTo>
                  <a:lnTo>
                    <a:pt x="624840" y="304800"/>
                  </a:lnTo>
                  <a:lnTo>
                    <a:pt x="627888" y="0"/>
                  </a:lnTo>
                  <a:close/>
                </a:path>
                <a:path w="2456815" h="798830">
                  <a:moveTo>
                    <a:pt x="1847088" y="0"/>
                  </a:moveTo>
                  <a:lnTo>
                    <a:pt x="1831848" y="0"/>
                  </a:lnTo>
                  <a:lnTo>
                    <a:pt x="1828800" y="304800"/>
                  </a:lnTo>
                  <a:lnTo>
                    <a:pt x="1844040" y="304800"/>
                  </a:lnTo>
                  <a:lnTo>
                    <a:pt x="1847088" y="0"/>
                  </a:lnTo>
                  <a:close/>
                </a:path>
                <a:path w="2456815" h="798830">
                  <a:moveTo>
                    <a:pt x="2456688" y="0"/>
                  </a:moveTo>
                  <a:lnTo>
                    <a:pt x="2441448" y="0"/>
                  </a:lnTo>
                  <a:lnTo>
                    <a:pt x="2438400" y="304800"/>
                  </a:lnTo>
                  <a:lnTo>
                    <a:pt x="2453640" y="304800"/>
                  </a:lnTo>
                  <a:lnTo>
                    <a:pt x="24566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4776" y="2322576"/>
              <a:ext cx="917575" cy="40005"/>
            </a:xfrm>
            <a:custGeom>
              <a:avLst/>
              <a:gdLst/>
              <a:ahLst/>
              <a:cxnLst/>
              <a:rect l="l" t="t" r="r" b="b"/>
              <a:pathLst>
                <a:path w="917575" h="40005">
                  <a:moveTo>
                    <a:pt x="0" y="0"/>
                  </a:moveTo>
                  <a:lnTo>
                    <a:pt x="3048" y="39624"/>
                  </a:lnTo>
                </a:path>
                <a:path w="917575" h="40005">
                  <a:moveTo>
                    <a:pt x="914400" y="0"/>
                  </a:moveTo>
                  <a:lnTo>
                    <a:pt x="9174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8952" y="2324100"/>
              <a:ext cx="3124200" cy="0"/>
            </a:xfrm>
            <a:custGeom>
              <a:avLst/>
              <a:gdLst/>
              <a:ahLst/>
              <a:cxnLst/>
              <a:rect l="l" t="t" r="r" b="b"/>
              <a:pathLst>
                <a:path w="3124200">
                  <a:moveTo>
                    <a:pt x="0" y="0"/>
                  </a:moveTo>
                  <a:lnTo>
                    <a:pt x="1033272" y="0"/>
                  </a:lnTo>
                </a:path>
                <a:path w="3124200">
                  <a:moveTo>
                    <a:pt x="1341120" y="0"/>
                  </a:moveTo>
                  <a:lnTo>
                    <a:pt x="1642872" y="0"/>
                  </a:lnTo>
                </a:path>
                <a:path w="3124200">
                  <a:moveTo>
                    <a:pt x="1950720" y="0"/>
                  </a:moveTo>
                  <a:lnTo>
                    <a:pt x="2252472" y="0"/>
                  </a:lnTo>
                </a:path>
                <a:path w="3124200">
                  <a:moveTo>
                    <a:pt x="2560320" y="0"/>
                  </a:moveTo>
                  <a:lnTo>
                    <a:pt x="3124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74008" y="2301240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6"/>
                  </a:lnTo>
                  <a:lnTo>
                    <a:pt x="48768" y="24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05100" y="2328672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7176" y="2322576"/>
              <a:ext cx="2593975" cy="40005"/>
            </a:xfrm>
            <a:custGeom>
              <a:avLst/>
              <a:gdLst/>
              <a:ahLst/>
              <a:cxnLst/>
              <a:rect l="l" t="t" r="r" b="b"/>
              <a:pathLst>
                <a:path w="2593975" h="40005">
                  <a:moveTo>
                    <a:pt x="2590800" y="0"/>
                  </a:moveTo>
                  <a:lnTo>
                    <a:pt x="2593848" y="39624"/>
                  </a:lnTo>
                </a:path>
                <a:path w="2593975" h="40005">
                  <a:moveTo>
                    <a:pt x="0" y="0"/>
                  </a:moveTo>
                  <a:lnTo>
                    <a:pt x="3048" y="39624"/>
                  </a:lnTo>
                </a:path>
                <a:path w="2593975" h="40005">
                  <a:moveTo>
                    <a:pt x="152400" y="0"/>
                  </a:moveTo>
                  <a:lnTo>
                    <a:pt x="155448" y="39624"/>
                  </a:lnTo>
                </a:path>
                <a:path w="2593975" h="40005">
                  <a:moveTo>
                    <a:pt x="304800" y="0"/>
                  </a:moveTo>
                  <a:lnTo>
                    <a:pt x="307848" y="39624"/>
                  </a:lnTo>
                </a:path>
                <a:path w="2593975" h="40005">
                  <a:moveTo>
                    <a:pt x="457200" y="0"/>
                  </a:moveTo>
                  <a:lnTo>
                    <a:pt x="460248" y="39624"/>
                  </a:lnTo>
                </a:path>
                <a:path w="2593975" h="40005">
                  <a:moveTo>
                    <a:pt x="609600" y="0"/>
                  </a:moveTo>
                  <a:lnTo>
                    <a:pt x="6126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43100" y="2328672"/>
              <a:ext cx="152400" cy="36830"/>
            </a:xfrm>
            <a:custGeom>
              <a:avLst/>
              <a:gdLst/>
              <a:ahLst/>
              <a:cxnLst/>
              <a:rect l="l" t="t" r="r" b="b"/>
              <a:pathLst>
                <a:path w="152400" h="36830">
                  <a:moveTo>
                    <a:pt x="0" y="0"/>
                  </a:moveTo>
                  <a:lnTo>
                    <a:pt x="0" y="36575"/>
                  </a:lnTo>
                </a:path>
                <a:path w="152400" h="36830">
                  <a:moveTo>
                    <a:pt x="152400" y="0"/>
                  </a:moveTo>
                  <a:lnTo>
                    <a:pt x="15240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46376" y="2322576"/>
              <a:ext cx="155575" cy="40005"/>
            </a:xfrm>
            <a:custGeom>
              <a:avLst/>
              <a:gdLst/>
              <a:ahLst/>
              <a:cxnLst/>
              <a:rect l="l" t="t" r="r" b="b"/>
              <a:pathLst>
                <a:path w="155575" h="40005">
                  <a:moveTo>
                    <a:pt x="0" y="0"/>
                  </a:moveTo>
                  <a:lnTo>
                    <a:pt x="3048" y="39624"/>
                  </a:lnTo>
                </a:path>
                <a:path w="155575" h="40005">
                  <a:moveTo>
                    <a:pt x="152400" y="0"/>
                  </a:moveTo>
                  <a:lnTo>
                    <a:pt x="1554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52700" y="2328672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55975" y="2322576"/>
              <a:ext cx="155575" cy="40005"/>
            </a:xfrm>
            <a:custGeom>
              <a:avLst/>
              <a:gdLst/>
              <a:ahLst/>
              <a:cxnLst/>
              <a:rect l="l" t="t" r="r" b="b"/>
              <a:pathLst>
                <a:path w="155575" h="40005">
                  <a:moveTo>
                    <a:pt x="0" y="0"/>
                  </a:moveTo>
                  <a:lnTo>
                    <a:pt x="3048" y="39624"/>
                  </a:lnTo>
                </a:path>
                <a:path w="155575" h="40005">
                  <a:moveTo>
                    <a:pt x="152400" y="0"/>
                  </a:moveTo>
                  <a:lnTo>
                    <a:pt x="1554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62300" y="2328672"/>
              <a:ext cx="152400" cy="36830"/>
            </a:xfrm>
            <a:custGeom>
              <a:avLst/>
              <a:gdLst/>
              <a:ahLst/>
              <a:cxnLst/>
              <a:rect l="l" t="t" r="r" b="b"/>
              <a:pathLst>
                <a:path w="152400" h="36830">
                  <a:moveTo>
                    <a:pt x="0" y="0"/>
                  </a:moveTo>
                  <a:lnTo>
                    <a:pt x="0" y="36575"/>
                  </a:lnTo>
                </a:path>
                <a:path w="152400" h="36830">
                  <a:moveTo>
                    <a:pt x="152400" y="0"/>
                  </a:moveTo>
                  <a:lnTo>
                    <a:pt x="15240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65575" y="2322576"/>
              <a:ext cx="3175" cy="40005"/>
            </a:xfrm>
            <a:custGeom>
              <a:avLst/>
              <a:gdLst/>
              <a:ahLst/>
              <a:cxnLst/>
              <a:rect l="l" t="t" r="r" b="b"/>
              <a:pathLst>
                <a:path w="3175" h="40005">
                  <a:moveTo>
                    <a:pt x="0" y="0"/>
                  </a:moveTo>
                  <a:lnTo>
                    <a:pt x="30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87880" y="2017775"/>
              <a:ext cx="1237615" cy="304800"/>
            </a:xfrm>
            <a:custGeom>
              <a:avLst/>
              <a:gdLst/>
              <a:ahLst/>
              <a:cxnLst/>
              <a:rect l="l" t="t" r="r" b="b"/>
              <a:pathLst>
                <a:path w="1237614" h="304800">
                  <a:moveTo>
                    <a:pt x="18288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40" y="304800"/>
                  </a:lnTo>
                  <a:lnTo>
                    <a:pt x="18288" y="0"/>
                  </a:lnTo>
                  <a:close/>
                </a:path>
                <a:path w="1237614" h="304800">
                  <a:moveTo>
                    <a:pt x="1237488" y="0"/>
                  </a:moveTo>
                  <a:lnTo>
                    <a:pt x="1222248" y="0"/>
                  </a:lnTo>
                  <a:lnTo>
                    <a:pt x="1219200" y="304800"/>
                  </a:lnTo>
                  <a:lnTo>
                    <a:pt x="1234440" y="30480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44244" y="183743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23820" y="183743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4644" y="183743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53844" y="183743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33420" y="183743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4444" y="1569211"/>
            <a:ext cx="2317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1</a:t>
            </a:r>
            <a:endParaRPr sz="1575" baseline="-7936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4444" y="2062988"/>
            <a:ext cx="2317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2</a:t>
            </a:r>
            <a:endParaRPr sz="1575" baseline="-7936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087879" y="1524000"/>
            <a:ext cx="1539875" cy="311150"/>
            <a:chOff x="2087879" y="1524000"/>
            <a:chExt cx="1539875" cy="311150"/>
          </a:xfrm>
        </p:grpSpPr>
        <p:sp>
          <p:nvSpPr>
            <p:cNvPr id="51" name="object 51"/>
            <p:cNvSpPr/>
            <p:nvPr/>
          </p:nvSpPr>
          <p:spPr>
            <a:xfrm>
              <a:off x="2087879" y="1524000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4" h="304800">
                  <a:moveTo>
                    <a:pt x="18287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97023" y="1716023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3078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07848" y="115824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97023" y="1716023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0" y="115824"/>
                  </a:moveTo>
                  <a:lnTo>
                    <a:pt x="307848" y="115824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06623" y="1716023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3078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07848" y="115824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06623" y="1716023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0" y="115824"/>
                  </a:moveTo>
                  <a:lnTo>
                    <a:pt x="307848" y="115824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16223" y="1716023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3078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07848" y="115824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16223" y="1716023"/>
              <a:ext cx="307975" cy="116205"/>
            </a:xfrm>
            <a:custGeom>
              <a:avLst/>
              <a:gdLst/>
              <a:ahLst/>
              <a:cxnLst/>
              <a:rect l="l" t="t" r="r" b="b"/>
              <a:pathLst>
                <a:path w="307975" h="116205">
                  <a:moveTo>
                    <a:pt x="0" y="115824"/>
                  </a:moveTo>
                  <a:lnTo>
                    <a:pt x="307848" y="115824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04520" y="2261189"/>
            <a:ext cx="1994535" cy="8464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690"/>
              </a:spcBef>
              <a:tabLst>
                <a:tab pos="852169" algn="l"/>
                <a:tab pos="1461770" algn="l"/>
              </a:tabLst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50" dirty="0">
                <a:latin typeface="Times New Roman"/>
                <a:cs typeface="Times New Roman"/>
              </a:rPr>
              <a:t>4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50" dirty="0"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4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upper</a:t>
            </a:r>
            <a:r>
              <a:rPr sz="1600" spc="43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bound</a:t>
            </a:r>
            <a:r>
              <a:rPr sz="1600" spc="434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U</a:t>
            </a:r>
            <a:r>
              <a:rPr sz="1575" spc="-37" baseline="-21164" dirty="0">
                <a:latin typeface="Times New Roman"/>
                <a:cs typeface="Times New Roman"/>
              </a:rPr>
              <a:t>ub </a:t>
            </a:r>
            <a:r>
              <a:rPr sz="1600" spc="-10" dirty="0">
                <a:latin typeface="Times New Roman"/>
                <a:cs typeface="Times New Roman"/>
              </a:rPr>
              <a:t>specific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set.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23820" y="2261189"/>
            <a:ext cx="1381760" cy="60261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621665" algn="l"/>
              </a:tabLst>
            </a:pPr>
            <a:r>
              <a:rPr sz="850" spc="-25" dirty="0">
                <a:latin typeface="Times New Roman"/>
                <a:cs typeface="Times New Roman"/>
              </a:rPr>
              <a:t>12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16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depends</a:t>
            </a:r>
            <a:r>
              <a:rPr sz="1600" spc="4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4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0" y="0"/>
            <a:ext cx="4572000" cy="3429000"/>
            <a:chOff x="0" y="0"/>
            <a:chExt cx="4572000" cy="3429000"/>
          </a:xfrm>
        </p:grpSpPr>
        <p:sp>
          <p:nvSpPr>
            <p:cNvPr id="61" name="object 61"/>
            <p:cNvSpPr/>
            <p:nvPr/>
          </p:nvSpPr>
          <p:spPr>
            <a:xfrm>
              <a:off x="1792223" y="2209799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92223" y="2209799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01823" y="2209799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01823" y="2209799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11423" y="2209799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11423" y="2209799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96" y="6095"/>
              <a:ext cx="4559935" cy="3416935"/>
            </a:xfrm>
            <a:custGeom>
              <a:avLst/>
              <a:gdLst/>
              <a:ahLst/>
              <a:cxnLst/>
              <a:rect l="l" t="t" r="r" b="b"/>
              <a:pathLst>
                <a:path w="4559935" h="3416935">
                  <a:moveTo>
                    <a:pt x="0" y="3416808"/>
                  </a:moveTo>
                  <a:lnTo>
                    <a:pt x="4559808" y="3416808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The</a:t>
            </a:r>
            <a:r>
              <a:rPr sz="2200" spc="-30" dirty="0"/>
              <a:t> </a:t>
            </a:r>
            <a:r>
              <a:rPr sz="2200" dirty="0"/>
              <a:t>least</a:t>
            </a:r>
            <a:r>
              <a:rPr sz="2200" spc="-25" dirty="0"/>
              <a:t> </a:t>
            </a:r>
            <a:r>
              <a:rPr sz="2200" dirty="0"/>
              <a:t>upper</a:t>
            </a:r>
            <a:r>
              <a:rPr sz="2200" spc="-25" dirty="0"/>
              <a:t> </a:t>
            </a:r>
            <a:r>
              <a:rPr sz="2200" spc="-10" dirty="0"/>
              <a:t>bound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646176" y="874775"/>
            <a:ext cx="3352800" cy="2164080"/>
            <a:chOff x="646176" y="874775"/>
            <a:chExt cx="3352800" cy="2164080"/>
          </a:xfrm>
        </p:grpSpPr>
        <p:sp>
          <p:nvSpPr>
            <p:cNvPr id="4" name="object 4"/>
            <p:cNvSpPr/>
            <p:nvPr/>
          </p:nvSpPr>
          <p:spPr>
            <a:xfrm>
              <a:off x="646176" y="874775"/>
              <a:ext cx="3352800" cy="2164080"/>
            </a:xfrm>
            <a:custGeom>
              <a:avLst/>
              <a:gdLst/>
              <a:ahLst/>
              <a:cxnLst/>
              <a:rect l="l" t="t" r="r" b="b"/>
              <a:pathLst>
                <a:path w="3352800" h="2164080">
                  <a:moveTo>
                    <a:pt x="268224" y="2130552"/>
                  </a:moveTo>
                  <a:lnTo>
                    <a:pt x="118872" y="2130552"/>
                  </a:lnTo>
                  <a:lnTo>
                    <a:pt x="118872" y="79248"/>
                  </a:lnTo>
                  <a:lnTo>
                    <a:pt x="143256" y="79248"/>
                  </a:lnTo>
                  <a:lnTo>
                    <a:pt x="115824" y="0"/>
                  </a:lnTo>
                  <a:lnTo>
                    <a:pt x="91440" y="79248"/>
                  </a:lnTo>
                  <a:lnTo>
                    <a:pt x="112776" y="79248"/>
                  </a:lnTo>
                  <a:lnTo>
                    <a:pt x="112776" y="2130552"/>
                  </a:lnTo>
                  <a:lnTo>
                    <a:pt x="0" y="2130552"/>
                  </a:lnTo>
                  <a:lnTo>
                    <a:pt x="0" y="2139696"/>
                  </a:lnTo>
                  <a:lnTo>
                    <a:pt x="268224" y="2139696"/>
                  </a:lnTo>
                  <a:lnTo>
                    <a:pt x="268224" y="2130552"/>
                  </a:lnTo>
                  <a:close/>
                </a:path>
                <a:path w="3352800" h="2164080">
                  <a:moveTo>
                    <a:pt x="496824" y="2130552"/>
                  </a:moveTo>
                  <a:lnTo>
                    <a:pt x="347472" y="2130552"/>
                  </a:lnTo>
                  <a:lnTo>
                    <a:pt x="347472" y="2139696"/>
                  </a:lnTo>
                  <a:lnTo>
                    <a:pt x="496824" y="2139696"/>
                  </a:lnTo>
                  <a:lnTo>
                    <a:pt x="496824" y="2130552"/>
                  </a:lnTo>
                  <a:close/>
                </a:path>
                <a:path w="3352800" h="2164080">
                  <a:moveTo>
                    <a:pt x="725424" y="2130552"/>
                  </a:moveTo>
                  <a:lnTo>
                    <a:pt x="576072" y="2130552"/>
                  </a:lnTo>
                  <a:lnTo>
                    <a:pt x="576072" y="2139696"/>
                  </a:lnTo>
                  <a:lnTo>
                    <a:pt x="725424" y="2139696"/>
                  </a:lnTo>
                  <a:lnTo>
                    <a:pt x="725424" y="2130552"/>
                  </a:lnTo>
                  <a:close/>
                </a:path>
                <a:path w="3352800" h="2164080">
                  <a:moveTo>
                    <a:pt x="954024" y="2130552"/>
                  </a:moveTo>
                  <a:lnTo>
                    <a:pt x="804672" y="2130552"/>
                  </a:lnTo>
                  <a:lnTo>
                    <a:pt x="804672" y="2139696"/>
                  </a:lnTo>
                  <a:lnTo>
                    <a:pt x="954024" y="2139696"/>
                  </a:lnTo>
                  <a:lnTo>
                    <a:pt x="954024" y="2130552"/>
                  </a:lnTo>
                  <a:close/>
                </a:path>
                <a:path w="3352800" h="2164080">
                  <a:moveTo>
                    <a:pt x="1182624" y="2130552"/>
                  </a:moveTo>
                  <a:lnTo>
                    <a:pt x="1033272" y="2130552"/>
                  </a:lnTo>
                  <a:lnTo>
                    <a:pt x="1033272" y="2139696"/>
                  </a:lnTo>
                  <a:lnTo>
                    <a:pt x="1182624" y="2139696"/>
                  </a:lnTo>
                  <a:lnTo>
                    <a:pt x="1182624" y="2130552"/>
                  </a:lnTo>
                  <a:close/>
                </a:path>
                <a:path w="3352800" h="2164080">
                  <a:moveTo>
                    <a:pt x="1411224" y="2130552"/>
                  </a:moveTo>
                  <a:lnTo>
                    <a:pt x="1261872" y="2130552"/>
                  </a:lnTo>
                  <a:lnTo>
                    <a:pt x="1261872" y="2139696"/>
                  </a:lnTo>
                  <a:lnTo>
                    <a:pt x="1411224" y="2139696"/>
                  </a:lnTo>
                  <a:lnTo>
                    <a:pt x="1411224" y="2130552"/>
                  </a:lnTo>
                  <a:close/>
                </a:path>
                <a:path w="3352800" h="2164080">
                  <a:moveTo>
                    <a:pt x="1639824" y="2130552"/>
                  </a:moveTo>
                  <a:lnTo>
                    <a:pt x="1490472" y="2130552"/>
                  </a:lnTo>
                  <a:lnTo>
                    <a:pt x="1490472" y="2139696"/>
                  </a:lnTo>
                  <a:lnTo>
                    <a:pt x="1639824" y="2139696"/>
                  </a:lnTo>
                  <a:lnTo>
                    <a:pt x="1639824" y="2130552"/>
                  </a:lnTo>
                  <a:close/>
                </a:path>
                <a:path w="3352800" h="2164080">
                  <a:moveTo>
                    <a:pt x="1868424" y="2130552"/>
                  </a:moveTo>
                  <a:lnTo>
                    <a:pt x="1719072" y="2130552"/>
                  </a:lnTo>
                  <a:lnTo>
                    <a:pt x="1719072" y="2139696"/>
                  </a:lnTo>
                  <a:lnTo>
                    <a:pt x="1868424" y="2139696"/>
                  </a:lnTo>
                  <a:lnTo>
                    <a:pt x="1868424" y="2130552"/>
                  </a:lnTo>
                  <a:close/>
                </a:path>
                <a:path w="3352800" h="2164080">
                  <a:moveTo>
                    <a:pt x="2097024" y="2130552"/>
                  </a:moveTo>
                  <a:lnTo>
                    <a:pt x="1947672" y="2130552"/>
                  </a:lnTo>
                  <a:lnTo>
                    <a:pt x="1947672" y="2139696"/>
                  </a:lnTo>
                  <a:lnTo>
                    <a:pt x="2097024" y="2139696"/>
                  </a:lnTo>
                  <a:lnTo>
                    <a:pt x="2097024" y="2130552"/>
                  </a:lnTo>
                  <a:close/>
                </a:path>
                <a:path w="3352800" h="2164080">
                  <a:moveTo>
                    <a:pt x="2325624" y="2130552"/>
                  </a:moveTo>
                  <a:lnTo>
                    <a:pt x="2176272" y="2130552"/>
                  </a:lnTo>
                  <a:lnTo>
                    <a:pt x="2176272" y="2139696"/>
                  </a:lnTo>
                  <a:lnTo>
                    <a:pt x="2325624" y="2139696"/>
                  </a:lnTo>
                  <a:lnTo>
                    <a:pt x="2325624" y="2130552"/>
                  </a:lnTo>
                  <a:close/>
                </a:path>
                <a:path w="3352800" h="2164080">
                  <a:moveTo>
                    <a:pt x="2554224" y="2130552"/>
                  </a:moveTo>
                  <a:lnTo>
                    <a:pt x="2404872" y="2130552"/>
                  </a:lnTo>
                  <a:lnTo>
                    <a:pt x="2404872" y="2139696"/>
                  </a:lnTo>
                  <a:lnTo>
                    <a:pt x="2554224" y="2139696"/>
                  </a:lnTo>
                  <a:lnTo>
                    <a:pt x="2554224" y="2130552"/>
                  </a:lnTo>
                  <a:close/>
                </a:path>
                <a:path w="3352800" h="2164080">
                  <a:moveTo>
                    <a:pt x="3352800" y="2136648"/>
                  </a:moveTo>
                  <a:lnTo>
                    <a:pt x="3273552" y="2112264"/>
                  </a:lnTo>
                  <a:lnTo>
                    <a:pt x="3273552" y="2130552"/>
                  </a:lnTo>
                  <a:lnTo>
                    <a:pt x="2633472" y="2130552"/>
                  </a:lnTo>
                  <a:lnTo>
                    <a:pt x="2633472" y="2139696"/>
                  </a:lnTo>
                  <a:lnTo>
                    <a:pt x="3273552" y="2139696"/>
                  </a:lnTo>
                  <a:lnTo>
                    <a:pt x="3273552" y="2164080"/>
                  </a:lnTo>
                  <a:lnTo>
                    <a:pt x="3352800" y="2136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1523999"/>
              <a:ext cx="79375" cy="1490980"/>
            </a:xfrm>
            <a:custGeom>
              <a:avLst/>
              <a:gdLst/>
              <a:ahLst/>
              <a:cxnLst/>
              <a:rect l="l" t="t" r="r" b="b"/>
              <a:pathLst>
                <a:path w="79375" h="1490980">
                  <a:moveTo>
                    <a:pt x="79248" y="0"/>
                  </a:moveTo>
                  <a:lnTo>
                    <a:pt x="0" y="0"/>
                  </a:lnTo>
                  <a:lnTo>
                    <a:pt x="0" y="1490472"/>
                  </a:lnTo>
                  <a:lnTo>
                    <a:pt x="79248" y="1490472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1523999"/>
              <a:ext cx="79375" cy="1490980"/>
            </a:xfrm>
            <a:custGeom>
              <a:avLst/>
              <a:gdLst/>
              <a:ahLst/>
              <a:cxnLst/>
              <a:rect l="l" t="t" r="r" b="b"/>
              <a:pathLst>
                <a:path w="79375" h="1490980">
                  <a:moveTo>
                    <a:pt x="0" y="1490472"/>
                  </a:moveTo>
                  <a:lnTo>
                    <a:pt x="79248" y="1490472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4904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0" y="1792223"/>
              <a:ext cx="79375" cy="1222375"/>
            </a:xfrm>
            <a:custGeom>
              <a:avLst/>
              <a:gdLst/>
              <a:ahLst/>
              <a:cxnLst/>
              <a:rect l="l" t="t" r="r" b="b"/>
              <a:pathLst>
                <a:path w="79375" h="1222375">
                  <a:moveTo>
                    <a:pt x="79248" y="0"/>
                  </a:moveTo>
                  <a:lnTo>
                    <a:pt x="0" y="0"/>
                  </a:lnTo>
                  <a:lnTo>
                    <a:pt x="0" y="1222248"/>
                  </a:lnTo>
                  <a:lnTo>
                    <a:pt x="79248" y="122224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3000" y="1792223"/>
              <a:ext cx="79375" cy="1222375"/>
            </a:xfrm>
            <a:custGeom>
              <a:avLst/>
              <a:gdLst/>
              <a:ahLst/>
              <a:cxnLst/>
              <a:rect l="l" t="t" r="r" b="b"/>
              <a:pathLst>
                <a:path w="79375" h="1222375">
                  <a:moveTo>
                    <a:pt x="0" y="1222248"/>
                  </a:moveTo>
                  <a:lnTo>
                    <a:pt x="79248" y="1222248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2222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8952" y="1295399"/>
              <a:ext cx="3127375" cy="0"/>
            </a:xfrm>
            <a:custGeom>
              <a:avLst/>
              <a:gdLst/>
              <a:ahLst/>
              <a:cxnLst/>
              <a:rect l="l" t="t" r="r" b="b"/>
              <a:pathLst>
                <a:path w="3127375">
                  <a:moveTo>
                    <a:pt x="0" y="0"/>
                  </a:moveTo>
                  <a:lnTo>
                    <a:pt x="3127248" y="0"/>
                  </a:lnTo>
                </a:path>
              </a:pathLst>
            </a:custGeom>
            <a:ln w="6096">
              <a:solidFill>
                <a:srgbClr val="0000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1600" y="1295399"/>
              <a:ext cx="79375" cy="1719580"/>
            </a:xfrm>
            <a:custGeom>
              <a:avLst/>
              <a:gdLst/>
              <a:ahLst/>
              <a:cxnLst/>
              <a:rect l="l" t="t" r="r" b="b"/>
              <a:pathLst>
                <a:path w="79375" h="1719580">
                  <a:moveTo>
                    <a:pt x="79248" y="0"/>
                  </a:moveTo>
                  <a:lnTo>
                    <a:pt x="0" y="0"/>
                  </a:lnTo>
                  <a:lnTo>
                    <a:pt x="0" y="1719072"/>
                  </a:lnTo>
                  <a:lnTo>
                    <a:pt x="79248" y="1719072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1600" y="1295399"/>
              <a:ext cx="79375" cy="1719580"/>
            </a:xfrm>
            <a:custGeom>
              <a:avLst/>
              <a:gdLst/>
              <a:ahLst/>
              <a:cxnLst/>
              <a:rect l="l" t="t" r="r" b="b"/>
              <a:pathLst>
                <a:path w="79375" h="1719580">
                  <a:moveTo>
                    <a:pt x="0" y="1719072"/>
                  </a:moveTo>
                  <a:lnTo>
                    <a:pt x="79248" y="1719072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71907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0200" y="1411223"/>
              <a:ext cx="79375" cy="1603375"/>
            </a:xfrm>
            <a:custGeom>
              <a:avLst/>
              <a:gdLst/>
              <a:ahLst/>
              <a:cxnLst/>
              <a:rect l="l" t="t" r="r" b="b"/>
              <a:pathLst>
                <a:path w="79375" h="1603375">
                  <a:moveTo>
                    <a:pt x="79248" y="0"/>
                  </a:moveTo>
                  <a:lnTo>
                    <a:pt x="0" y="0"/>
                  </a:lnTo>
                  <a:lnTo>
                    <a:pt x="0" y="1603248"/>
                  </a:lnTo>
                  <a:lnTo>
                    <a:pt x="79248" y="160324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0200" y="1411223"/>
              <a:ext cx="79375" cy="1603375"/>
            </a:xfrm>
            <a:custGeom>
              <a:avLst/>
              <a:gdLst/>
              <a:ahLst/>
              <a:cxnLst/>
              <a:rect l="l" t="t" r="r" b="b"/>
              <a:pathLst>
                <a:path w="79375" h="1603375">
                  <a:moveTo>
                    <a:pt x="0" y="1603248"/>
                  </a:moveTo>
                  <a:lnTo>
                    <a:pt x="79248" y="1603248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6032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8800" y="1639823"/>
              <a:ext cx="79375" cy="1374775"/>
            </a:xfrm>
            <a:custGeom>
              <a:avLst/>
              <a:gdLst/>
              <a:ahLst/>
              <a:cxnLst/>
              <a:rect l="l" t="t" r="r" b="b"/>
              <a:pathLst>
                <a:path w="79375" h="1374775">
                  <a:moveTo>
                    <a:pt x="79248" y="0"/>
                  </a:moveTo>
                  <a:lnTo>
                    <a:pt x="0" y="0"/>
                  </a:lnTo>
                  <a:lnTo>
                    <a:pt x="0" y="1374648"/>
                  </a:lnTo>
                  <a:lnTo>
                    <a:pt x="79248" y="137464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8800" y="1639823"/>
              <a:ext cx="79375" cy="1374775"/>
            </a:xfrm>
            <a:custGeom>
              <a:avLst/>
              <a:gdLst/>
              <a:ahLst/>
              <a:cxnLst/>
              <a:rect l="l" t="t" r="r" b="b"/>
              <a:pathLst>
                <a:path w="79375" h="1374775">
                  <a:moveTo>
                    <a:pt x="0" y="1374648"/>
                  </a:moveTo>
                  <a:lnTo>
                    <a:pt x="79248" y="1374648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374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71620" y="2700103"/>
            <a:ext cx="229870" cy="56451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spc="580" dirty="0">
                <a:latin typeface="Symbol"/>
                <a:cs typeface="Symbol"/>
              </a:rPr>
              <a:t></a:t>
            </a:r>
            <a:endParaRPr sz="1600">
              <a:latin typeface="Symbol"/>
              <a:cs typeface="Symbol"/>
            </a:endParaRPr>
          </a:p>
          <a:p>
            <a:pPr marL="21590">
              <a:lnSpc>
                <a:spcPct val="100000"/>
              </a:lnSpc>
              <a:spcBef>
                <a:spcPts val="440"/>
              </a:spcBef>
            </a:pPr>
            <a:r>
              <a:rPr sz="700" spc="-25" dirty="0">
                <a:latin typeface="Times New Roman"/>
                <a:cs typeface="Times New Roman"/>
              </a:rPr>
              <a:t>21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5777" y="1368424"/>
            <a:ext cx="3133725" cy="1649730"/>
            <a:chOff x="755777" y="1368424"/>
            <a:chExt cx="3133725" cy="1649730"/>
          </a:xfrm>
        </p:grpSpPr>
        <p:sp>
          <p:nvSpPr>
            <p:cNvPr id="18" name="object 18"/>
            <p:cNvSpPr/>
            <p:nvPr/>
          </p:nvSpPr>
          <p:spPr>
            <a:xfrm>
              <a:off x="2057400" y="1904999"/>
              <a:ext cx="79375" cy="1109980"/>
            </a:xfrm>
            <a:custGeom>
              <a:avLst/>
              <a:gdLst/>
              <a:ahLst/>
              <a:cxnLst/>
              <a:rect l="l" t="t" r="r" b="b"/>
              <a:pathLst>
                <a:path w="79375" h="1109980">
                  <a:moveTo>
                    <a:pt x="79248" y="0"/>
                  </a:moveTo>
                  <a:lnTo>
                    <a:pt x="0" y="0"/>
                  </a:lnTo>
                  <a:lnTo>
                    <a:pt x="0" y="1109472"/>
                  </a:lnTo>
                  <a:lnTo>
                    <a:pt x="79248" y="1109472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7400" y="1904999"/>
              <a:ext cx="79375" cy="1109980"/>
            </a:xfrm>
            <a:custGeom>
              <a:avLst/>
              <a:gdLst/>
              <a:ahLst/>
              <a:cxnLst/>
              <a:rect l="l" t="t" r="r" b="b"/>
              <a:pathLst>
                <a:path w="79375" h="1109980">
                  <a:moveTo>
                    <a:pt x="0" y="1109472"/>
                  </a:moveTo>
                  <a:lnTo>
                    <a:pt x="79248" y="1109472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1094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86000" y="1639823"/>
              <a:ext cx="79375" cy="1374775"/>
            </a:xfrm>
            <a:custGeom>
              <a:avLst/>
              <a:gdLst/>
              <a:ahLst/>
              <a:cxnLst/>
              <a:rect l="l" t="t" r="r" b="b"/>
              <a:pathLst>
                <a:path w="79375" h="1374775">
                  <a:moveTo>
                    <a:pt x="79248" y="0"/>
                  </a:moveTo>
                  <a:lnTo>
                    <a:pt x="0" y="0"/>
                  </a:lnTo>
                  <a:lnTo>
                    <a:pt x="0" y="1374648"/>
                  </a:lnTo>
                  <a:lnTo>
                    <a:pt x="79248" y="1374648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86000" y="1639823"/>
              <a:ext cx="79375" cy="1374775"/>
            </a:xfrm>
            <a:custGeom>
              <a:avLst/>
              <a:gdLst/>
              <a:ahLst/>
              <a:cxnLst/>
              <a:rect l="l" t="t" r="r" b="b"/>
              <a:pathLst>
                <a:path w="79375" h="1374775">
                  <a:moveTo>
                    <a:pt x="0" y="1374648"/>
                  </a:moveTo>
                  <a:lnTo>
                    <a:pt x="79248" y="1374648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374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4600" y="1371599"/>
              <a:ext cx="79375" cy="1643380"/>
            </a:xfrm>
            <a:custGeom>
              <a:avLst/>
              <a:gdLst/>
              <a:ahLst/>
              <a:cxnLst/>
              <a:rect l="l" t="t" r="r" b="b"/>
              <a:pathLst>
                <a:path w="79375" h="1643380">
                  <a:moveTo>
                    <a:pt x="79248" y="0"/>
                  </a:moveTo>
                  <a:lnTo>
                    <a:pt x="0" y="0"/>
                  </a:lnTo>
                  <a:lnTo>
                    <a:pt x="0" y="1642872"/>
                  </a:lnTo>
                  <a:lnTo>
                    <a:pt x="79248" y="1642872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4600" y="1371599"/>
              <a:ext cx="79375" cy="1643380"/>
            </a:xfrm>
            <a:custGeom>
              <a:avLst/>
              <a:gdLst/>
              <a:ahLst/>
              <a:cxnLst/>
              <a:rect l="l" t="t" r="r" b="b"/>
              <a:pathLst>
                <a:path w="79375" h="1643380">
                  <a:moveTo>
                    <a:pt x="0" y="1642872"/>
                  </a:moveTo>
                  <a:lnTo>
                    <a:pt x="79248" y="1642872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64287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3200" y="1676399"/>
              <a:ext cx="79375" cy="1338580"/>
            </a:xfrm>
            <a:custGeom>
              <a:avLst/>
              <a:gdLst/>
              <a:ahLst/>
              <a:cxnLst/>
              <a:rect l="l" t="t" r="r" b="b"/>
              <a:pathLst>
                <a:path w="79375" h="1338580">
                  <a:moveTo>
                    <a:pt x="79248" y="0"/>
                  </a:moveTo>
                  <a:lnTo>
                    <a:pt x="0" y="0"/>
                  </a:lnTo>
                  <a:lnTo>
                    <a:pt x="0" y="1338072"/>
                  </a:lnTo>
                  <a:lnTo>
                    <a:pt x="79248" y="1338072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3200" y="1676399"/>
              <a:ext cx="79375" cy="1338580"/>
            </a:xfrm>
            <a:custGeom>
              <a:avLst/>
              <a:gdLst/>
              <a:ahLst/>
              <a:cxnLst/>
              <a:rect l="l" t="t" r="r" b="b"/>
              <a:pathLst>
                <a:path w="79375" h="1338580">
                  <a:moveTo>
                    <a:pt x="0" y="1338072"/>
                  </a:moveTo>
                  <a:lnTo>
                    <a:pt x="79248" y="1338072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3380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71800" y="1752599"/>
              <a:ext cx="79375" cy="1262380"/>
            </a:xfrm>
            <a:custGeom>
              <a:avLst/>
              <a:gdLst/>
              <a:ahLst/>
              <a:cxnLst/>
              <a:rect l="l" t="t" r="r" b="b"/>
              <a:pathLst>
                <a:path w="79375" h="1262380">
                  <a:moveTo>
                    <a:pt x="79248" y="0"/>
                  </a:moveTo>
                  <a:lnTo>
                    <a:pt x="0" y="0"/>
                  </a:lnTo>
                  <a:lnTo>
                    <a:pt x="0" y="1261872"/>
                  </a:lnTo>
                  <a:lnTo>
                    <a:pt x="79248" y="1261872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71800" y="1752599"/>
              <a:ext cx="79375" cy="1262380"/>
            </a:xfrm>
            <a:custGeom>
              <a:avLst/>
              <a:gdLst/>
              <a:ahLst/>
              <a:cxnLst/>
              <a:rect l="l" t="t" r="r" b="b"/>
              <a:pathLst>
                <a:path w="79375" h="1262380">
                  <a:moveTo>
                    <a:pt x="0" y="1261872"/>
                  </a:moveTo>
                  <a:lnTo>
                    <a:pt x="79248" y="1261872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00400" y="1371599"/>
              <a:ext cx="79375" cy="1643380"/>
            </a:xfrm>
            <a:custGeom>
              <a:avLst/>
              <a:gdLst/>
              <a:ahLst/>
              <a:cxnLst/>
              <a:rect l="l" t="t" r="r" b="b"/>
              <a:pathLst>
                <a:path w="79375" h="1643380">
                  <a:moveTo>
                    <a:pt x="79248" y="0"/>
                  </a:moveTo>
                  <a:lnTo>
                    <a:pt x="0" y="0"/>
                  </a:lnTo>
                  <a:lnTo>
                    <a:pt x="0" y="1642872"/>
                  </a:lnTo>
                  <a:lnTo>
                    <a:pt x="79248" y="1642872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00400" y="1371599"/>
              <a:ext cx="79375" cy="1643380"/>
            </a:xfrm>
            <a:custGeom>
              <a:avLst/>
              <a:gdLst/>
              <a:ahLst/>
              <a:cxnLst/>
              <a:rect l="l" t="t" r="r" b="b"/>
              <a:pathLst>
                <a:path w="79375" h="1643380">
                  <a:moveTo>
                    <a:pt x="0" y="1642872"/>
                  </a:moveTo>
                  <a:lnTo>
                    <a:pt x="79248" y="1642872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164287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8952" y="1904999"/>
              <a:ext cx="3127375" cy="0"/>
            </a:xfrm>
            <a:custGeom>
              <a:avLst/>
              <a:gdLst/>
              <a:ahLst/>
              <a:cxnLst/>
              <a:rect l="l" t="t" r="r" b="b"/>
              <a:pathLst>
                <a:path w="3127375">
                  <a:moveTo>
                    <a:pt x="0" y="0"/>
                  </a:moveTo>
                  <a:lnTo>
                    <a:pt x="3127248" y="0"/>
                  </a:lnTo>
                </a:path>
              </a:pathLst>
            </a:custGeom>
            <a:ln w="6096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39344" y="755543"/>
            <a:ext cx="434340" cy="12611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05"/>
              </a:spcBef>
            </a:pPr>
            <a:r>
              <a:rPr sz="2400" b="1" spc="-37" baseline="13888" dirty="0">
                <a:latin typeface="Times New Roman"/>
                <a:cs typeface="Times New Roman"/>
              </a:rPr>
              <a:t>U</a:t>
            </a:r>
            <a:r>
              <a:rPr sz="1050" b="1" spc="-25" dirty="0">
                <a:latin typeface="Times New Roman"/>
                <a:cs typeface="Times New Roman"/>
              </a:rPr>
              <a:t>ub</a:t>
            </a:r>
            <a:endParaRPr sz="105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509"/>
              </a:spcBef>
            </a:pPr>
            <a:r>
              <a:rPr sz="1400" spc="-5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b="1" spc="-30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0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lub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85820" y="2096515"/>
            <a:ext cx="3759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Times New Roman"/>
                <a:cs typeface="Times New Roman"/>
              </a:rPr>
              <a:t>. . </a:t>
            </a:r>
            <a:r>
              <a:rPr sz="2200" b="1" spc="-5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90"/>
              </a:spcBef>
            </a:pPr>
            <a:r>
              <a:rPr dirty="0"/>
              <a:t>A</a:t>
            </a:r>
            <a:r>
              <a:rPr spc="-55" dirty="0"/>
              <a:t> </a:t>
            </a:r>
            <a:r>
              <a:rPr dirty="0"/>
              <a:t>sufficient</a:t>
            </a:r>
            <a:r>
              <a:rPr spc="-50" dirty="0"/>
              <a:t> </a:t>
            </a:r>
            <a:r>
              <a:rPr spc="-10" dirty="0"/>
              <a:t>condition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4528" y="947927"/>
            <a:ext cx="3819525" cy="920750"/>
            <a:chOff x="414528" y="947927"/>
            <a:chExt cx="3819525" cy="920750"/>
          </a:xfrm>
        </p:grpSpPr>
        <p:sp>
          <p:nvSpPr>
            <p:cNvPr id="5" name="object 5"/>
            <p:cNvSpPr/>
            <p:nvPr/>
          </p:nvSpPr>
          <p:spPr>
            <a:xfrm>
              <a:off x="417576" y="950975"/>
              <a:ext cx="356235" cy="85725"/>
            </a:xfrm>
            <a:custGeom>
              <a:avLst/>
              <a:gdLst/>
              <a:ahLst/>
              <a:cxnLst/>
              <a:rect l="l" t="t" r="r" b="b"/>
              <a:pathLst>
                <a:path w="356234" h="85725">
                  <a:moveTo>
                    <a:pt x="355879" y="0"/>
                  </a:moveTo>
                  <a:lnTo>
                    <a:pt x="241490" y="0"/>
                  </a:lnTo>
                  <a:lnTo>
                    <a:pt x="114388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57912"/>
                  </a:lnTo>
                  <a:lnTo>
                    <a:pt x="0" y="85344"/>
                  </a:lnTo>
                  <a:lnTo>
                    <a:pt x="35587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576" y="950975"/>
              <a:ext cx="470534" cy="113030"/>
            </a:xfrm>
            <a:custGeom>
              <a:avLst/>
              <a:gdLst/>
              <a:ahLst/>
              <a:cxnLst/>
              <a:rect l="l" t="t" r="r" b="b"/>
              <a:pathLst>
                <a:path w="470534" h="113030">
                  <a:moveTo>
                    <a:pt x="470275" y="0"/>
                  </a:moveTo>
                  <a:lnTo>
                    <a:pt x="355884" y="0"/>
                  </a:lnTo>
                  <a:lnTo>
                    <a:pt x="0" y="85344"/>
                  </a:lnTo>
                  <a:lnTo>
                    <a:pt x="0" y="112775"/>
                  </a:lnTo>
                  <a:lnTo>
                    <a:pt x="470275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7576" y="950975"/>
              <a:ext cx="597535" cy="143510"/>
            </a:xfrm>
            <a:custGeom>
              <a:avLst/>
              <a:gdLst/>
              <a:ahLst/>
              <a:cxnLst/>
              <a:rect l="l" t="t" r="r" b="b"/>
              <a:pathLst>
                <a:path w="597535" h="143509">
                  <a:moveTo>
                    <a:pt x="597377" y="0"/>
                  </a:moveTo>
                  <a:lnTo>
                    <a:pt x="470275" y="0"/>
                  </a:lnTo>
                  <a:lnTo>
                    <a:pt x="0" y="112775"/>
                  </a:lnTo>
                  <a:lnTo>
                    <a:pt x="0" y="143256"/>
                  </a:lnTo>
                  <a:lnTo>
                    <a:pt x="597377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576" y="950975"/>
              <a:ext cx="711835" cy="170815"/>
            </a:xfrm>
            <a:custGeom>
              <a:avLst/>
              <a:gdLst/>
              <a:ahLst/>
              <a:cxnLst/>
              <a:rect l="l" t="t" r="r" b="b"/>
              <a:pathLst>
                <a:path w="711835" h="170815">
                  <a:moveTo>
                    <a:pt x="711768" y="0"/>
                  </a:moveTo>
                  <a:lnTo>
                    <a:pt x="597377" y="0"/>
                  </a:lnTo>
                  <a:lnTo>
                    <a:pt x="0" y="143256"/>
                  </a:lnTo>
                  <a:lnTo>
                    <a:pt x="0" y="170687"/>
                  </a:lnTo>
                  <a:lnTo>
                    <a:pt x="711768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7576" y="950975"/>
              <a:ext cx="839469" cy="201295"/>
            </a:xfrm>
            <a:custGeom>
              <a:avLst/>
              <a:gdLst/>
              <a:ahLst/>
              <a:cxnLst/>
              <a:rect l="l" t="t" r="r" b="b"/>
              <a:pathLst>
                <a:path w="839469" h="201294">
                  <a:moveTo>
                    <a:pt x="838870" y="0"/>
                  </a:moveTo>
                  <a:lnTo>
                    <a:pt x="711768" y="0"/>
                  </a:lnTo>
                  <a:lnTo>
                    <a:pt x="0" y="170687"/>
                  </a:lnTo>
                  <a:lnTo>
                    <a:pt x="0" y="201168"/>
                  </a:lnTo>
                  <a:lnTo>
                    <a:pt x="838870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576" y="950975"/>
              <a:ext cx="953769" cy="228600"/>
            </a:xfrm>
            <a:custGeom>
              <a:avLst/>
              <a:gdLst/>
              <a:ahLst/>
              <a:cxnLst/>
              <a:rect l="l" t="t" r="r" b="b"/>
              <a:pathLst>
                <a:path w="953769" h="228600">
                  <a:moveTo>
                    <a:pt x="953262" y="0"/>
                  </a:moveTo>
                  <a:lnTo>
                    <a:pt x="838870" y="0"/>
                  </a:lnTo>
                  <a:lnTo>
                    <a:pt x="0" y="201168"/>
                  </a:lnTo>
                  <a:lnTo>
                    <a:pt x="0" y="228600"/>
                  </a:lnTo>
                  <a:lnTo>
                    <a:pt x="953262" y="0"/>
                  </a:lnTo>
                  <a:close/>
                </a:path>
              </a:pathLst>
            </a:custGeom>
            <a:solidFill>
              <a:srgbClr val="A1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576" y="950975"/>
              <a:ext cx="1068070" cy="256540"/>
            </a:xfrm>
            <a:custGeom>
              <a:avLst/>
              <a:gdLst/>
              <a:ahLst/>
              <a:cxnLst/>
              <a:rect l="l" t="t" r="r" b="b"/>
              <a:pathLst>
                <a:path w="1068070" h="256540">
                  <a:moveTo>
                    <a:pt x="1067653" y="0"/>
                  </a:moveTo>
                  <a:lnTo>
                    <a:pt x="953262" y="0"/>
                  </a:lnTo>
                  <a:lnTo>
                    <a:pt x="0" y="228600"/>
                  </a:lnTo>
                  <a:lnTo>
                    <a:pt x="0" y="256032"/>
                  </a:lnTo>
                  <a:lnTo>
                    <a:pt x="1067653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576" y="950975"/>
              <a:ext cx="1195070" cy="287020"/>
            </a:xfrm>
            <a:custGeom>
              <a:avLst/>
              <a:gdLst/>
              <a:ahLst/>
              <a:cxnLst/>
              <a:rect l="l" t="t" r="r" b="b"/>
              <a:pathLst>
                <a:path w="1195070" h="287019">
                  <a:moveTo>
                    <a:pt x="1194755" y="0"/>
                  </a:moveTo>
                  <a:lnTo>
                    <a:pt x="1067653" y="0"/>
                  </a:lnTo>
                  <a:lnTo>
                    <a:pt x="0" y="256032"/>
                  </a:lnTo>
                  <a:lnTo>
                    <a:pt x="0" y="286512"/>
                  </a:lnTo>
                  <a:lnTo>
                    <a:pt x="1194755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7576" y="950975"/>
              <a:ext cx="1309370" cy="314325"/>
            </a:xfrm>
            <a:custGeom>
              <a:avLst/>
              <a:gdLst/>
              <a:ahLst/>
              <a:cxnLst/>
              <a:rect l="l" t="t" r="r" b="b"/>
              <a:pathLst>
                <a:path w="1309370" h="314325">
                  <a:moveTo>
                    <a:pt x="1309146" y="0"/>
                  </a:moveTo>
                  <a:lnTo>
                    <a:pt x="1194755" y="0"/>
                  </a:lnTo>
                  <a:lnTo>
                    <a:pt x="0" y="286512"/>
                  </a:lnTo>
                  <a:lnTo>
                    <a:pt x="0" y="313944"/>
                  </a:lnTo>
                  <a:lnTo>
                    <a:pt x="1309146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7576" y="950975"/>
              <a:ext cx="1423670" cy="341630"/>
            </a:xfrm>
            <a:custGeom>
              <a:avLst/>
              <a:gdLst/>
              <a:ahLst/>
              <a:cxnLst/>
              <a:rect l="l" t="t" r="r" b="b"/>
              <a:pathLst>
                <a:path w="1423670" h="341630">
                  <a:moveTo>
                    <a:pt x="1423537" y="0"/>
                  </a:moveTo>
                  <a:lnTo>
                    <a:pt x="1309146" y="0"/>
                  </a:lnTo>
                  <a:lnTo>
                    <a:pt x="0" y="313944"/>
                  </a:lnTo>
                  <a:lnTo>
                    <a:pt x="0" y="341375"/>
                  </a:lnTo>
                  <a:lnTo>
                    <a:pt x="1423537" y="0"/>
                  </a:lnTo>
                  <a:close/>
                </a:path>
              </a:pathLst>
            </a:custGeom>
            <a:solidFill>
              <a:srgbClr val="AA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7576" y="950975"/>
              <a:ext cx="1550670" cy="372110"/>
            </a:xfrm>
            <a:custGeom>
              <a:avLst/>
              <a:gdLst/>
              <a:ahLst/>
              <a:cxnLst/>
              <a:rect l="l" t="t" r="r" b="b"/>
              <a:pathLst>
                <a:path w="1550670" h="372109">
                  <a:moveTo>
                    <a:pt x="1550639" y="0"/>
                  </a:moveTo>
                  <a:lnTo>
                    <a:pt x="1423537" y="0"/>
                  </a:lnTo>
                  <a:lnTo>
                    <a:pt x="0" y="341375"/>
                  </a:lnTo>
                  <a:lnTo>
                    <a:pt x="0" y="371856"/>
                  </a:lnTo>
                  <a:lnTo>
                    <a:pt x="1550639" y="0"/>
                  </a:lnTo>
                  <a:close/>
                </a:path>
              </a:pathLst>
            </a:custGeom>
            <a:solidFill>
              <a:srgbClr val="AC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7576" y="950975"/>
              <a:ext cx="1665605" cy="399415"/>
            </a:xfrm>
            <a:custGeom>
              <a:avLst/>
              <a:gdLst/>
              <a:ahLst/>
              <a:cxnLst/>
              <a:rect l="l" t="t" r="r" b="b"/>
              <a:pathLst>
                <a:path w="1665605" h="399415">
                  <a:moveTo>
                    <a:pt x="1665030" y="0"/>
                  </a:moveTo>
                  <a:lnTo>
                    <a:pt x="1550639" y="0"/>
                  </a:lnTo>
                  <a:lnTo>
                    <a:pt x="0" y="371856"/>
                  </a:lnTo>
                  <a:lnTo>
                    <a:pt x="0" y="399288"/>
                  </a:lnTo>
                  <a:lnTo>
                    <a:pt x="1665030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7576" y="950975"/>
              <a:ext cx="1792605" cy="429895"/>
            </a:xfrm>
            <a:custGeom>
              <a:avLst/>
              <a:gdLst/>
              <a:ahLst/>
              <a:cxnLst/>
              <a:rect l="l" t="t" r="r" b="b"/>
              <a:pathLst>
                <a:path w="1792605" h="429894">
                  <a:moveTo>
                    <a:pt x="1792132" y="0"/>
                  </a:moveTo>
                  <a:lnTo>
                    <a:pt x="1665030" y="0"/>
                  </a:lnTo>
                  <a:lnTo>
                    <a:pt x="0" y="399288"/>
                  </a:lnTo>
                  <a:lnTo>
                    <a:pt x="0" y="429768"/>
                  </a:lnTo>
                  <a:lnTo>
                    <a:pt x="1792132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7576" y="950975"/>
              <a:ext cx="1906905" cy="457200"/>
            </a:xfrm>
            <a:custGeom>
              <a:avLst/>
              <a:gdLst/>
              <a:ahLst/>
              <a:cxnLst/>
              <a:rect l="l" t="t" r="r" b="b"/>
              <a:pathLst>
                <a:path w="1906905" h="457200">
                  <a:moveTo>
                    <a:pt x="1906524" y="0"/>
                  </a:moveTo>
                  <a:lnTo>
                    <a:pt x="1792132" y="0"/>
                  </a:lnTo>
                  <a:lnTo>
                    <a:pt x="0" y="429768"/>
                  </a:lnTo>
                  <a:lnTo>
                    <a:pt x="0" y="457200"/>
                  </a:lnTo>
                  <a:lnTo>
                    <a:pt x="1906524" y="0"/>
                  </a:lnTo>
                  <a:close/>
                </a:path>
              </a:pathLst>
            </a:custGeom>
            <a:solidFill>
              <a:srgbClr val="B5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7576" y="950975"/>
              <a:ext cx="2021205" cy="485140"/>
            </a:xfrm>
            <a:custGeom>
              <a:avLst/>
              <a:gdLst/>
              <a:ahLst/>
              <a:cxnLst/>
              <a:rect l="l" t="t" r="r" b="b"/>
              <a:pathLst>
                <a:path w="2021205" h="485140">
                  <a:moveTo>
                    <a:pt x="2020915" y="0"/>
                  </a:moveTo>
                  <a:lnTo>
                    <a:pt x="1906524" y="0"/>
                  </a:lnTo>
                  <a:lnTo>
                    <a:pt x="0" y="457200"/>
                  </a:lnTo>
                  <a:lnTo>
                    <a:pt x="0" y="484632"/>
                  </a:lnTo>
                  <a:lnTo>
                    <a:pt x="2020915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7576" y="950975"/>
              <a:ext cx="2148205" cy="515620"/>
            </a:xfrm>
            <a:custGeom>
              <a:avLst/>
              <a:gdLst/>
              <a:ahLst/>
              <a:cxnLst/>
              <a:rect l="l" t="t" r="r" b="b"/>
              <a:pathLst>
                <a:path w="2148205" h="515619">
                  <a:moveTo>
                    <a:pt x="2148017" y="0"/>
                  </a:moveTo>
                  <a:lnTo>
                    <a:pt x="2020915" y="0"/>
                  </a:lnTo>
                  <a:lnTo>
                    <a:pt x="0" y="484632"/>
                  </a:lnTo>
                  <a:lnTo>
                    <a:pt x="0" y="515112"/>
                  </a:lnTo>
                  <a:lnTo>
                    <a:pt x="2148017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576" y="950975"/>
              <a:ext cx="2262505" cy="542925"/>
            </a:xfrm>
            <a:custGeom>
              <a:avLst/>
              <a:gdLst/>
              <a:ahLst/>
              <a:cxnLst/>
              <a:rect l="l" t="t" r="r" b="b"/>
              <a:pathLst>
                <a:path w="2262505" h="542925">
                  <a:moveTo>
                    <a:pt x="2262408" y="0"/>
                  </a:moveTo>
                  <a:lnTo>
                    <a:pt x="2148017" y="0"/>
                  </a:lnTo>
                  <a:lnTo>
                    <a:pt x="0" y="515112"/>
                  </a:lnTo>
                  <a:lnTo>
                    <a:pt x="0" y="542544"/>
                  </a:lnTo>
                  <a:lnTo>
                    <a:pt x="2262408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576" y="950975"/>
              <a:ext cx="2376805" cy="570230"/>
            </a:xfrm>
            <a:custGeom>
              <a:avLst/>
              <a:gdLst/>
              <a:ahLst/>
              <a:cxnLst/>
              <a:rect l="l" t="t" r="r" b="b"/>
              <a:pathLst>
                <a:path w="2376805" h="570230">
                  <a:moveTo>
                    <a:pt x="2376799" y="0"/>
                  </a:moveTo>
                  <a:lnTo>
                    <a:pt x="2262408" y="0"/>
                  </a:lnTo>
                  <a:lnTo>
                    <a:pt x="0" y="542544"/>
                  </a:lnTo>
                  <a:lnTo>
                    <a:pt x="0" y="569976"/>
                  </a:lnTo>
                  <a:lnTo>
                    <a:pt x="2376799" y="0"/>
                  </a:lnTo>
                  <a:close/>
                </a:path>
              </a:pathLst>
            </a:custGeom>
            <a:solidFill>
              <a:srgbClr val="C2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7576" y="950975"/>
              <a:ext cx="2504440" cy="600710"/>
            </a:xfrm>
            <a:custGeom>
              <a:avLst/>
              <a:gdLst/>
              <a:ahLst/>
              <a:cxnLst/>
              <a:rect l="l" t="t" r="r" b="b"/>
              <a:pathLst>
                <a:path w="2504440" h="600710">
                  <a:moveTo>
                    <a:pt x="2503901" y="0"/>
                  </a:moveTo>
                  <a:lnTo>
                    <a:pt x="2376799" y="0"/>
                  </a:lnTo>
                  <a:lnTo>
                    <a:pt x="0" y="569976"/>
                  </a:lnTo>
                  <a:lnTo>
                    <a:pt x="0" y="600456"/>
                  </a:lnTo>
                  <a:lnTo>
                    <a:pt x="2503901" y="0"/>
                  </a:lnTo>
                  <a:close/>
                </a:path>
              </a:pathLst>
            </a:custGeom>
            <a:solidFill>
              <a:srgbClr val="C3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576" y="950975"/>
              <a:ext cx="2618740" cy="628015"/>
            </a:xfrm>
            <a:custGeom>
              <a:avLst/>
              <a:gdLst/>
              <a:ahLst/>
              <a:cxnLst/>
              <a:rect l="l" t="t" r="r" b="b"/>
              <a:pathLst>
                <a:path w="2618740" h="628015">
                  <a:moveTo>
                    <a:pt x="2618292" y="0"/>
                  </a:moveTo>
                  <a:lnTo>
                    <a:pt x="2503901" y="0"/>
                  </a:lnTo>
                  <a:lnTo>
                    <a:pt x="0" y="600456"/>
                  </a:lnTo>
                  <a:lnTo>
                    <a:pt x="0" y="627888"/>
                  </a:lnTo>
                  <a:lnTo>
                    <a:pt x="2618292" y="0"/>
                  </a:lnTo>
                  <a:close/>
                </a:path>
              </a:pathLst>
            </a:custGeom>
            <a:solidFill>
              <a:srgbClr val="C6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7576" y="950975"/>
              <a:ext cx="2745740" cy="658495"/>
            </a:xfrm>
            <a:custGeom>
              <a:avLst/>
              <a:gdLst/>
              <a:ahLst/>
              <a:cxnLst/>
              <a:rect l="l" t="t" r="r" b="b"/>
              <a:pathLst>
                <a:path w="2745740" h="658494">
                  <a:moveTo>
                    <a:pt x="2745394" y="0"/>
                  </a:moveTo>
                  <a:lnTo>
                    <a:pt x="2618292" y="0"/>
                  </a:lnTo>
                  <a:lnTo>
                    <a:pt x="0" y="627888"/>
                  </a:lnTo>
                  <a:lnTo>
                    <a:pt x="0" y="658368"/>
                  </a:lnTo>
                  <a:lnTo>
                    <a:pt x="2745394" y="0"/>
                  </a:lnTo>
                  <a:close/>
                </a:path>
              </a:pathLst>
            </a:custGeom>
            <a:solidFill>
              <a:srgbClr val="C8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7576" y="950975"/>
              <a:ext cx="2860040" cy="685800"/>
            </a:xfrm>
            <a:custGeom>
              <a:avLst/>
              <a:gdLst/>
              <a:ahLst/>
              <a:cxnLst/>
              <a:rect l="l" t="t" r="r" b="b"/>
              <a:pathLst>
                <a:path w="2860040" h="685800">
                  <a:moveTo>
                    <a:pt x="2859786" y="0"/>
                  </a:moveTo>
                  <a:lnTo>
                    <a:pt x="2745394" y="0"/>
                  </a:lnTo>
                  <a:lnTo>
                    <a:pt x="0" y="658368"/>
                  </a:lnTo>
                  <a:lnTo>
                    <a:pt x="0" y="685800"/>
                  </a:lnTo>
                  <a:lnTo>
                    <a:pt x="2859786" y="0"/>
                  </a:lnTo>
                  <a:close/>
                </a:path>
              </a:pathLst>
            </a:custGeom>
            <a:solidFill>
              <a:srgbClr val="CB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7576" y="950975"/>
              <a:ext cx="2974340" cy="713740"/>
            </a:xfrm>
            <a:custGeom>
              <a:avLst/>
              <a:gdLst/>
              <a:ahLst/>
              <a:cxnLst/>
              <a:rect l="l" t="t" r="r" b="b"/>
              <a:pathLst>
                <a:path w="2974340" h="713739">
                  <a:moveTo>
                    <a:pt x="2974177" y="0"/>
                  </a:moveTo>
                  <a:lnTo>
                    <a:pt x="2859786" y="0"/>
                  </a:lnTo>
                  <a:lnTo>
                    <a:pt x="0" y="685800"/>
                  </a:lnTo>
                  <a:lnTo>
                    <a:pt x="0" y="713232"/>
                  </a:lnTo>
                  <a:lnTo>
                    <a:pt x="2974177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7576" y="950975"/>
              <a:ext cx="3101340" cy="744220"/>
            </a:xfrm>
            <a:custGeom>
              <a:avLst/>
              <a:gdLst/>
              <a:ahLst/>
              <a:cxnLst/>
              <a:rect l="l" t="t" r="r" b="b"/>
              <a:pathLst>
                <a:path w="3101340" h="744219">
                  <a:moveTo>
                    <a:pt x="3101279" y="0"/>
                  </a:moveTo>
                  <a:lnTo>
                    <a:pt x="2974177" y="0"/>
                  </a:lnTo>
                  <a:lnTo>
                    <a:pt x="0" y="713232"/>
                  </a:lnTo>
                  <a:lnTo>
                    <a:pt x="0" y="743712"/>
                  </a:lnTo>
                  <a:lnTo>
                    <a:pt x="3101279" y="0"/>
                  </a:lnTo>
                  <a:close/>
                </a:path>
              </a:pathLst>
            </a:custGeom>
            <a:solidFill>
              <a:srgbClr val="CC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576" y="950975"/>
              <a:ext cx="3216275" cy="771525"/>
            </a:xfrm>
            <a:custGeom>
              <a:avLst/>
              <a:gdLst/>
              <a:ahLst/>
              <a:cxnLst/>
              <a:rect l="l" t="t" r="r" b="b"/>
              <a:pathLst>
                <a:path w="3216275" h="771525">
                  <a:moveTo>
                    <a:pt x="3215670" y="0"/>
                  </a:moveTo>
                  <a:lnTo>
                    <a:pt x="3101279" y="0"/>
                  </a:lnTo>
                  <a:lnTo>
                    <a:pt x="0" y="743712"/>
                  </a:lnTo>
                  <a:lnTo>
                    <a:pt x="0" y="771144"/>
                  </a:lnTo>
                  <a:lnTo>
                    <a:pt x="3215670" y="0"/>
                  </a:lnTo>
                  <a:close/>
                </a:path>
              </a:pathLst>
            </a:custGeom>
            <a:solidFill>
              <a:srgbClr val="CF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7576" y="950975"/>
              <a:ext cx="3571875" cy="856615"/>
            </a:xfrm>
            <a:custGeom>
              <a:avLst/>
              <a:gdLst/>
              <a:ahLst/>
              <a:cxnLst/>
              <a:rect l="l" t="t" r="r" b="b"/>
              <a:pathLst>
                <a:path w="3571875" h="856614">
                  <a:moveTo>
                    <a:pt x="3571544" y="0"/>
                  </a:moveTo>
                  <a:lnTo>
                    <a:pt x="3457156" y="0"/>
                  </a:lnTo>
                  <a:lnTo>
                    <a:pt x="3330054" y="0"/>
                  </a:lnTo>
                  <a:lnTo>
                    <a:pt x="3215665" y="0"/>
                  </a:lnTo>
                  <a:lnTo>
                    <a:pt x="0" y="771156"/>
                  </a:lnTo>
                  <a:lnTo>
                    <a:pt x="0" y="798576"/>
                  </a:lnTo>
                  <a:lnTo>
                    <a:pt x="0" y="829068"/>
                  </a:lnTo>
                  <a:lnTo>
                    <a:pt x="0" y="856488"/>
                  </a:lnTo>
                  <a:lnTo>
                    <a:pt x="3571544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7576" y="950975"/>
              <a:ext cx="3813175" cy="917575"/>
            </a:xfrm>
            <a:custGeom>
              <a:avLst/>
              <a:gdLst/>
              <a:ahLst/>
              <a:cxnLst/>
              <a:rect l="l" t="t" r="r" b="b"/>
              <a:pathLst>
                <a:path w="3813175" h="917575">
                  <a:moveTo>
                    <a:pt x="3813048" y="0"/>
                  </a:moveTo>
                  <a:lnTo>
                    <a:pt x="3698646" y="0"/>
                  </a:lnTo>
                  <a:lnTo>
                    <a:pt x="3571544" y="0"/>
                  </a:lnTo>
                  <a:lnTo>
                    <a:pt x="0" y="856488"/>
                  </a:lnTo>
                  <a:lnTo>
                    <a:pt x="0" y="886968"/>
                  </a:lnTo>
                  <a:lnTo>
                    <a:pt x="0" y="914412"/>
                  </a:lnTo>
                  <a:lnTo>
                    <a:pt x="0" y="917448"/>
                  </a:lnTo>
                  <a:lnTo>
                    <a:pt x="101676" y="917448"/>
                  </a:lnTo>
                  <a:lnTo>
                    <a:pt x="228777" y="917448"/>
                  </a:lnTo>
                  <a:lnTo>
                    <a:pt x="3813048" y="57912"/>
                  </a:lnTo>
                  <a:lnTo>
                    <a:pt x="3813048" y="27432"/>
                  </a:lnTo>
                  <a:lnTo>
                    <a:pt x="3813048" y="0"/>
                  </a:lnTo>
                  <a:close/>
                </a:path>
              </a:pathLst>
            </a:custGeom>
            <a:solidFill>
              <a:srgbClr val="D1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6353" y="1008887"/>
              <a:ext cx="3584575" cy="859790"/>
            </a:xfrm>
            <a:custGeom>
              <a:avLst/>
              <a:gdLst/>
              <a:ahLst/>
              <a:cxnLst/>
              <a:rect l="l" t="t" r="r" b="b"/>
              <a:pathLst>
                <a:path w="3584575" h="859789">
                  <a:moveTo>
                    <a:pt x="3584270" y="0"/>
                  </a:moveTo>
                  <a:lnTo>
                    <a:pt x="0" y="859536"/>
                  </a:lnTo>
                  <a:lnTo>
                    <a:pt x="114388" y="859536"/>
                  </a:lnTo>
                  <a:lnTo>
                    <a:pt x="228777" y="859536"/>
                  </a:lnTo>
                  <a:lnTo>
                    <a:pt x="355879" y="859536"/>
                  </a:lnTo>
                  <a:lnTo>
                    <a:pt x="3584270" y="85344"/>
                  </a:lnTo>
                  <a:lnTo>
                    <a:pt x="3584270" y="54864"/>
                  </a:lnTo>
                  <a:lnTo>
                    <a:pt x="3584270" y="27432"/>
                  </a:lnTo>
                  <a:lnTo>
                    <a:pt x="3584270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2243" y="1094231"/>
              <a:ext cx="3228975" cy="774700"/>
            </a:xfrm>
            <a:custGeom>
              <a:avLst/>
              <a:gdLst/>
              <a:ahLst/>
              <a:cxnLst/>
              <a:rect l="l" t="t" r="r" b="b"/>
              <a:pathLst>
                <a:path w="3228975" h="774700">
                  <a:moveTo>
                    <a:pt x="3228380" y="0"/>
                  </a:moveTo>
                  <a:lnTo>
                    <a:pt x="0" y="774191"/>
                  </a:lnTo>
                  <a:lnTo>
                    <a:pt x="114391" y="774191"/>
                  </a:lnTo>
                  <a:lnTo>
                    <a:pt x="3228380" y="27431"/>
                  </a:lnTo>
                  <a:lnTo>
                    <a:pt x="3228380" y="0"/>
                  </a:lnTo>
                  <a:close/>
                </a:path>
              </a:pathLst>
            </a:custGeom>
            <a:solidFill>
              <a:srgbClr val="CF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16634" y="1121663"/>
              <a:ext cx="3114040" cy="746760"/>
            </a:xfrm>
            <a:custGeom>
              <a:avLst/>
              <a:gdLst/>
              <a:ahLst/>
              <a:cxnLst/>
              <a:rect l="l" t="t" r="r" b="b"/>
              <a:pathLst>
                <a:path w="3114040" h="746760">
                  <a:moveTo>
                    <a:pt x="3113989" y="0"/>
                  </a:moveTo>
                  <a:lnTo>
                    <a:pt x="0" y="746760"/>
                  </a:lnTo>
                  <a:lnTo>
                    <a:pt x="127101" y="746760"/>
                  </a:lnTo>
                  <a:lnTo>
                    <a:pt x="3113989" y="30480"/>
                  </a:lnTo>
                  <a:lnTo>
                    <a:pt x="3113989" y="0"/>
                  </a:lnTo>
                  <a:close/>
                </a:path>
              </a:pathLst>
            </a:custGeom>
            <a:solidFill>
              <a:srgbClr val="CC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43736" y="1152143"/>
              <a:ext cx="2987040" cy="716280"/>
            </a:xfrm>
            <a:custGeom>
              <a:avLst/>
              <a:gdLst/>
              <a:ahLst/>
              <a:cxnLst/>
              <a:rect l="l" t="t" r="r" b="b"/>
              <a:pathLst>
                <a:path w="2987040" h="716280">
                  <a:moveTo>
                    <a:pt x="2986887" y="0"/>
                  </a:moveTo>
                  <a:lnTo>
                    <a:pt x="0" y="716279"/>
                  </a:lnTo>
                  <a:lnTo>
                    <a:pt x="114391" y="716279"/>
                  </a:lnTo>
                  <a:lnTo>
                    <a:pt x="2986887" y="27431"/>
                  </a:lnTo>
                  <a:lnTo>
                    <a:pt x="2986887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58127" y="1179575"/>
              <a:ext cx="2872740" cy="688975"/>
            </a:xfrm>
            <a:custGeom>
              <a:avLst/>
              <a:gdLst/>
              <a:ahLst/>
              <a:cxnLst/>
              <a:rect l="l" t="t" r="r" b="b"/>
              <a:pathLst>
                <a:path w="2872740" h="688975">
                  <a:moveTo>
                    <a:pt x="2872496" y="0"/>
                  </a:moveTo>
                  <a:lnTo>
                    <a:pt x="0" y="688848"/>
                  </a:lnTo>
                  <a:lnTo>
                    <a:pt x="114391" y="688848"/>
                  </a:lnTo>
                  <a:lnTo>
                    <a:pt x="2872496" y="27432"/>
                  </a:lnTo>
                  <a:lnTo>
                    <a:pt x="2872496" y="0"/>
                  </a:lnTo>
                  <a:close/>
                </a:path>
              </a:pathLst>
            </a:custGeom>
            <a:solidFill>
              <a:srgbClr val="CB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72519" y="1207007"/>
              <a:ext cx="2758440" cy="661670"/>
            </a:xfrm>
            <a:custGeom>
              <a:avLst/>
              <a:gdLst/>
              <a:ahLst/>
              <a:cxnLst/>
              <a:rect l="l" t="t" r="r" b="b"/>
              <a:pathLst>
                <a:path w="2758440" h="661669">
                  <a:moveTo>
                    <a:pt x="2758104" y="0"/>
                  </a:moveTo>
                  <a:lnTo>
                    <a:pt x="0" y="661415"/>
                  </a:lnTo>
                  <a:lnTo>
                    <a:pt x="127101" y="661415"/>
                  </a:lnTo>
                  <a:lnTo>
                    <a:pt x="2758104" y="30479"/>
                  </a:lnTo>
                  <a:lnTo>
                    <a:pt x="2758104" y="0"/>
                  </a:lnTo>
                  <a:close/>
                </a:path>
              </a:pathLst>
            </a:custGeom>
            <a:solidFill>
              <a:srgbClr val="C8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99620" y="1237487"/>
              <a:ext cx="2631440" cy="631190"/>
            </a:xfrm>
            <a:custGeom>
              <a:avLst/>
              <a:gdLst/>
              <a:ahLst/>
              <a:cxnLst/>
              <a:rect l="l" t="t" r="r" b="b"/>
              <a:pathLst>
                <a:path w="2631440" h="631189">
                  <a:moveTo>
                    <a:pt x="2631003" y="0"/>
                  </a:moveTo>
                  <a:lnTo>
                    <a:pt x="0" y="630936"/>
                  </a:lnTo>
                  <a:lnTo>
                    <a:pt x="114391" y="630936"/>
                  </a:lnTo>
                  <a:lnTo>
                    <a:pt x="2631003" y="27432"/>
                  </a:lnTo>
                  <a:lnTo>
                    <a:pt x="2631003" y="0"/>
                  </a:lnTo>
                  <a:close/>
                </a:path>
              </a:pathLst>
            </a:custGeom>
            <a:solidFill>
              <a:srgbClr val="C6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14012" y="1264919"/>
              <a:ext cx="2517140" cy="603885"/>
            </a:xfrm>
            <a:custGeom>
              <a:avLst/>
              <a:gdLst/>
              <a:ahLst/>
              <a:cxnLst/>
              <a:rect l="l" t="t" r="r" b="b"/>
              <a:pathLst>
                <a:path w="2517140" h="603885">
                  <a:moveTo>
                    <a:pt x="2516611" y="0"/>
                  </a:moveTo>
                  <a:lnTo>
                    <a:pt x="0" y="603503"/>
                  </a:lnTo>
                  <a:lnTo>
                    <a:pt x="114391" y="603503"/>
                  </a:lnTo>
                  <a:lnTo>
                    <a:pt x="2516611" y="27431"/>
                  </a:lnTo>
                  <a:lnTo>
                    <a:pt x="2516611" y="0"/>
                  </a:lnTo>
                  <a:close/>
                </a:path>
              </a:pathLst>
            </a:custGeom>
            <a:solidFill>
              <a:srgbClr val="C3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28403" y="1292352"/>
              <a:ext cx="2402840" cy="576580"/>
            </a:xfrm>
            <a:custGeom>
              <a:avLst/>
              <a:gdLst/>
              <a:ahLst/>
              <a:cxnLst/>
              <a:rect l="l" t="t" r="r" b="b"/>
              <a:pathLst>
                <a:path w="2402840" h="576580">
                  <a:moveTo>
                    <a:pt x="2402220" y="0"/>
                  </a:moveTo>
                  <a:lnTo>
                    <a:pt x="0" y="576072"/>
                  </a:lnTo>
                  <a:lnTo>
                    <a:pt x="127101" y="576072"/>
                  </a:lnTo>
                  <a:lnTo>
                    <a:pt x="2402220" y="30480"/>
                  </a:lnTo>
                  <a:lnTo>
                    <a:pt x="2402220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55505" y="1322831"/>
              <a:ext cx="2275205" cy="546100"/>
            </a:xfrm>
            <a:custGeom>
              <a:avLst/>
              <a:gdLst/>
              <a:ahLst/>
              <a:cxnLst/>
              <a:rect l="l" t="t" r="r" b="b"/>
              <a:pathLst>
                <a:path w="2275204" h="546100">
                  <a:moveTo>
                    <a:pt x="2275118" y="0"/>
                  </a:moveTo>
                  <a:lnTo>
                    <a:pt x="0" y="545591"/>
                  </a:lnTo>
                  <a:lnTo>
                    <a:pt x="114391" y="545591"/>
                  </a:lnTo>
                  <a:lnTo>
                    <a:pt x="2275118" y="27431"/>
                  </a:lnTo>
                  <a:lnTo>
                    <a:pt x="2275118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69896" y="1350263"/>
              <a:ext cx="2160905" cy="518159"/>
            </a:xfrm>
            <a:custGeom>
              <a:avLst/>
              <a:gdLst/>
              <a:ahLst/>
              <a:cxnLst/>
              <a:rect l="l" t="t" r="r" b="b"/>
              <a:pathLst>
                <a:path w="2160904" h="518160">
                  <a:moveTo>
                    <a:pt x="2160727" y="0"/>
                  </a:moveTo>
                  <a:lnTo>
                    <a:pt x="0" y="518160"/>
                  </a:lnTo>
                  <a:lnTo>
                    <a:pt x="127101" y="518160"/>
                  </a:lnTo>
                  <a:lnTo>
                    <a:pt x="2160727" y="30480"/>
                  </a:lnTo>
                  <a:lnTo>
                    <a:pt x="2160727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96998" y="1380744"/>
              <a:ext cx="2033905" cy="487680"/>
            </a:xfrm>
            <a:custGeom>
              <a:avLst/>
              <a:gdLst/>
              <a:ahLst/>
              <a:cxnLst/>
              <a:rect l="l" t="t" r="r" b="b"/>
              <a:pathLst>
                <a:path w="2033904" h="487680">
                  <a:moveTo>
                    <a:pt x="2033625" y="0"/>
                  </a:moveTo>
                  <a:lnTo>
                    <a:pt x="0" y="487679"/>
                  </a:lnTo>
                  <a:lnTo>
                    <a:pt x="114391" y="487679"/>
                  </a:lnTo>
                  <a:lnTo>
                    <a:pt x="2033625" y="27431"/>
                  </a:lnTo>
                  <a:lnTo>
                    <a:pt x="2033625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11389" y="1408176"/>
              <a:ext cx="1919605" cy="460375"/>
            </a:xfrm>
            <a:custGeom>
              <a:avLst/>
              <a:gdLst/>
              <a:ahLst/>
              <a:cxnLst/>
              <a:rect l="l" t="t" r="r" b="b"/>
              <a:pathLst>
                <a:path w="1919604" h="460375">
                  <a:moveTo>
                    <a:pt x="1919234" y="0"/>
                  </a:moveTo>
                  <a:lnTo>
                    <a:pt x="0" y="460247"/>
                  </a:lnTo>
                  <a:lnTo>
                    <a:pt x="114391" y="460247"/>
                  </a:lnTo>
                  <a:lnTo>
                    <a:pt x="1919234" y="27431"/>
                  </a:lnTo>
                  <a:lnTo>
                    <a:pt x="1919234" y="0"/>
                  </a:lnTo>
                  <a:close/>
                </a:path>
              </a:pathLst>
            </a:custGeom>
            <a:solidFill>
              <a:srgbClr val="B5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25781" y="1435608"/>
              <a:ext cx="1805305" cy="433070"/>
            </a:xfrm>
            <a:custGeom>
              <a:avLst/>
              <a:gdLst/>
              <a:ahLst/>
              <a:cxnLst/>
              <a:rect l="l" t="t" r="r" b="b"/>
              <a:pathLst>
                <a:path w="1805304" h="433069">
                  <a:moveTo>
                    <a:pt x="1804842" y="0"/>
                  </a:moveTo>
                  <a:lnTo>
                    <a:pt x="0" y="432815"/>
                  </a:lnTo>
                  <a:lnTo>
                    <a:pt x="127101" y="432815"/>
                  </a:lnTo>
                  <a:lnTo>
                    <a:pt x="1804842" y="30479"/>
                  </a:lnTo>
                  <a:lnTo>
                    <a:pt x="1804842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52882" y="1466087"/>
              <a:ext cx="1678305" cy="402590"/>
            </a:xfrm>
            <a:custGeom>
              <a:avLst/>
              <a:gdLst/>
              <a:ahLst/>
              <a:cxnLst/>
              <a:rect l="l" t="t" r="r" b="b"/>
              <a:pathLst>
                <a:path w="1678304" h="402589">
                  <a:moveTo>
                    <a:pt x="1677741" y="0"/>
                  </a:moveTo>
                  <a:lnTo>
                    <a:pt x="0" y="402336"/>
                  </a:lnTo>
                  <a:lnTo>
                    <a:pt x="114391" y="402336"/>
                  </a:lnTo>
                  <a:lnTo>
                    <a:pt x="1677741" y="27432"/>
                  </a:lnTo>
                  <a:lnTo>
                    <a:pt x="1677741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67274" y="1493519"/>
              <a:ext cx="1563370" cy="375285"/>
            </a:xfrm>
            <a:custGeom>
              <a:avLst/>
              <a:gdLst/>
              <a:ahLst/>
              <a:cxnLst/>
              <a:rect l="l" t="t" r="r" b="b"/>
              <a:pathLst>
                <a:path w="1563370" h="375285">
                  <a:moveTo>
                    <a:pt x="1563349" y="0"/>
                  </a:moveTo>
                  <a:lnTo>
                    <a:pt x="0" y="374903"/>
                  </a:lnTo>
                  <a:lnTo>
                    <a:pt x="114391" y="374903"/>
                  </a:lnTo>
                  <a:lnTo>
                    <a:pt x="1563349" y="27431"/>
                  </a:lnTo>
                  <a:lnTo>
                    <a:pt x="1563349" y="0"/>
                  </a:lnTo>
                  <a:close/>
                </a:path>
              </a:pathLst>
            </a:custGeom>
            <a:solidFill>
              <a:srgbClr val="AC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81665" y="1520951"/>
              <a:ext cx="1449070" cy="347980"/>
            </a:xfrm>
            <a:custGeom>
              <a:avLst/>
              <a:gdLst/>
              <a:ahLst/>
              <a:cxnLst/>
              <a:rect l="l" t="t" r="r" b="b"/>
              <a:pathLst>
                <a:path w="1449070" h="347980">
                  <a:moveTo>
                    <a:pt x="1448958" y="0"/>
                  </a:moveTo>
                  <a:lnTo>
                    <a:pt x="0" y="347472"/>
                  </a:lnTo>
                  <a:lnTo>
                    <a:pt x="127101" y="347472"/>
                  </a:lnTo>
                  <a:lnTo>
                    <a:pt x="1448958" y="30480"/>
                  </a:lnTo>
                  <a:lnTo>
                    <a:pt x="1448958" y="0"/>
                  </a:lnTo>
                  <a:close/>
                </a:path>
              </a:pathLst>
            </a:custGeom>
            <a:solidFill>
              <a:srgbClr val="AB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08767" y="1551431"/>
              <a:ext cx="1322070" cy="317500"/>
            </a:xfrm>
            <a:custGeom>
              <a:avLst/>
              <a:gdLst/>
              <a:ahLst/>
              <a:cxnLst/>
              <a:rect l="l" t="t" r="r" b="b"/>
              <a:pathLst>
                <a:path w="1322070" h="317500">
                  <a:moveTo>
                    <a:pt x="1321856" y="0"/>
                  </a:moveTo>
                  <a:lnTo>
                    <a:pt x="0" y="316991"/>
                  </a:lnTo>
                  <a:lnTo>
                    <a:pt x="114391" y="316991"/>
                  </a:lnTo>
                  <a:lnTo>
                    <a:pt x="1321856" y="27431"/>
                  </a:lnTo>
                  <a:lnTo>
                    <a:pt x="1321856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23158" y="1578863"/>
              <a:ext cx="1207770" cy="289560"/>
            </a:xfrm>
            <a:custGeom>
              <a:avLst/>
              <a:gdLst/>
              <a:ahLst/>
              <a:cxnLst/>
              <a:rect l="l" t="t" r="r" b="b"/>
              <a:pathLst>
                <a:path w="1207770" h="289560">
                  <a:moveTo>
                    <a:pt x="1207465" y="0"/>
                  </a:moveTo>
                  <a:lnTo>
                    <a:pt x="0" y="289560"/>
                  </a:lnTo>
                  <a:lnTo>
                    <a:pt x="127101" y="289560"/>
                  </a:lnTo>
                  <a:lnTo>
                    <a:pt x="1207465" y="30480"/>
                  </a:lnTo>
                  <a:lnTo>
                    <a:pt x="1207465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50260" y="1609344"/>
              <a:ext cx="1080770" cy="259079"/>
            </a:xfrm>
            <a:custGeom>
              <a:avLst/>
              <a:gdLst/>
              <a:ahLst/>
              <a:cxnLst/>
              <a:rect l="l" t="t" r="r" b="b"/>
              <a:pathLst>
                <a:path w="1080770" h="259080">
                  <a:moveTo>
                    <a:pt x="1080363" y="0"/>
                  </a:moveTo>
                  <a:lnTo>
                    <a:pt x="0" y="259079"/>
                  </a:lnTo>
                  <a:lnTo>
                    <a:pt x="114391" y="259079"/>
                  </a:lnTo>
                  <a:lnTo>
                    <a:pt x="1080363" y="27431"/>
                  </a:lnTo>
                  <a:lnTo>
                    <a:pt x="1080363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64651" y="1636776"/>
              <a:ext cx="966469" cy="231775"/>
            </a:xfrm>
            <a:custGeom>
              <a:avLst/>
              <a:gdLst/>
              <a:ahLst/>
              <a:cxnLst/>
              <a:rect l="l" t="t" r="r" b="b"/>
              <a:pathLst>
                <a:path w="966470" h="231775">
                  <a:moveTo>
                    <a:pt x="965972" y="0"/>
                  </a:moveTo>
                  <a:lnTo>
                    <a:pt x="0" y="231647"/>
                  </a:lnTo>
                  <a:lnTo>
                    <a:pt x="114391" y="231647"/>
                  </a:lnTo>
                  <a:lnTo>
                    <a:pt x="965972" y="27431"/>
                  </a:lnTo>
                  <a:lnTo>
                    <a:pt x="965972" y="0"/>
                  </a:lnTo>
                  <a:close/>
                </a:path>
              </a:pathLst>
            </a:custGeom>
            <a:solidFill>
              <a:srgbClr val="A1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79043" y="1664208"/>
              <a:ext cx="852169" cy="204470"/>
            </a:xfrm>
            <a:custGeom>
              <a:avLst/>
              <a:gdLst/>
              <a:ahLst/>
              <a:cxnLst/>
              <a:rect l="l" t="t" r="r" b="b"/>
              <a:pathLst>
                <a:path w="852170" h="204469">
                  <a:moveTo>
                    <a:pt x="851580" y="0"/>
                  </a:moveTo>
                  <a:lnTo>
                    <a:pt x="0" y="204215"/>
                  </a:lnTo>
                  <a:lnTo>
                    <a:pt x="127101" y="204215"/>
                  </a:lnTo>
                  <a:lnTo>
                    <a:pt x="851580" y="30479"/>
                  </a:lnTo>
                  <a:lnTo>
                    <a:pt x="851580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06144" y="1694687"/>
              <a:ext cx="724535" cy="173990"/>
            </a:xfrm>
            <a:custGeom>
              <a:avLst/>
              <a:gdLst/>
              <a:ahLst/>
              <a:cxnLst/>
              <a:rect l="l" t="t" r="r" b="b"/>
              <a:pathLst>
                <a:path w="724535" h="173989">
                  <a:moveTo>
                    <a:pt x="724479" y="0"/>
                  </a:moveTo>
                  <a:lnTo>
                    <a:pt x="0" y="173736"/>
                  </a:lnTo>
                  <a:lnTo>
                    <a:pt x="114391" y="173736"/>
                  </a:lnTo>
                  <a:lnTo>
                    <a:pt x="724479" y="27432"/>
                  </a:lnTo>
                  <a:lnTo>
                    <a:pt x="724479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20536" y="1722119"/>
              <a:ext cx="610235" cy="146685"/>
            </a:xfrm>
            <a:custGeom>
              <a:avLst/>
              <a:gdLst/>
              <a:ahLst/>
              <a:cxnLst/>
              <a:rect l="l" t="t" r="r" b="b"/>
              <a:pathLst>
                <a:path w="610235" h="146685">
                  <a:moveTo>
                    <a:pt x="610087" y="0"/>
                  </a:moveTo>
                  <a:lnTo>
                    <a:pt x="0" y="146303"/>
                  </a:lnTo>
                  <a:lnTo>
                    <a:pt x="114391" y="146303"/>
                  </a:lnTo>
                  <a:lnTo>
                    <a:pt x="610087" y="27431"/>
                  </a:lnTo>
                  <a:lnTo>
                    <a:pt x="610087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34927" y="1749551"/>
              <a:ext cx="495934" cy="119380"/>
            </a:xfrm>
            <a:custGeom>
              <a:avLst/>
              <a:gdLst/>
              <a:ahLst/>
              <a:cxnLst/>
              <a:rect l="l" t="t" r="r" b="b"/>
              <a:pathLst>
                <a:path w="495935" h="119380">
                  <a:moveTo>
                    <a:pt x="495696" y="0"/>
                  </a:moveTo>
                  <a:lnTo>
                    <a:pt x="0" y="118872"/>
                  </a:lnTo>
                  <a:lnTo>
                    <a:pt x="127101" y="118872"/>
                  </a:lnTo>
                  <a:lnTo>
                    <a:pt x="495696" y="30480"/>
                  </a:lnTo>
                  <a:lnTo>
                    <a:pt x="495696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62019" y="1780044"/>
              <a:ext cx="368935" cy="88900"/>
            </a:xfrm>
            <a:custGeom>
              <a:avLst/>
              <a:gdLst/>
              <a:ahLst/>
              <a:cxnLst/>
              <a:rect l="l" t="t" r="r" b="b"/>
              <a:pathLst>
                <a:path w="368935" h="88900">
                  <a:moveTo>
                    <a:pt x="368604" y="0"/>
                  </a:moveTo>
                  <a:lnTo>
                    <a:pt x="0" y="88379"/>
                  </a:lnTo>
                  <a:lnTo>
                    <a:pt x="114388" y="88379"/>
                  </a:lnTo>
                  <a:lnTo>
                    <a:pt x="241503" y="88379"/>
                  </a:lnTo>
                  <a:lnTo>
                    <a:pt x="355892" y="88379"/>
                  </a:lnTo>
                  <a:lnTo>
                    <a:pt x="368604" y="85344"/>
                  </a:lnTo>
                  <a:lnTo>
                    <a:pt x="368604" y="57899"/>
                  </a:lnTo>
                  <a:lnTo>
                    <a:pt x="368604" y="27419"/>
                  </a:lnTo>
                  <a:lnTo>
                    <a:pt x="36860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528" y="947927"/>
              <a:ext cx="3819144" cy="92049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536" y="1011935"/>
              <a:ext cx="3694176" cy="79552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528" y="947927"/>
              <a:ext cx="73151" cy="7010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528" y="1804416"/>
              <a:ext cx="73151" cy="6400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3568" y="1801367"/>
              <a:ext cx="70103" cy="6705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3568" y="950975"/>
              <a:ext cx="70103" cy="67055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1202436" y="1163827"/>
            <a:ext cx="6375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1087" baseline="13888" dirty="0">
                <a:latin typeface="Symbol"/>
                <a:cs typeface="Symbol"/>
              </a:rPr>
              <a:t></a:t>
            </a:r>
            <a:r>
              <a:rPr sz="2400" spc="-315" baseline="13888" dirty="0">
                <a:latin typeface="Times New Roman"/>
                <a:cs typeface="Times New Roman"/>
              </a:rPr>
              <a:t> </a:t>
            </a:r>
            <a:r>
              <a:rPr sz="2400" b="1" spc="-30" baseline="13888" dirty="0">
                <a:latin typeface="Times New Roman"/>
                <a:cs typeface="Times New Roman"/>
              </a:rPr>
              <a:t>U</a:t>
            </a:r>
            <a:r>
              <a:rPr sz="1050" b="1" spc="-20" dirty="0">
                <a:latin typeface="Times New Roman"/>
                <a:cs typeface="Times New Roman"/>
              </a:rPr>
              <a:t>lub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4520" y="1112011"/>
            <a:ext cx="34632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312545" algn="l"/>
              </a:tabLst>
            </a:pP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47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U</a:t>
            </a:r>
            <a:r>
              <a:rPr sz="1575" b="1" spc="-37" baseline="-21164" dirty="0">
                <a:latin typeface="Times New Roman"/>
                <a:cs typeface="Times New Roman"/>
              </a:rPr>
              <a:t>p</a:t>
            </a:r>
            <a:r>
              <a:rPr sz="1575" b="1" baseline="-21164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48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4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48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4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certainly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2620" y="1398524"/>
            <a:ext cx="29546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schedulable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RM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algorithm.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81000" y="2017776"/>
            <a:ext cx="3889375" cy="1109980"/>
            <a:chOff x="381000" y="2017776"/>
            <a:chExt cx="3889375" cy="1109980"/>
          </a:xfrm>
        </p:grpSpPr>
        <p:pic>
          <p:nvPicPr>
            <p:cNvPr id="68" name="object 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" y="2017776"/>
              <a:ext cx="246426" cy="7010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81000" y="2017776"/>
              <a:ext cx="364490" cy="104139"/>
            </a:xfrm>
            <a:custGeom>
              <a:avLst/>
              <a:gdLst/>
              <a:ahLst/>
              <a:cxnLst/>
              <a:rect l="l" t="t" r="r" b="b"/>
              <a:pathLst>
                <a:path w="364490" h="104139">
                  <a:moveTo>
                    <a:pt x="364282" y="0"/>
                  </a:moveTo>
                  <a:lnTo>
                    <a:pt x="246426" y="0"/>
                  </a:lnTo>
                  <a:lnTo>
                    <a:pt x="0" y="70104"/>
                  </a:lnTo>
                  <a:lnTo>
                    <a:pt x="0" y="103631"/>
                  </a:lnTo>
                  <a:lnTo>
                    <a:pt x="36428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1000" y="2017776"/>
              <a:ext cx="482600" cy="137160"/>
            </a:xfrm>
            <a:custGeom>
              <a:avLst/>
              <a:gdLst/>
              <a:ahLst/>
              <a:cxnLst/>
              <a:rect l="l" t="t" r="r" b="b"/>
              <a:pathLst>
                <a:path w="482600" h="137160">
                  <a:moveTo>
                    <a:pt x="482138" y="0"/>
                  </a:moveTo>
                  <a:lnTo>
                    <a:pt x="364282" y="0"/>
                  </a:lnTo>
                  <a:lnTo>
                    <a:pt x="0" y="103631"/>
                  </a:lnTo>
                  <a:lnTo>
                    <a:pt x="0" y="137160"/>
                  </a:lnTo>
                  <a:lnTo>
                    <a:pt x="482138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1000" y="2017776"/>
              <a:ext cx="610870" cy="173990"/>
            </a:xfrm>
            <a:custGeom>
              <a:avLst/>
              <a:gdLst/>
              <a:ahLst/>
              <a:cxnLst/>
              <a:rect l="l" t="t" r="r" b="b"/>
              <a:pathLst>
                <a:path w="610869" h="173989">
                  <a:moveTo>
                    <a:pt x="610708" y="0"/>
                  </a:moveTo>
                  <a:lnTo>
                    <a:pt x="482138" y="0"/>
                  </a:lnTo>
                  <a:lnTo>
                    <a:pt x="0" y="137160"/>
                  </a:lnTo>
                  <a:lnTo>
                    <a:pt x="0" y="173736"/>
                  </a:lnTo>
                  <a:lnTo>
                    <a:pt x="610708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1000" y="2017776"/>
              <a:ext cx="728980" cy="207645"/>
            </a:xfrm>
            <a:custGeom>
              <a:avLst/>
              <a:gdLst/>
              <a:ahLst/>
              <a:cxnLst/>
              <a:rect l="l" t="t" r="r" b="b"/>
              <a:pathLst>
                <a:path w="728980" h="207644">
                  <a:moveTo>
                    <a:pt x="728564" y="0"/>
                  </a:moveTo>
                  <a:lnTo>
                    <a:pt x="610708" y="0"/>
                  </a:lnTo>
                  <a:lnTo>
                    <a:pt x="0" y="173736"/>
                  </a:lnTo>
                  <a:lnTo>
                    <a:pt x="0" y="207263"/>
                  </a:lnTo>
                  <a:lnTo>
                    <a:pt x="728564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1000" y="2017776"/>
              <a:ext cx="846455" cy="241300"/>
            </a:xfrm>
            <a:custGeom>
              <a:avLst/>
              <a:gdLst/>
              <a:ahLst/>
              <a:cxnLst/>
              <a:rect l="l" t="t" r="r" b="b"/>
              <a:pathLst>
                <a:path w="846455" h="241300">
                  <a:moveTo>
                    <a:pt x="846420" y="0"/>
                  </a:moveTo>
                  <a:lnTo>
                    <a:pt x="728564" y="0"/>
                  </a:lnTo>
                  <a:lnTo>
                    <a:pt x="0" y="207263"/>
                  </a:lnTo>
                  <a:lnTo>
                    <a:pt x="0" y="240792"/>
                  </a:lnTo>
                  <a:lnTo>
                    <a:pt x="846420" y="0"/>
                  </a:lnTo>
                  <a:close/>
                </a:path>
              </a:pathLst>
            </a:custGeom>
            <a:solidFill>
              <a:srgbClr val="FF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1000" y="2017776"/>
              <a:ext cx="975360" cy="277495"/>
            </a:xfrm>
            <a:custGeom>
              <a:avLst/>
              <a:gdLst/>
              <a:ahLst/>
              <a:cxnLst/>
              <a:rect l="l" t="t" r="r" b="b"/>
              <a:pathLst>
                <a:path w="975360" h="277494">
                  <a:moveTo>
                    <a:pt x="974990" y="0"/>
                  </a:moveTo>
                  <a:lnTo>
                    <a:pt x="846420" y="0"/>
                  </a:lnTo>
                  <a:lnTo>
                    <a:pt x="0" y="240792"/>
                  </a:lnTo>
                  <a:lnTo>
                    <a:pt x="0" y="277368"/>
                  </a:lnTo>
                  <a:lnTo>
                    <a:pt x="974990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1000" y="2017776"/>
              <a:ext cx="1093470" cy="311150"/>
            </a:xfrm>
            <a:custGeom>
              <a:avLst/>
              <a:gdLst/>
              <a:ahLst/>
              <a:cxnLst/>
              <a:rect l="l" t="t" r="r" b="b"/>
              <a:pathLst>
                <a:path w="1093470" h="311150">
                  <a:moveTo>
                    <a:pt x="1092846" y="0"/>
                  </a:moveTo>
                  <a:lnTo>
                    <a:pt x="974990" y="0"/>
                  </a:lnTo>
                  <a:lnTo>
                    <a:pt x="0" y="277368"/>
                  </a:lnTo>
                  <a:lnTo>
                    <a:pt x="0" y="310896"/>
                  </a:lnTo>
                  <a:lnTo>
                    <a:pt x="1092846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1000" y="2017776"/>
              <a:ext cx="1210945" cy="344805"/>
            </a:xfrm>
            <a:custGeom>
              <a:avLst/>
              <a:gdLst/>
              <a:ahLst/>
              <a:cxnLst/>
              <a:rect l="l" t="t" r="r" b="b"/>
              <a:pathLst>
                <a:path w="1210945" h="344805">
                  <a:moveTo>
                    <a:pt x="1210702" y="0"/>
                  </a:moveTo>
                  <a:lnTo>
                    <a:pt x="1092846" y="0"/>
                  </a:lnTo>
                  <a:lnTo>
                    <a:pt x="0" y="310896"/>
                  </a:lnTo>
                  <a:lnTo>
                    <a:pt x="0" y="344424"/>
                  </a:lnTo>
                  <a:lnTo>
                    <a:pt x="1210702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1000" y="2017776"/>
              <a:ext cx="1339850" cy="381000"/>
            </a:xfrm>
            <a:custGeom>
              <a:avLst/>
              <a:gdLst/>
              <a:ahLst/>
              <a:cxnLst/>
              <a:rect l="l" t="t" r="r" b="b"/>
              <a:pathLst>
                <a:path w="1339850" h="381000">
                  <a:moveTo>
                    <a:pt x="1339272" y="0"/>
                  </a:moveTo>
                  <a:lnTo>
                    <a:pt x="1210702" y="0"/>
                  </a:lnTo>
                  <a:lnTo>
                    <a:pt x="0" y="344424"/>
                  </a:lnTo>
                  <a:lnTo>
                    <a:pt x="0" y="381000"/>
                  </a:lnTo>
                  <a:lnTo>
                    <a:pt x="1339272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1000" y="2017776"/>
              <a:ext cx="1457325" cy="414655"/>
            </a:xfrm>
            <a:custGeom>
              <a:avLst/>
              <a:gdLst/>
              <a:ahLst/>
              <a:cxnLst/>
              <a:rect l="l" t="t" r="r" b="b"/>
              <a:pathLst>
                <a:path w="1457325" h="414655">
                  <a:moveTo>
                    <a:pt x="1457128" y="0"/>
                  </a:moveTo>
                  <a:lnTo>
                    <a:pt x="1339272" y="0"/>
                  </a:lnTo>
                  <a:lnTo>
                    <a:pt x="0" y="381000"/>
                  </a:lnTo>
                  <a:lnTo>
                    <a:pt x="0" y="414528"/>
                  </a:lnTo>
                  <a:lnTo>
                    <a:pt x="1457128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1000" y="2017776"/>
              <a:ext cx="1575435" cy="448309"/>
            </a:xfrm>
            <a:custGeom>
              <a:avLst/>
              <a:gdLst/>
              <a:ahLst/>
              <a:cxnLst/>
              <a:rect l="l" t="t" r="r" b="b"/>
              <a:pathLst>
                <a:path w="1575435" h="448310">
                  <a:moveTo>
                    <a:pt x="1574984" y="0"/>
                  </a:moveTo>
                  <a:lnTo>
                    <a:pt x="1457128" y="0"/>
                  </a:lnTo>
                  <a:lnTo>
                    <a:pt x="0" y="414528"/>
                  </a:lnTo>
                  <a:lnTo>
                    <a:pt x="0" y="448056"/>
                  </a:lnTo>
                  <a:lnTo>
                    <a:pt x="1574984" y="0"/>
                  </a:lnTo>
                  <a:close/>
                </a:path>
              </a:pathLst>
            </a:custGeom>
            <a:solidFill>
              <a:srgbClr val="FFF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1000" y="2017776"/>
              <a:ext cx="1703705" cy="485140"/>
            </a:xfrm>
            <a:custGeom>
              <a:avLst/>
              <a:gdLst/>
              <a:ahLst/>
              <a:cxnLst/>
              <a:rect l="l" t="t" r="r" b="b"/>
              <a:pathLst>
                <a:path w="1703705" h="485139">
                  <a:moveTo>
                    <a:pt x="1703554" y="0"/>
                  </a:moveTo>
                  <a:lnTo>
                    <a:pt x="1574984" y="0"/>
                  </a:lnTo>
                  <a:lnTo>
                    <a:pt x="0" y="448056"/>
                  </a:lnTo>
                  <a:lnTo>
                    <a:pt x="0" y="484631"/>
                  </a:lnTo>
                  <a:lnTo>
                    <a:pt x="1703554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1000" y="2017776"/>
              <a:ext cx="1821814" cy="518159"/>
            </a:xfrm>
            <a:custGeom>
              <a:avLst/>
              <a:gdLst/>
              <a:ahLst/>
              <a:cxnLst/>
              <a:rect l="l" t="t" r="r" b="b"/>
              <a:pathLst>
                <a:path w="1821814" h="518160">
                  <a:moveTo>
                    <a:pt x="1821410" y="0"/>
                  </a:moveTo>
                  <a:lnTo>
                    <a:pt x="1703554" y="0"/>
                  </a:lnTo>
                  <a:lnTo>
                    <a:pt x="0" y="484631"/>
                  </a:lnTo>
                  <a:lnTo>
                    <a:pt x="0" y="518160"/>
                  </a:lnTo>
                  <a:lnTo>
                    <a:pt x="1821410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81000" y="2017776"/>
              <a:ext cx="1939289" cy="551815"/>
            </a:xfrm>
            <a:custGeom>
              <a:avLst/>
              <a:gdLst/>
              <a:ahLst/>
              <a:cxnLst/>
              <a:rect l="l" t="t" r="r" b="b"/>
              <a:pathLst>
                <a:path w="1939289" h="551814">
                  <a:moveTo>
                    <a:pt x="1939266" y="0"/>
                  </a:moveTo>
                  <a:lnTo>
                    <a:pt x="1821410" y="0"/>
                  </a:lnTo>
                  <a:lnTo>
                    <a:pt x="0" y="518160"/>
                  </a:lnTo>
                  <a:lnTo>
                    <a:pt x="0" y="551688"/>
                  </a:lnTo>
                  <a:lnTo>
                    <a:pt x="193926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1000" y="2017776"/>
              <a:ext cx="2068195" cy="588645"/>
            </a:xfrm>
            <a:custGeom>
              <a:avLst/>
              <a:gdLst/>
              <a:ahLst/>
              <a:cxnLst/>
              <a:rect l="l" t="t" r="r" b="b"/>
              <a:pathLst>
                <a:path w="2068195" h="588644">
                  <a:moveTo>
                    <a:pt x="2067837" y="0"/>
                  </a:moveTo>
                  <a:lnTo>
                    <a:pt x="1939266" y="0"/>
                  </a:lnTo>
                  <a:lnTo>
                    <a:pt x="0" y="551688"/>
                  </a:lnTo>
                  <a:lnTo>
                    <a:pt x="0" y="588263"/>
                  </a:lnTo>
                  <a:lnTo>
                    <a:pt x="2067837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1000" y="2017776"/>
              <a:ext cx="2186305" cy="622300"/>
            </a:xfrm>
            <a:custGeom>
              <a:avLst/>
              <a:gdLst/>
              <a:ahLst/>
              <a:cxnLst/>
              <a:rect l="l" t="t" r="r" b="b"/>
              <a:pathLst>
                <a:path w="2186305" h="622300">
                  <a:moveTo>
                    <a:pt x="2185693" y="0"/>
                  </a:moveTo>
                  <a:lnTo>
                    <a:pt x="2067837" y="0"/>
                  </a:lnTo>
                  <a:lnTo>
                    <a:pt x="0" y="588263"/>
                  </a:lnTo>
                  <a:lnTo>
                    <a:pt x="0" y="621792"/>
                  </a:lnTo>
                  <a:lnTo>
                    <a:pt x="2185693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1000" y="2017776"/>
              <a:ext cx="2314575" cy="658495"/>
            </a:xfrm>
            <a:custGeom>
              <a:avLst/>
              <a:gdLst/>
              <a:ahLst/>
              <a:cxnLst/>
              <a:rect l="l" t="t" r="r" b="b"/>
              <a:pathLst>
                <a:path w="2314575" h="658494">
                  <a:moveTo>
                    <a:pt x="2314263" y="0"/>
                  </a:moveTo>
                  <a:lnTo>
                    <a:pt x="2185693" y="0"/>
                  </a:lnTo>
                  <a:lnTo>
                    <a:pt x="0" y="621792"/>
                  </a:lnTo>
                  <a:lnTo>
                    <a:pt x="0" y="658368"/>
                  </a:lnTo>
                  <a:lnTo>
                    <a:pt x="2314263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1000" y="2017776"/>
              <a:ext cx="2432685" cy="692150"/>
            </a:xfrm>
            <a:custGeom>
              <a:avLst/>
              <a:gdLst/>
              <a:ahLst/>
              <a:cxnLst/>
              <a:rect l="l" t="t" r="r" b="b"/>
              <a:pathLst>
                <a:path w="2432685" h="692150">
                  <a:moveTo>
                    <a:pt x="2432119" y="0"/>
                  </a:moveTo>
                  <a:lnTo>
                    <a:pt x="2314263" y="0"/>
                  </a:lnTo>
                  <a:lnTo>
                    <a:pt x="0" y="658368"/>
                  </a:lnTo>
                  <a:lnTo>
                    <a:pt x="0" y="691896"/>
                  </a:lnTo>
                  <a:lnTo>
                    <a:pt x="2432119" y="0"/>
                  </a:lnTo>
                  <a:close/>
                </a:path>
              </a:pathLst>
            </a:custGeom>
            <a:solidFill>
              <a:srgbClr val="FFF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1000" y="2017776"/>
              <a:ext cx="2550160" cy="725805"/>
            </a:xfrm>
            <a:custGeom>
              <a:avLst/>
              <a:gdLst/>
              <a:ahLst/>
              <a:cxnLst/>
              <a:rect l="l" t="t" r="r" b="b"/>
              <a:pathLst>
                <a:path w="2550160" h="725805">
                  <a:moveTo>
                    <a:pt x="2549975" y="0"/>
                  </a:moveTo>
                  <a:lnTo>
                    <a:pt x="2432119" y="0"/>
                  </a:lnTo>
                  <a:lnTo>
                    <a:pt x="0" y="691896"/>
                  </a:lnTo>
                  <a:lnTo>
                    <a:pt x="0" y="725424"/>
                  </a:lnTo>
                  <a:lnTo>
                    <a:pt x="2549975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1000" y="2017776"/>
              <a:ext cx="2679065" cy="762000"/>
            </a:xfrm>
            <a:custGeom>
              <a:avLst/>
              <a:gdLst/>
              <a:ahLst/>
              <a:cxnLst/>
              <a:rect l="l" t="t" r="r" b="b"/>
              <a:pathLst>
                <a:path w="2679065" h="762000">
                  <a:moveTo>
                    <a:pt x="2678545" y="0"/>
                  </a:moveTo>
                  <a:lnTo>
                    <a:pt x="2549975" y="0"/>
                  </a:lnTo>
                  <a:lnTo>
                    <a:pt x="0" y="725424"/>
                  </a:lnTo>
                  <a:lnTo>
                    <a:pt x="0" y="762000"/>
                  </a:lnTo>
                  <a:lnTo>
                    <a:pt x="2678545" y="0"/>
                  </a:lnTo>
                  <a:close/>
                </a:path>
              </a:pathLst>
            </a:custGeom>
            <a:solidFill>
              <a:srgbClr val="FFF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1000" y="2017776"/>
              <a:ext cx="2796540" cy="795655"/>
            </a:xfrm>
            <a:custGeom>
              <a:avLst/>
              <a:gdLst/>
              <a:ahLst/>
              <a:cxnLst/>
              <a:rect l="l" t="t" r="r" b="b"/>
              <a:pathLst>
                <a:path w="2796540" h="795655">
                  <a:moveTo>
                    <a:pt x="2796401" y="0"/>
                  </a:moveTo>
                  <a:lnTo>
                    <a:pt x="2678545" y="0"/>
                  </a:lnTo>
                  <a:lnTo>
                    <a:pt x="0" y="762000"/>
                  </a:lnTo>
                  <a:lnTo>
                    <a:pt x="0" y="795528"/>
                  </a:lnTo>
                  <a:lnTo>
                    <a:pt x="27964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1000" y="2017776"/>
              <a:ext cx="2914650" cy="829310"/>
            </a:xfrm>
            <a:custGeom>
              <a:avLst/>
              <a:gdLst/>
              <a:ahLst/>
              <a:cxnLst/>
              <a:rect l="l" t="t" r="r" b="b"/>
              <a:pathLst>
                <a:path w="2914650" h="829310">
                  <a:moveTo>
                    <a:pt x="2914257" y="0"/>
                  </a:moveTo>
                  <a:lnTo>
                    <a:pt x="2796401" y="0"/>
                  </a:lnTo>
                  <a:lnTo>
                    <a:pt x="0" y="795528"/>
                  </a:lnTo>
                  <a:lnTo>
                    <a:pt x="0" y="829056"/>
                  </a:lnTo>
                  <a:lnTo>
                    <a:pt x="2914257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1000" y="2017775"/>
              <a:ext cx="3161030" cy="899160"/>
            </a:xfrm>
            <a:custGeom>
              <a:avLst/>
              <a:gdLst/>
              <a:ahLst/>
              <a:cxnLst/>
              <a:rect l="l" t="t" r="r" b="b"/>
              <a:pathLst>
                <a:path w="3161029" h="899160">
                  <a:moveTo>
                    <a:pt x="3160674" y="0"/>
                  </a:moveTo>
                  <a:lnTo>
                    <a:pt x="3042818" y="0"/>
                  </a:lnTo>
                  <a:lnTo>
                    <a:pt x="2914256" y="0"/>
                  </a:lnTo>
                  <a:lnTo>
                    <a:pt x="0" y="829056"/>
                  </a:lnTo>
                  <a:lnTo>
                    <a:pt x="0" y="865632"/>
                  </a:lnTo>
                  <a:lnTo>
                    <a:pt x="0" y="899160"/>
                  </a:lnTo>
                  <a:lnTo>
                    <a:pt x="3160674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1000" y="2017776"/>
              <a:ext cx="3279140" cy="932815"/>
            </a:xfrm>
            <a:custGeom>
              <a:avLst/>
              <a:gdLst/>
              <a:ahLst/>
              <a:cxnLst/>
              <a:rect l="l" t="t" r="r" b="b"/>
              <a:pathLst>
                <a:path w="3279140" h="932814">
                  <a:moveTo>
                    <a:pt x="3278539" y="0"/>
                  </a:moveTo>
                  <a:lnTo>
                    <a:pt x="3160683" y="0"/>
                  </a:lnTo>
                  <a:lnTo>
                    <a:pt x="0" y="899160"/>
                  </a:lnTo>
                  <a:lnTo>
                    <a:pt x="0" y="932688"/>
                  </a:lnTo>
                  <a:lnTo>
                    <a:pt x="3278539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1000" y="2017776"/>
              <a:ext cx="3407410" cy="969644"/>
            </a:xfrm>
            <a:custGeom>
              <a:avLst/>
              <a:gdLst/>
              <a:ahLst/>
              <a:cxnLst/>
              <a:rect l="l" t="t" r="r" b="b"/>
              <a:pathLst>
                <a:path w="3407410" h="969644">
                  <a:moveTo>
                    <a:pt x="3407109" y="0"/>
                  </a:moveTo>
                  <a:lnTo>
                    <a:pt x="3278539" y="0"/>
                  </a:lnTo>
                  <a:lnTo>
                    <a:pt x="0" y="932688"/>
                  </a:lnTo>
                  <a:lnTo>
                    <a:pt x="0" y="969263"/>
                  </a:lnTo>
                  <a:lnTo>
                    <a:pt x="3407109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1000" y="2017775"/>
              <a:ext cx="3889375" cy="1109980"/>
            </a:xfrm>
            <a:custGeom>
              <a:avLst/>
              <a:gdLst/>
              <a:ahLst/>
              <a:cxnLst/>
              <a:rect l="l" t="t" r="r" b="b"/>
              <a:pathLst>
                <a:path w="3889375" h="1109980">
                  <a:moveTo>
                    <a:pt x="3889248" y="0"/>
                  </a:moveTo>
                  <a:lnTo>
                    <a:pt x="3771392" y="0"/>
                  </a:lnTo>
                  <a:lnTo>
                    <a:pt x="3642817" y="0"/>
                  </a:lnTo>
                  <a:lnTo>
                    <a:pt x="3524961" y="0"/>
                  </a:lnTo>
                  <a:lnTo>
                    <a:pt x="3407105" y="0"/>
                  </a:lnTo>
                  <a:lnTo>
                    <a:pt x="0" y="969264"/>
                  </a:lnTo>
                  <a:lnTo>
                    <a:pt x="0" y="1109472"/>
                  </a:lnTo>
                  <a:lnTo>
                    <a:pt x="107137" y="1109472"/>
                  </a:lnTo>
                  <a:lnTo>
                    <a:pt x="235712" y="1109472"/>
                  </a:lnTo>
                  <a:lnTo>
                    <a:pt x="353555" y="1109472"/>
                  </a:lnTo>
                  <a:lnTo>
                    <a:pt x="471424" y="1109472"/>
                  </a:lnTo>
                  <a:lnTo>
                    <a:pt x="3889248" y="137160"/>
                  </a:lnTo>
                  <a:lnTo>
                    <a:pt x="3889248" y="103632"/>
                  </a:lnTo>
                  <a:lnTo>
                    <a:pt x="3889248" y="70104"/>
                  </a:lnTo>
                  <a:lnTo>
                    <a:pt x="3889248" y="33528"/>
                  </a:lnTo>
                  <a:lnTo>
                    <a:pt x="3889248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52424" y="2154936"/>
              <a:ext cx="3418204" cy="972819"/>
            </a:xfrm>
            <a:custGeom>
              <a:avLst/>
              <a:gdLst/>
              <a:ahLst/>
              <a:cxnLst/>
              <a:rect l="l" t="t" r="r" b="b"/>
              <a:pathLst>
                <a:path w="3418204" h="972819">
                  <a:moveTo>
                    <a:pt x="3417824" y="0"/>
                  </a:moveTo>
                  <a:lnTo>
                    <a:pt x="0" y="972312"/>
                  </a:lnTo>
                  <a:lnTo>
                    <a:pt x="128570" y="972312"/>
                  </a:lnTo>
                  <a:lnTo>
                    <a:pt x="3417824" y="36575"/>
                  </a:lnTo>
                  <a:lnTo>
                    <a:pt x="3417824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80994" y="2191512"/>
              <a:ext cx="3289300" cy="935990"/>
            </a:xfrm>
            <a:custGeom>
              <a:avLst/>
              <a:gdLst/>
              <a:ahLst/>
              <a:cxnLst/>
              <a:rect l="l" t="t" r="r" b="b"/>
              <a:pathLst>
                <a:path w="3289300" h="935989">
                  <a:moveTo>
                    <a:pt x="3289253" y="0"/>
                  </a:moveTo>
                  <a:lnTo>
                    <a:pt x="0" y="935736"/>
                  </a:lnTo>
                  <a:lnTo>
                    <a:pt x="117856" y="935736"/>
                  </a:lnTo>
                  <a:lnTo>
                    <a:pt x="3289253" y="33527"/>
                  </a:lnTo>
                  <a:lnTo>
                    <a:pt x="3289253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98842" y="2225039"/>
              <a:ext cx="3171825" cy="902335"/>
            </a:xfrm>
            <a:custGeom>
              <a:avLst/>
              <a:gdLst/>
              <a:ahLst/>
              <a:cxnLst/>
              <a:rect l="l" t="t" r="r" b="b"/>
              <a:pathLst>
                <a:path w="3171825" h="902335">
                  <a:moveTo>
                    <a:pt x="3171406" y="0"/>
                  </a:moveTo>
                  <a:lnTo>
                    <a:pt x="0" y="902208"/>
                  </a:lnTo>
                  <a:lnTo>
                    <a:pt x="117856" y="902208"/>
                  </a:lnTo>
                  <a:lnTo>
                    <a:pt x="246430" y="902208"/>
                  </a:lnTo>
                  <a:lnTo>
                    <a:pt x="3171406" y="70104"/>
                  </a:lnTo>
                  <a:lnTo>
                    <a:pt x="3171406" y="33528"/>
                  </a:lnTo>
                  <a:lnTo>
                    <a:pt x="3171406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345276" y="2295144"/>
              <a:ext cx="2925445" cy="832485"/>
            </a:xfrm>
            <a:custGeom>
              <a:avLst/>
              <a:gdLst/>
              <a:ahLst/>
              <a:cxnLst/>
              <a:rect l="l" t="t" r="r" b="b"/>
              <a:pathLst>
                <a:path w="2925445" h="832485">
                  <a:moveTo>
                    <a:pt x="2924971" y="0"/>
                  </a:moveTo>
                  <a:lnTo>
                    <a:pt x="0" y="832104"/>
                  </a:lnTo>
                  <a:lnTo>
                    <a:pt x="117856" y="832104"/>
                  </a:lnTo>
                  <a:lnTo>
                    <a:pt x="2924971" y="33528"/>
                  </a:lnTo>
                  <a:lnTo>
                    <a:pt x="2924971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463132" y="2328672"/>
              <a:ext cx="2807335" cy="798830"/>
            </a:xfrm>
            <a:custGeom>
              <a:avLst/>
              <a:gdLst/>
              <a:ahLst/>
              <a:cxnLst/>
              <a:rect l="l" t="t" r="r" b="b"/>
              <a:pathLst>
                <a:path w="2807335" h="798830">
                  <a:moveTo>
                    <a:pt x="2807115" y="0"/>
                  </a:moveTo>
                  <a:lnTo>
                    <a:pt x="0" y="798576"/>
                  </a:lnTo>
                  <a:lnTo>
                    <a:pt x="117856" y="798576"/>
                  </a:lnTo>
                  <a:lnTo>
                    <a:pt x="2807115" y="33527"/>
                  </a:lnTo>
                  <a:lnTo>
                    <a:pt x="280711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580988" y="2362200"/>
              <a:ext cx="2689860" cy="765175"/>
            </a:xfrm>
            <a:custGeom>
              <a:avLst/>
              <a:gdLst/>
              <a:ahLst/>
              <a:cxnLst/>
              <a:rect l="l" t="t" r="r" b="b"/>
              <a:pathLst>
                <a:path w="2689860" h="765175">
                  <a:moveTo>
                    <a:pt x="2689259" y="0"/>
                  </a:moveTo>
                  <a:lnTo>
                    <a:pt x="0" y="765048"/>
                  </a:lnTo>
                  <a:lnTo>
                    <a:pt x="128570" y="765048"/>
                  </a:lnTo>
                  <a:lnTo>
                    <a:pt x="2689259" y="36575"/>
                  </a:lnTo>
                  <a:lnTo>
                    <a:pt x="2689259" y="0"/>
                  </a:lnTo>
                  <a:close/>
                </a:path>
              </a:pathLst>
            </a:custGeom>
            <a:solidFill>
              <a:srgbClr val="FFF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709558" y="2398776"/>
              <a:ext cx="2560955" cy="728980"/>
            </a:xfrm>
            <a:custGeom>
              <a:avLst/>
              <a:gdLst/>
              <a:ahLst/>
              <a:cxnLst/>
              <a:rect l="l" t="t" r="r" b="b"/>
              <a:pathLst>
                <a:path w="2560954" h="728980">
                  <a:moveTo>
                    <a:pt x="2560689" y="0"/>
                  </a:moveTo>
                  <a:lnTo>
                    <a:pt x="0" y="728472"/>
                  </a:lnTo>
                  <a:lnTo>
                    <a:pt x="117856" y="728472"/>
                  </a:lnTo>
                  <a:lnTo>
                    <a:pt x="2560689" y="33528"/>
                  </a:lnTo>
                  <a:lnTo>
                    <a:pt x="2560689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827414" y="2432304"/>
              <a:ext cx="2442845" cy="695325"/>
            </a:xfrm>
            <a:custGeom>
              <a:avLst/>
              <a:gdLst/>
              <a:ahLst/>
              <a:cxnLst/>
              <a:rect l="l" t="t" r="r" b="b"/>
              <a:pathLst>
                <a:path w="2442845" h="695325">
                  <a:moveTo>
                    <a:pt x="2442833" y="0"/>
                  </a:moveTo>
                  <a:lnTo>
                    <a:pt x="0" y="694944"/>
                  </a:lnTo>
                  <a:lnTo>
                    <a:pt x="117855" y="694944"/>
                  </a:lnTo>
                  <a:lnTo>
                    <a:pt x="2442833" y="33527"/>
                  </a:lnTo>
                  <a:lnTo>
                    <a:pt x="2442833" y="0"/>
                  </a:lnTo>
                  <a:close/>
                </a:path>
              </a:pathLst>
            </a:custGeom>
            <a:solidFill>
              <a:srgbClr val="FFF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945270" y="2465832"/>
              <a:ext cx="2325370" cy="661670"/>
            </a:xfrm>
            <a:custGeom>
              <a:avLst/>
              <a:gdLst/>
              <a:ahLst/>
              <a:cxnLst/>
              <a:rect l="l" t="t" r="r" b="b"/>
              <a:pathLst>
                <a:path w="2325370" h="661669">
                  <a:moveTo>
                    <a:pt x="2324977" y="0"/>
                  </a:moveTo>
                  <a:lnTo>
                    <a:pt x="0" y="661416"/>
                  </a:lnTo>
                  <a:lnTo>
                    <a:pt x="128570" y="661416"/>
                  </a:lnTo>
                  <a:lnTo>
                    <a:pt x="2324977" y="36575"/>
                  </a:lnTo>
                  <a:lnTo>
                    <a:pt x="2324977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073840" y="2502408"/>
              <a:ext cx="2196465" cy="624840"/>
            </a:xfrm>
            <a:custGeom>
              <a:avLst/>
              <a:gdLst/>
              <a:ahLst/>
              <a:cxnLst/>
              <a:rect l="l" t="t" r="r" b="b"/>
              <a:pathLst>
                <a:path w="2196465" h="624839">
                  <a:moveTo>
                    <a:pt x="2196407" y="0"/>
                  </a:moveTo>
                  <a:lnTo>
                    <a:pt x="0" y="624840"/>
                  </a:lnTo>
                  <a:lnTo>
                    <a:pt x="117856" y="624840"/>
                  </a:lnTo>
                  <a:lnTo>
                    <a:pt x="2196407" y="33528"/>
                  </a:lnTo>
                  <a:lnTo>
                    <a:pt x="2196407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191696" y="2535936"/>
              <a:ext cx="2078989" cy="591820"/>
            </a:xfrm>
            <a:custGeom>
              <a:avLst/>
              <a:gdLst/>
              <a:ahLst/>
              <a:cxnLst/>
              <a:rect l="l" t="t" r="r" b="b"/>
              <a:pathLst>
                <a:path w="2078989" h="591819">
                  <a:moveTo>
                    <a:pt x="2078551" y="0"/>
                  </a:moveTo>
                  <a:lnTo>
                    <a:pt x="0" y="591312"/>
                  </a:lnTo>
                  <a:lnTo>
                    <a:pt x="117855" y="591312"/>
                  </a:lnTo>
                  <a:lnTo>
                    <a:pt x="2078551" y="33527"/>
                  </a:lnTo>
                  <a:lnTo>
                    <a:pt x="2078551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309552" y="2569464"/>
              <a:ext cx="1960880" cy="558165"/>
            </a:xfrm>
            <a:custGeom>
              <a:avLst/>
              <a:gdLst/>
              <a:ahLst/>
              <a:cxnLst/>
              <a:rect l="l" t="t" r="r" b="b"/>
              <a:pathLst>
                <a:path w="1960879" h="558164">
                  <a:moveTo>
                    <a:pt x="1960695" y="0"/>
                  </a:moveTo>
                  <a:lnTo>
                    <a:pt x="0" y="557784"/>
                  </a:lnTo>
                  <a:lnTo>
                    <a:pt x="128570" y="557784"/>
                  </a:lnTo>
                  <a:lnTo>
                    <a:pt x="1960695" y="36575"/>
                  </a:lnTo>
                  <a:lnTo>
                    <a:pt x="1960695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438122" y="2606040"/>
              <a:ext cx="1832610" cy="521334"/>
            </a:xfrm>
            <a:custGeom>
              <a:avLst/>
              <a:gdLst/>
              <a:ahLst/>
              <a:cxnLst/>
              <a:rect l="l" t="t" r="r" b="b"/>
              <a:pathLst>
                <a:path w="1832610" h="521335">
                  <a:moveTo>
                    <a:pt x="1832125" y="0"/>
                  </a:moveTo>
                  <a:lnTo>
                    <a:pt x="0" y="521208"/>
                  </a:lnTo>
                  <a:lnTo>
                    <a:pt x="117856" y="521208"/>
                  </a:lnTo>
                  <a:lnTo>
                    <a:pt x="1832125" y="33528"/>
                  </a:lnTo>
                  <a:lnTo>
                    <a:pt x="1832125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555978" y="2639568"/>
              <a:ext cx="1714500" cy="487680"/>
            </a:xfrm>
            <a:custGeom>
              <a:avLst/>
              <a:gdLst/>
              <a:ahLst/>
              <a:cxnLst/>
              <a:rect l="l" t="t" r="r" b="b"/>
              <a:pathLst>
                <a:path w="1714500" h="487680">
                  <a:moveTo>
                    <a:pt x="1714269" y="0"/>
                  </a:moveTo>
                  <a:lnTo>
                    <a:pt x="0" y="487680"/>
                  </a:lnTo>
                  <a:lnTo>
                    <a:pt x="128570" y="487680"/>
                  </a:lnTo>
                  <a:lnTo>
                    <a:pt x="1714269" y="36575"/>
                  </a:lnTo>
                  <a:lnTo>
                    <a:pt x="1714269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684549" y="2676144"/>
              <a:ext cx="1586230" cy="451484"/>
            </a:xfrm>
            <a:custGeom>
              <a:avLst/>
              <a:gdLst/>
              <a:ahLst/>
              <a:cxnLst/>
              <a:rect l="l" t="t" r="r" b="b"/>
              <a:pathLst>
                <a:path w="1586229" h="451485">
                  <a:moveTo>
                    <a:pt x="1585698" y="0"/>
                  </a:moveTo>
                  <a:lnTo>
                    <a:pt x="0" y="451104"/>
                  </a:lnTo>
                  <a:lnTo>
                    <a:pt x="117856" y="451104"/>
                  </a:lnTo>
                  <a:lnTo>
                    <a:pt x="1585698" y="33528"/>
                  </a:lnTo>
                  <a:lnTo>
                    <a:pt x="1585698" y="0"/>
                  </a:lnTo>
                  <a:close/>
                </a:path>
              </a:pathLst>
            </a:custGeom>
            <a:solidFill>
              <a:srgbClr val="FFF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802405" y="2709672"/>
              <a:ext cx="1468120" cy="417830"/>
            </a:xfrm>
            <a:custGeom>
              <a:avLst/>
              <a:gdLst/>
              <a:ahLst/>
              <a:cxnLst/>
              <a:rect l="l" t="t" r="r" b="b"/>
              <a:pathLst>
                <a:path w="1468120" h="417830">
                  <a:moveTo>
                    <a:pt x="1467842" y="0"/>
                  </a:moveTo>
                  <a:lnTo>
                    <a:pt x="0" y="417576"/>
                  </a:lnTo>
                  <a:lnTo>
                    <a:pt x="117855" y="417576"/>
                  </a:lnTo>
                  <a:lnTo>
                    <a:pt x="1467842" y="33527"/>
                  </a:lnTo>
                  <a:lnTo>
                    <a:pt x="1467842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920261" y="2743200"/>
              <a:ext cx="1350010" cy="384175"/>
            </a:xfrm>
            <a:custGeom>
              <a:avLst/>
              <a:gdLst/>
              <a:ahLst/>
              <a:cxnLst/>
              <a:rect l="l" t="t" r="r" b="b"/>
              <a:pathLst>
                <a:path w="1350010" h="384175">
                  <a:moveTo>
                    <a:pt x="1349986" y="0"/>
                  </a:moveTo>
                  <a:lnTo>
                    <a:pt x="0" y="384048"/>
                  </a:lnTo>
                  <a:lnTo>
                    <a:pt x="128570" y="384048"/>
                  </a:lnTo>
                  <a:lnTo>
                    <a:pt x="1349986" y="36576"/>
                  </a:lnTo>
                  <a:lnTo>
                    <a:pt x="1349986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48831" y="2779776"/>
              <a:ext cx="1221740" cy="347980"/>
            </a:xfrm>
            <a:custGeom>
              <a:avLst/>
              <a:gdLst/>
              <a:ahLst/>
              <a:cxnLst/>
              <a:rect l="l" t="t" r="r" b="b"/>
              <a:pathLst>
                <a:path w="1221739" h="347980">
                  <a:moveTo>
                    <a:pt x="1221416" y="0"/>
                  </a:moveTo>
                  <a:lnTo>
                    <a:pt x="0" y="347472"/>
                  </a:lnTo>
                  <a:lnTo>
                    <a:pt x="117855" y="347472"/>
                  </a:lnTo>
                  <a:lnTo>
                    <a:pt x="1221416" y="33527"/>
                  </a:lnTo>
                  <a:lnTo>
                    <a:pt x="1221416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166687" y="2813304"/>
              <a:ext cx="1103630" cy="314325"/>
            </a:xfrm>
            <a:custGeom>
              <a:avLst/>
              <a:gdLst/>
              <a:ahLst/>
              <a:cxnLst/>
              <a:rect l="l" t="t" r="r" b="b"/>
              <a:pathLst>
                <a:path w="1103629" h="314325">
                  <a:moveTo>
                    <a:pt x="1103560" y="0"/>
                  </a:moveTo>
                  <a:lnTo>
                    <a:pt x="0" y="313944"/>
                  </a:lnTo>
                  <a:lnTo>
                    <a:pt x="117855" y="313944"/>
                  </a:lnTo>
                  <a:lnTo>
                    <a:pt x="1103560" y="33527"/>
                  </a:lnTo>
                  <a:lnTo>
                    <a:pt x="1103560" y="0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284543" y="2846832"/>
              <a:ext cx="986155" cy="280670"/>
            </a:xfrm>
            <a:custGeom>
              <a:avLst/>
              <a:gdLst/>
              <a:ahLst/>
              <a:cxnLst/>
              <a:rect l="l" t="t" r="r" b="b"/>
              <a:pathLst>
                <a:path w="986154" h="280669">
                  <a:moveTo>
                    <a:pt x="985704" y="0"/>
                  </a:moveTo>
                  <a:lnTo>
                    <a:pt x="0" y="280416"/>
                  </a:lnTo>
                  <a:lnTo>
                    <a:pt x="128570" y="280416"/>
                  </a:lnTo>
                  <a:lnTo>
                    <a:pt x="985704" y="36575"/>
                  </a:lnTo>
                  <a:lnTo>
                    <a:pt x="985704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13113" y="2883408"/>
              <a:ext cx="857250" cy="243840"/>
            </a:xfrm>
            <a:custGeom>
              <a:avLst/>
              <a:gdLst/>
              <a:ahLst/>
              <a:cxnLst/>
              <a:rect l="l" t="t" r="r" b="b"/>
              <a:pathLst>
                <a:path w="857250" h="243839">
                  <a:moveTo>
                    <a:pt x="857134" y="0"/>
                  </a:moveTo>
                  <a:lnTo>
                    <a:pt x="0" y="243840"/>
                  </a:lnTo>
                  <a:lnTo>
                    <a:pt x="117856" y="243840"/>
                  </a:lnTo>
                  <a:lnTo>
                    <a:pt x="857134" y="33528"/>
                  </a:lnTo>
                  <a:lnTo>
                    <a:pt x="857134" y="0"/>
                  </a:lnTo>
                  <a:close/>
                </a:path>
              </a:pathLst>
            </a:custGeom>
            <a:solidFill>
              <a:srgbClr val="FF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30969" y="2916936"/>
              <a:ext cx="739775" cy="210820"/>
            </a:xfrm>
            <a:custGeom>
              <a:avLst/>
              <a:gdLst/>
              <a:ahLst/>
              <a:cxnLst/>
              <a:rect l="l" t="t" r="r" b="b"/>
              <a:pathLst>
                <a:path w="739775" h="210819">
                  <a:moveTo>
                    <a:pt x="739278" y="0"/>
                  </a:moveTo>
                  <a:lnTo>
                    <a:pt x="0" y="210312"/>
                  </a:lnTo>
                  <a:lnTo>
                    <a:pt x="117855" y="210312"/>
                  </a:lnTo>
                  <a:lnTo>
                    <a:pt x="739278" y="33527"/>
                  </a:lnTo>
                  <a:lnTo>
                    <a:pt x="739278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648825" y="2950464"/>
              <a:ext cx="621665" cy="177165"/>
            </a:xfrm>
            <a:custGeom>
              <a:avLst/>
              <a:gdLst/>
              <a:ahLst/>
              <a:cxnLst/>
              <a:rect l="l" t="t" r="r" b="b"/>
              <a:pathLst>
                <a:path w="621664" h="177164">
                  <a:moveTo>
                    <a:pt x="621422" y="0"/>
                  </a:moveTo>
                  <a:lnTo>
                    <a:pt x="0" y="176784"/>
                  </a:lnTo>
                  <a:lnTo>
                    <a:pt x="128570" y="176784"/>
                  </a:lnTo>
                  <a:lnTo>
                    <a:pt x="621422" y="36575"/>
                  </a:lnTo>
                  <a:lnTo>
                    <a:pt x="621422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777395" y="2987040"/>
              <a:ext cx="493395" cy="140335"/>
            </a:xfrm>
            <a:custGeom>
              <a:avLst/>
              <a:gdLst/>
              <a:ahLst/>
              <a:cxnLst/>
              <a:rect l="l" t="t" r="r" b="b"/>
              <a:pathLst>
                <a:path w="493395" h="140335">
                  <a:moveTo>
                    <a:pt x="492852" y="0"/>
                  </a:moveTo>
                  <a:lnTo>
                    <a:pt x="0" y="140208"/>
                  </a:lnTo>
                  <a:lnTo>
                    <a:pt x="117855" y="140208"/>
                  </a:lnTo>
                  <a:lnTo>
                    <a:pt x="492852" y="33527"/>
                  </a:lnTo>
                  <a:lnTo>
                    <a:pt x="492852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895242" y="3020567"/>
              <a:ext cx="375285" cy="106680"/>
            </a:xfrm>
            <a:custGeom>
              <a:avLst/>
              <a:gdLst/>
              <a:ahLst/>
              <a:cxnLst/>
              <a:rect l="l" t="t" r="r" b="b"/>
              <a:pathLst>
                <a:path w="375285" h="106680">
                  <a:moveTo>
                    <a:pt x="375005" y="0"/>
                  </a:moveTo>
                  <a:lnTo>
                    <a:pt x="0" y="106680"/>
                  </a:lnTo>
                  <a:lnTo>
                    <a:pt x="117856" y="106680"/>
                  </a:lnTo>
                  <a:lnTo>
                    <a:pt x="246430" y="106680"/>
                  </a:lnTo>
                  <a:lnTo>
                    <a:pt x="364286" y="106680"/>
                  </a:lnTo>
                  <a:lnTo>
                    <a:pt x="375005" y="103632"/>
                  </a:lnTo>
                  <a:lnTo>
                    <a:pt x="375005" y="70104"/>
                  </a:lnTo>
                  <a:lnTo>
                    <a:pt x="375005" y="33528"/>
                  </a:lnTo>
                  <a:lnTo>
                    <a:pt x="37500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381000" y="2017776"/>
            <a:ext cx="3889375" cy="110998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725"/>
              </a:spcBef>
            </a:pPr>
            <a:r>
              <a:rPr sz="1600" b="1" spc="-20" dirty="0">
                <a:latin typeface="Times New Roman"/>
                <a:cs typeface="Times New Roman"/>
              </a:rPr>
              <a:t>NOTE</a:t>
            </a:r>
            <a:endParaRPr sz="1600">
              <a:latin typeface="Times New Roman"/>
              <a:cs typeface="Times New Roman"/>
            </a:endParaRPr>
          </a:p>
          <a:p>
            <a:pPr marL="273685" marR="193675">
              <a:lnSpc>
                <a:spcPct val="1175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575" b="1" baseline="-21164" dirty="0">
                <a:latin typeface="Times New Roman"/>
                <a:cs typeface="Times New Roman"/>
              </a:rPr>
              <a:t>lub</a:t>
            </a:r>
            <a:r>
              <a:rPr sz="1575" b="1" spc="412" baseline="-2116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&lt;</a:t>
            </a:r>
            <a:r>
              <a:rPr sz="1600" b="1" spc="1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575" b="1" baseline="-21164" dirty="0">
                <a:latin typeface="Times New Roman"/>
                <a:cs typeface="Times New Roman"/>
              </a:rPr>
              <a:t>p</a:t>
            </a:r>
            <a:r>
              <a:rPr sz="1575" b="1" spc="419" baseline="-21164" dirty="0">
                <a:latin typeface="Times New Roman"/>
                <a:cs typeface="Times New Roman"/>
              </a:rPr>
              <a:t> </a:t>
            </a:r>
            <a:r>
              <a:rPr sz="1600" spc="275" dirty="0">
                <a:latin typeface="Symbol"/>
                <a:cs typeface="Symbol"/>
              </a:rPr>
              <a:t></a:t>
            </a:r>
            <a:r>
              <a:rPr sz="1600" b="1" spc="275" dirty="0">
                <a:latin typeface="Times New Roman"/>
                <a:cs typeface="Times New Roman"/>
              </a:rPr>
              <a:t>1</a:t>
            </a:r>
            <a:r>
              <a:rPr sz="1600" b="1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cannot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say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anything </a:t>
            </a:r>
            <a:r>
              <a:rPr sz="1600" dirty="0">
                <a:latin typeface="Times New Roman"/>
                <a:cs typeface="Times New Roman"/>
              </a:rPr>
              <a:t>about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feasibility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set.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9427" y="407923"/>
            <a:ext cx="51815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000" b="1" spc="-30" baseline="13888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350" b="1" spc="-20" dirty="0">
                <a:solidFill>
                  <a:srgbClr val="FF0000"/>
                </a:solidFill>
                <a:latin typeface="Arial"/>
                <a:cs typeface="Arial"/>
              </a:rPr>
              <a:t>lub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6910" y="343915"/>
            <a:ext cx="9004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2125" algn="l"/>
              </a:tabLst>
            </a:pP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444" y="877315"/>
            <a:ext cx="38182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5"/>
              </a:spcBef>
            </a:pPr>
            <a:r>
              <a:rPr sz="1600" spc="1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9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1973,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Liu and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Layland </a:t>
            </a:r>
            <a:r>
              <a:rPr sz="1600" dirty="0">
                <a:latin typeface="Times New Roman"/>
                <a:cs typeface="Times New Roman"/>
              </a:rPr>
              <a:t>proved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 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periodic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tasks: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4127" y="1597151"/>
            <a:ext cx="2295525" cy="768350"/>
            <a:chOff x="1024127" y="1597151"/>
            <a:chExt cx="2295525" cy="768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1600199"/>
              <a:ext cx="192283" cy="640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27175" y="1600199"/>
              <a:ext cx="283845" cy="94615"/>
            </a:xfrm>
            <a:custGeom>
              <a:avLst/>
              <a:gdLst/>
              <a:ahLst/>
              <a:cxnLst/>
              <a:rect l="l" t="t" r="r" b="b"/>
              <a:pathLst>
                <a:path w="283844" h="94614">
                  <a:moveTo>
                    <a:pt x="283841" y="0"/>
                  </a:moveTo>
                  <a:lnTo>
                    <a:pt x="192280" y="0"/>
                  </a:lnTo>
                  <a:lnTo>
                    <a:pt x="0" y="64009"/>
                  </a:lnTo>
                  <a:lnTo>
                    <a:pt x="0" y="94488"/>
                  </a:lnTo>
                  <a:lnTo>
                    <a:pt x="283841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7175" y="1600199"/>
              <a:ext cx="384810" cy="128270"/>
            </a:xfrm>
            <a:custGeom>
              <a:avLst/>
              <a:gdLst/>
              <a:ahLst/>
              <a:cxnLst/>
              <a:rect l="l" t="t" r="r" b="b"/>
              <a:pathLst>
                <a:path w="384809" h="128269">
                  <a:moveTo>
                    <a:pt x="384560" y="0"/>
                  </a:moveTo>
                  <a:lnTo>
                    <a:pt x="283841" y="0"/>
                  </a:lnTo>
                  <a:lnTo>
                    <a:pt x="0" y="94488"/>
                  </a:lnTo>
                  <a:lnTo>
                    <a:pt x="0" y="128016"/>
                  </a:lnTo>
                  <a:lnTo>
                    <a:pt x="384560" y="0"/>
                  </a:lnTo>
                  <a:close/>
                </a:path>
              </a:pathLst>
            </a:custGeom>
            <a:solidFill>
              <a:srgbClr val="CD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7175" y="1600199"/>
              <a:ext cx="476250" cy="158750"/>
            </a:xfrm>
            <a:custGeom>
              <a:avLst/>
              <a:gdLst/>
              <a:ahLst/>
              <a:cxnLst/>
              <a:rect l="l" t="t" r="r" b="b"/>
              <a:pathLst>
                <a:path w="476250" h="158750">
                  <a:moveTo>
                    <a:pt x="476125" y="0"/>
                  </a:moveTo>
                  <a:lnTo>
                    <a:pt x="384560" y="0"/>
                  </a:lnTo>
                  <a:lnTo>
                    <a:pt x="0" y="128016"/>
                  </a:lnTo>
                  <a:lnTo>
                    <a:pt x="0" y="158497"/>
                  </a:lnTo>
                  <a:lnTo>
                    <a:pt x="476125" y="0"/>
                  </a:lnTo>
                  <a:close/>
                </a:path>
              </a:pathLst>
            </a:custGeom>
            <a:solidFill>
              <a:srgbClr val="C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7176" y="1600199"/>
              <a:ext cx="668655" cy="222885"/>
            </a:xfrm>
            <a:custGeom>
              <a:avLst/>
              <a:gdLst/>
              <a:ahLst/>
              <a:cxnLst/>
              <a:rect l="l" t="t" r="r" b="b"/>
              <a:pathLst>
                <a:path w="668655" h="222885">
                  <a:moveTo>
                    <a:pt x="668401" y="0"/>
                  </a:moveTo>
                  <a:lnTo>
                    <a:pt x="567677" y="0"/>
                  </a:lnTo>
                  <a:lnTo>
                    <a:pt x="476110" y="0"/>
                  </a:lnTo>
                  <a:lnTo>
                    <a:pt x="0" y="158508"/>
                  </a:lnTo>
                  <a:lnTo>
                    <a:pt x="0" y="188976"/>
                  </a:lnTo>
                  <a:lnTo>
                    <a:pt x="0" y="222504"/>
                  </a:lnTo>
                  <a:lnTo>
                    <a:pt x="668401" y="0"/>
                  </a:lnTo>
                  <a:close/>
                </a:path>
              </a:pathLst>
            </a:custGeom>
            <a:solidFill>
              <a:srgbClr val="D0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7175" y="1600199"/>
              <a:ext cx="760095" cy="253365"/>
            </a:xfrm>
            <a:custGeom>
              <a:avLst/>
              <a:gdLst/>
              <a:ahLst/>
              <a:cxnLst/>
              <a:rect l="l" t="t" r="r" b="b"/>
              <a:pathLst>
                <a:path w="760094" h="253364">
                  <a:moveTo>
                    <a:pt x="759967" y="0"/>
                  </a:moveTo>
                  <a:lnTo>
                    <a:pt x="668402" y="0"/>
                  </a:lnTo>
                  <a:lnTo>
                    <a:pt x="0" y="222503"/>
                  </a:lnTo>
                  <a:lnTo>
                    <a:pt x="0" y="252985"/>
                  </a:lnTo>
                  <a:lnTo>
                    <a:pt x="759967" y="0"/>
                  </a:lnTo>
                  <a:close/>
                </a:path>
              </a:pathLst>
            </a:custGeom>
            <a:solidFill>
              <a:srgbClr val="D3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7175" y="1600199"/>
              <a:ext cx="861060" cy="287020"/>
            </a:xfrm>
            <a:custGeom>
              <a:avLst/>
              <a:gdLst/>
              <a:ahLst/>
              <a:cxnLst/>
              <a:rect l="l" t="t" r="r" b="b"/>
              <a:pathLst>
                <a:path w="861060" h="287019">
                  <a:moveTo>
                    <a:pt x="860682" y="0"/>
                  </a:moveTo>
                  <a:lnTo>
                    <a:pt x="759965" y="0"/>
                  </a:lnTo>
                  <a:lnTo>
                    <a:pt x="0" y="252985"/>
                  </a:lnTo>
                  <a:lnTo>
                    <a:pt x="0" y="286512"/>
                  </a:lnTo>
                  <a:lnTo>
                    <a:pt x="860682" y="0"/>
                  </a:lnTo>
                  <a:close/>
                </a:path>
              </a:pathLst>
            </a:custGeom>
            <a:solidFill>
              <a:srgbClr val="D5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175" y="1600199"/>
              <a:ext cx="952500" cy="317500"/>
            </a:xfrm>
            <a:custGeom>
              <a:avLst/>
              <a:gdLst/>
              <a:ahLst/>
              <a:cxnLst/>
              <a:rect l="l" t="t" r="r" b="b"/>
              <a:pathLst>
                <a:path w="952500" h="317500">
                  <a:moveTo>
                    <a:pt x="952243" y="0"/>
                  </a:moveTo>
                  <a:lnTo>
                    <a:pt x="860682" y="0"/>
                  </a:lnTo>
                  <a:lnTo>
                    <a:pt x="0" y="286512"/>
                  </a:lnTo>
                  <a:lnTo>
                    <a:pt x="0" y="316992"/>
                  </a:lnTo>
                  <a:lnTo>
                    <a:pt x="952243" y="0"/>
                  </a:lnTo>
                  <a:close/>
                </a:path>
              </a:pathLst>
            </a:custGeom>
            <a:solidFill>
              <a:srgbClr val="D6F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7175" y="1600199"/>
              <a:ext cx="1053465" cy="350520"/>
            </a:xfrm>
            <a:custGeom>
              <a:avLst/>
              <a:gdLst/>
              <a:ahLst/>
              <a:cxnLst/>
              <a:rect l="l" t="t" r="r" b="b"/>
              <a:pathLst>
                <a:path w="1053464" h="350519">
                  <a:moveTo>
                    <a:pt x="1052965" y="0"/>
                  </a:moveTo>
                  <a:lnTo>
                    <a:pt x="952243" y="0"/>
                  </a:lnTo>
                  <a:lnTo>
                    <a:pt x="0" y="316992"/>
                  </a:lnTo>
                  <a:lnTo>
                    <a:pt x="0" y="350521"/>
                  </a:lnTo>
                  <a:lnTo>
                    <a:pt x="1052965" y="0"/>
                  </a:lnTo>
                  <a:close/>
                </a:path>
              </a:pathLst>
            </a:custGeom>
            <a:solidFill>
              <a:srgbClr val="D9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7175" y="1600199"/>
              <a:ext cx="1144905" cy="381000"/>
            </a:xfrm>
            <a:custGeom>
              <a:avLst/>
              <a:gdLst/>
              <a:ahLst/>
              <a:cxnLst/>
              <a:rect l="l" t="t" r="r" b="b"/>
              <a:pathLst>
                <a:path w="1144905" h="381000">
                  <a:moveTo>
                    <a:pt x="1144524" y="0"/>
                  </a:moveTo>
                  <a:lnTo>
                    <a:pt x="1052963" y="0"/>
                  </a:lnTo>
                  <a:lnTo>
                    <a:pt x="0" y="350521"/>
                  </a:lnTo>
                  <a:lnTo>
                    <a:pt x="0" y="381000"/>
                  </a:lnTo>
                  <a:lnTo>
                    <a:pt x="1144524" y="0"/>
                  </a:lnTo>
                  <a:close/>
                </a:path>
              </a:pathLst>
            </a:custGeom>
            <a:solidFill>
              <a:srgbClr val="DA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7175" y="1600199"/>
              <a:ext cx="1236345" cy="411480"/>
            </a:xfrm>
            <a:custGeom>
              <a:avLst/>
              <a:gdLst/>
              <a:ahLst/>
              <a:cxnLst/>
              <a:rect l="l" t="t" r="r" b="b"/>
              <a:pathLst>
                <a:path w="1236345" h="411480">
                  <a:moveTo>
                    <a:pt x="1236085" y="0"/>
                  </a:moveTo>
                  <a:lnTo>
                    <a:pt x="1144524" y="0"/>
                  </a:lnTo>
                  <a:lnTo>
                    <a:pt x="0" y="381000"/>
                  </a:lnTo>
                  <a:lnTo>
                    <a:pt x="0" y="411479"/>
                  </a:lnTo>
                  <a:lnTo>
                    <a:pt x="1236085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7175" y="1600199"/>
              <a:ext cx="1337310" cy="445134"/>
            </a:xfrm>
            <a:custGeom>
              <a:avLst/>
              <a:gdLst/>
              <a:ahLst/>
              <a:cxnLst/>
              <a:rect l="l" t="t" r="r" b="b"/>
              <a:pathLst>
                <a:path w="1337310" h="445135">
                  <a:moveTo>
                    <a:pt x="1336807" y="0"/>
                  </a:moveTo>
                  <a:lnTo>
                    <a:pt x="1236085" y="0"/>
                  </a:lnTo>
                  <a:lnTo>
                    <a:pt x="0" y="411479"/>
                  </a:lnTo>
                  <a:lnTo>
                    <a:pt x="0" y="445009"/>
                  </a:lnTo>
                  <a:lnTo>
                    <a:pt x="1336807" y="0"/>
                  </a:lnTo>
                  <a:close/>
                </a:path>
              </a:pathLst>
            </a:custGeom>
            <a:solidFill>
              <a:srgbClr val="D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175" y="1600199"/>
              <a:ext cx="1428750" cy="475615"/>
            </a:xfrm>
            <a:custGeom>
              <a:avLst/>
              <a:gdLst/>
              <a:ahLst/>
              <a:cxnLst/>
              <a:rect l="l" t="t" r="r" b="b"/>
              <a:pathLst>
                <a:path w="1428750" h="475614">
                  <a:moveTo>
                    <a:pt x="1428365" y="0"/>
                  </a:moveTo>
                  <a:lnTo>
                    <a:pt x="1336806" y="0"/>
                  </a:lnTo>
                  <a:lnTo>
                    <a:pt x="0" y="445009"/>
                  </a:lnTo>
                  <a:lnTo>
                    <a:pt x="0" y="475488"/>
                  </a:lnTo>
                  <a:lnTo>
                    <a:pt x="1428365" y="0"/>
                  </a:lnTo>
                  <a:close/>
                </a:path>
              </a:pathLst>
            </a:custGeom>
            <a:solidFill>
              <a:srgbClr val="E2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7175" y="1600199"/>
              <a:ext cx="1529080" cy="509270"/>
            </a:xfrm>
            <a:custGeom>
              <a:avLst/>
              <a:gdLst/>
              <a:ahLst/>
              <a:cxnLst/>
              <a:rect l="l" t="t" r="r" b="b"/>
              <a:pathLst>
                <a:path w="1529080" h="509269">
                  <a:moveTo>
                    <a:pt x="1529084" y="0"/>
                  </a:moveTo>
                  <a:lnTo>
                    <a:pt x="1428365" y="0"/>
                  </a:lnTo>
                  <a:lnTo>
                    <a:pt x="0" y="475488"/>
                  </a:lnTo>
                  <a:lnTo>
                    <a:pt x="0" y="509016"/>
                  </a:lnTo>
                  <a:lnTo>
                    <a:pt x="1529084" y="0"/>
                  </a:lnTo>
                  <a:close/>
                </a:path>
              </a:pathLst>
            </a:custGeom>
            <a:solidFill>
              <a:srgbClr val="E3F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7175" y="1600199"/>
              <a:ext cx="1621155" cy="539750"/>
            </a:xfrm>
            <a:custGeom>
              <a:avLst/>
              <a:gdLst/>
              <a:ahLst/>
              <a:cxnLst/>
              <a:rect l="l" t="t" r="r" b="b"/>
              <a:pathLst>
                <a:path w="1621155" h="539750">
                  <a:moveTo>
                    <a:pt x="1620649" y="0"/>
                  </a:moveTo>
                  <a:lnTo>
                    <a:pt x="1529084" y="0"/>
                  </a:lnTo>
                  <a:lnTo>
                    <a:pt x="0" y="509016"/>
                  </a:lnTo>
                  <a:lnTo>
                    <a:pt x="0" y="539497"/>
                  </a:lnTo>
                  <a:lnTo>
                    <a:pt x="1620649" y="0"/>
                  </a:lnTo>
                  <a:close/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7175" y="1600199"/>
              <a:ext cx="1712595" cy="570230"/>
            </a:xfrm>
            <a:custGeom>
              <a:avLst/>
              <a:gdLst/>
              <a:ahLst/>
              <a:cxnLst/>
              <a:rect l="l" t="t" r="r" b="b"/>
              <a:pathLst>
                <a:path w="1712595" h="570230">
                  <a:moveTo>
                    <a:pt x="1712207" y="0"/>
                  </a:moveTo>
                  <a:lnTo>
                    <a:pt x="1620648" y="0"/>
                  </a:lnTo>
                  <a:lnTo>
                    <a:pt x="0" y="539497"/>
                  </a:lnTo>
                  <a:lnTo>
                    <a:pt x="0" y="569976"/>
                  </a:lnTo>
                  <a:lnTo>
                    <a:pt x="1712207" y="0"/>
                  </a:lnTo>
                  <a:close/>
                </a:path>
              </a:pathLst>
            </a:custGeom>
            <a:solidFill>
              <a:srgbClr val="E7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7175" y="1600199"/>
              <a:ext cx="1812925" cy="603885"/>
            </a:xfrm>
            <a:custGeom>
              <a:avLst/>
              <a:gdLst/>
              <a:ahLst/>
              <a:cxnLst/>
              <a:rect l="l" t="t" r="r" b="b"/>
              <a:pathLst>
                <a:path w="1812925" h="603885">
                  <a:moveTo>
                    <a:pt x="1812926" y="0"/>
                  </a:moveTo>
                  <a:lnTo>
                    <a:pt x="1712207" y="0"/>
                  </a:lnTo>
                  <a:lnTo>
                    <a:pt x="0" y="569976"/>
                  </a:lnTo>
                  <a:lnTo>
                    <a:pt x="0" y="603504"/>
                  </a:lnTo>
                  <a:lnTo>
                    <a:pt x="1812926" y="0"/>
                  </a:lnTo>
                  <a:close/>
                </a:path>
              </a:pathLst>
            </a:custGeom>
            <a:solidFill>
              <a:srgbClr val="E8F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7175" y="1600199"/>
              <a:ext cx="1905000" cy="634365"/>
            </a:xfrm>
            <a:custGeom>
              <a:avLst/>
              <a:gdLst/>
              <a:ahLst/>
              <a:cxnLst/>
              <a:rect l="l" t="t" r="r" b="b"/>
              <a:pathLst>
                <a:path w="1905000" h="634364">
                  <a:moveTo>
                    <a:pt x="1904491" y="0"/>
                  </a:moveTo>
                  <a:lnTo>
                    <a:pt x="1812926" y="0"/>
                  </a:lnTo>
                  <a:lnTo>
                    <a:pt x="0" y="603504"/>
                  </a:lnTo>
                  <a:lnTo>
                    <a:pt x="0" y="633985"/>
                  </a:lnTo>
                  <a:lnTo>
                    <a:pt x="1904491" y="0"/>
                  </a:lnTo>
                  <a:close/>
                </a:path>
              </a:pathLst>
            </a:custGeom>
            <a:solidFill>
              <a:srgbClr val="E9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7176" y="1600199"/>
              <a:ext cx="2096770" cy="698500"/>
            </a:xfrm>
            <a:custGeom>
              <a:avLst/>
              <a:gdLst/>
              <a:ahLst/>
              <a:cxnLst/>
              <a:rect l="l" t="t" r="r" b="b"/>
              <a:pathLst>
                <a:path w="2096770" h="698500">
                  <a:moveTo>
                    <a:pt x="2096757" y="0"/>
                  </a:moveTo>
                  <a:lnTo>
                    <a:pt x="2005203" y="0"/>
                  </a:lnTo>
                  <a:lnTo>
                    <a:pt x="1904479" y="0"/>
                  </a:lnTo>
                  <a:lnTo>
                    <a:pt x="0" y="633996"/>
                  </a:lnTo>
                  <a:lnTo>
                    <a:pt x="0" y="667512"/>
                  </a:lnTo>
                  <a:lnTo>
                    <a:pt x="0" y="697992"/>
                  </a:lnTo>
                  <a:lnTo>
                    <a:pt x="2096757" y="0"/>
                  </a:lnTo>
                  <a:close/>
                </a:path>
              </a:pathLst>
            </a:custGeom>
            <a:solidFill>
              <a:srgbClr val="EB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7176" y="1600199"/>
              <a:ext cx="2289175" cy="765175"/>
            </a:xfrm>
            <a:custGeom>
              <a:avLst/>
              <a:gdLst/>
              <a:ahLst/>
              <a:cxnLst/>
              <a:rect l="l" t="t" r="r" b="b"/>
              <a:pathLst>
                <a:path w="2289175" h="765175">
                  <a:moveTo>
                    <a:pt x="2289048" y="0"/>
                  </a:moveTo>
                  <a:lnTo>
                    <a:pt x="2197481" y="0"/>
                  </a:lnTo>
                  <a:lnTo>
                    <a:pt x="2096757" y="0"/>
                  </a:lnTo>
                  <a:lnTo>
                    <a:pt x="0" y="697992"/>
                  </a:lnTo>
                  <a:lnTo>
                    <a:pt x="0" y="731532"/>
                  </a:lnTo>
                  <a:lnTo>
                    <a:pt x="0" y="762000"/>
                  </a:lnTo>
                  <a:lnTo>
                    <a:pt x="0" y="765048"/>
                  </a:lnTo>
                  <a:lnTo>
                    <a:pt x="82397" y="765048"/>
                  </a:lnTo>
                  <a:lnTo>
                    <a:pt x="183121" y="765048"/>
                  </a:lnTo>
                  <a:lnTo>
                    <a:pt x="2289048" y="64020"/>
                  </a:lnTo>
                  <a:lnTo>
                    <a:pt x="2289048" y="30480"/>
                  </a:lnTo>
                  <a:lnTo>
                    <a:pt x="2289048" y="0"/>
                  </a:lnTo>
                  <a:close/>
                </a:path>
              </a:pathLst>
            </a:custGeom>
            <a:solidFill>
              <a:srgbClr val="EC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10297" y="1664220"/>
              <a:ext cx="2106295" cy="701040"/>
            </a:xfrm>
            <a:custGeom>
              <a:avLst/>
              <a:gdLst/>
              <a:ahLst/>
              <a:cxnLst/>
              <a:rect l="l" t="t" r="r" b="b"/>
              <a:pathLst>
                <a:path w="2106295" h="701039">
                  <a:moveTo>
                    <a:pt x="2105926" y="0"/>
                  </a:moveTo>
                  <a:lnTo>
                    <a:pt x="0" y="701027"/>
                  </a:lnTo>
                  <a:lnTo>
                    <a:pt x="91554" y="701027"/>
                  </a:lnTo>
                  <a:lnTo>
                    <a:pt x="192278" y="701027"/>
                  </a:lnTo>
                  <a:lnTo>
                    <a:pt x="2105926" y="63995"/>
                  </a:lnTo>
                  <a:lnTo>
                    <a:pt x="2105926" y="30467"/>
                  </a:lnTo>
                  <a:lnTo>
                    <a:pt x="2105926" y="0"/>
                  </a:lnTo>
                  <a:close/>
                </a:path>
              </a:pathLst>
            </a:custGeom>
            <a:solidFill>
              <a:srgbClr val="EB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2579" y="1728215"/>
              <a:ext cx="1913889" cy="637540"/>
            </a:xfrm>
            <a:custGeom>
              <a:avLst/>
              <a:gdLst/>
              <a:ahLst/>
              <a:cxnLst/>
              <a:rect l="l" t="t" r="r" b="b"/>
              <a:pathLst>
                <a:path w="1913889" h="637539">
                  <a:moveTo>
                    <a:pt x="1913644" y="0"/>
                  </a:moveTo>
                  <a:lnTo>
                    <a:pt x="0" y="637031"/>
                  </a:lnTo>
                  <a:lnTo>
                    <a:pt x="91565" y="637031"/>
                  </a:lnTo>
                  <a:lnTo>
                    <a:pt x="1913644" y="30481"/>
                  </a:lnTo>
                  <a:lnTo>
                    <a:pt x="1913644" y="0"/>
                  </a:lnTo>
                  <a:close/>
                </a:path>
              </a:pathLst>
            </a:custGeom>
            <a:solidFill>
              <a:srgbClr val="E9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4142" y="1758697"/>
              <a:ext cx="1822450" cy="607060"/>
            </a:xfrm>
            <a:custGeom>
              <a:avLst/>
              <a:gdLst/>
              <a:ahLst/>
              <a:cxnLst/>
              <a:rect l="l" t="t" r="r" b="b"/>
              <a:pathLst>
                <a:path w="1822450" h="607060">
                  <a:moveTo>
                    <a:pt x="1822081" y="0"/>
                  </a:moveTo>
                  <a:lnTo>
                    <a:pt x="0" y="606550"/>
                  </a:lnTo>
                  <a:lnTo>
                    <a:pt x="91561" y="606550"/>
                  </a:lnTo>
                  <a:lnTo>
                    <a:pt x="1822081" y="30478"/>
                  </a:lnTo>
                  <a:lnTo>
                    <a:pt x="1822081" y="0"/>
                  </a:lnTo>
                  <a:close/>
                </a:path>
              </a:pathLst>
            </a:custGeom>
            <a:solidFill>
              <a:srgbClr val="E8F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85703" y="1789175"/>
              <a:ext cx="1731010" cy="576580"/>
            </a:xfrm>
            <a:custGeom>
              <a:avLst/>
              <a:gdLst/>
              <a:ahLst/>
              <a:cxnLst/>
              <a:rect l="l" t="t" r="r" b="b"/>
              <a:pathLst>
                <a:path w="1731010" h="576580">
                  <a:moveTo>
                    <a:pt x="1730520" y="0"/>
                  </a:moveTo>
                  <a:lnTo>
                    <a:pt x="0" y="576072"/>
                  </a:lnTo>
                  <a:lnTo>
                    <a:pt x="100718" y="576072"/>
                  </a:lnTo>
                  <a:lnTo>
                    <a:pt x="1730520" y="33527"/>
                  </a:lnTo>
                  <a:lnTo>
                    <a:pt x="1730520" y="0"/>
                  </a:lnTo>
                  <a:close/>
                </a:path>
              </a:pathLst>
            </a:custGeom>
            <a:solidFill>
              <a:srgbClr val="E7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6421" y="1822703"/>
              <a:ext cx="1630045" cy="542925"/>
            </a:xfrm>
            <a:custGeom>
              <a:avLst/>
              <a:gdLst/>
              <a:ahLst/>
              <a:cxnLst/>
              <a:rect l="l" t="t" r="r" b="b"/>
              <a:pathLst>
                <a:path w="1630045" h="542925">
                  <a:moveTo>
                    <a:pt x="1629802" y="0"/>
                  </a:moveTo>
                  <a:lnTo>
                    <a:pt x="0" y="542544"/>
                  </a:lnTo>
                  <a:lnTo>
                    <a:pt x="91565" y="542544"/>
                  </a:lnTo>
                  <a:lnTo>
                    <a:pt x="1629802" y="30481"/>
                  </a:lnTo>
                  <a:lnTo>
                    <a:pt x="1629802" y="0"/>
                  </a:lnTo>
                  <a:close/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77984" y="1853185"/>
              <a:ext cx="1538605" cy="512445"/>
            </a:xfrm>
            <a:custGeom>
              <a:avLst/>
              <a:gdLst/>
              <a:ahLst/>
              <a:cxnLst/>
              <a:rect l="l" t="t" r="r" b="b"/>
              <a:pathLst>
                <a:path w="1538604" h="512444">
                  <a:moveTo>
                    <a:pt x="1538239" y="0"/>
                  </a:moveTo>
                  <a:lnTo>
                    <a:pt x="0" y="512062"/>
                  </a:lnTo>
                  <a:lnTo>
                    <a:pt x="100716" y="512062"/>
                  </a:lnTo>
                  <a:lnTo>
                    <a:pt x="1538239" y="33526"/>
                  </a:lnTo>
                  <a:lnTo>
                    <a:pt x="1538239" y="0"/>
                  </a:lnTo>
                  <a:close/>
                </a:path>
              </a:pathLst>
            </a:custGeom>
            <a:solidFill>
              <a:srgbClr val="E3F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78701" y="1886711"/>
              <a:ext cx="1437640" cy="478790"/>
            </a:xfrm>
            <a:custGeom>
              <a:avLst/>
              <a:gdLst/>
              <a:ahLst/>
              <a:cxnLst/>
              <a:rect l="l" t="t" r="r" b="b"/>
              <a:pathLst>
                <a:path w="1437639" h="478789">
                  <a:moveTo>
                    <a:pt x="1437522" y="0"/>
                  </a:moveTo>
                  <a:lnTo>
                    <a:pt x="0" y="478536"/>
                  </a:lnTo>
                  <a:lnTo>
                    <a:pt x="91561" y="478536"/>
                  </a:lnTo>
                  <a:lnTo>
                    <a:pt x="1437522" y="30480"/>
                  </a:lnTo>
                  <a:lnTo>
                    <a:pt x="1437522" y="0"/>
                  </a:lnTo>
                  <a:close/>
                </a:path>
              </a:pathLst>
            </a:custGeom>
            <a:solidFill>
              <a:srgbClr val="E2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70263" y="1917191"/>
              <a:ext cx="1346200" cy="448309"/>
            </a:xfrm>
            <a:custGeom>
              <a:avLst/>
              <a:gdLst/>
              <a:ahLst/>
              <a:cxnLst/>
              <a:rect l="l" t="t" r="r" b="b"/>
              <a:pathLst>
                <a:path w="1346200" h="448310">
                  <a:moveTo>
                    <a:pt x="1345960" y="0"/>
                  </a:moveTo>
                  <a:lnTo>
                    <a:pt x="0" y="448055"/>
                  </a:lnTo>
                  <a:lnTo>
                    <a:pt x="100719" y="448055"/>
                  </a:lnTo>
                  <a:lnTo>
                    <a:pt x="1345960" y="33529"/>
                  </a:lnTo>
                  <a:lnTo>
                    <a:pt x="1345960" y="0"/>
                  </a:lnTo>
                  <a:close/>
                </a:path>
              </a:pathLst>
            </a:custGeom>
            <a:solidFill>
              <a:srgbClr val="D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70983" y="1950720"/>
              <a:ext cx="1245235" cy="414655"/>
            </a:xfrm>
            <a:custGeom>
              <a:avLst/>
              <a:gdLst/>
              <a:ahLst/>
              <a:cxnLst/>
              <a:rect l="l" t="t" r="r" b="b"/>
              <a:pathLst>
                <a:path w="1245235" h="414655">
                  <a:moveTo>
                    <a:pt x="1245240" y="0"/>
                  </a:moveTo>
                  <a:lnTo>
                    <a:pt x="0" y="414526"/>
                  </a:lnTo>
                  <a:lnTo>
                    <a:pt x="91560" y="414526"/>
                  </a:lnTo>
                  <a:lnTo>
                    <a:pt x="1245240" y="30478"/>
                  </a:lnTo>
                  <a:lnTo>
                    <a:pt x="1245240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62543" y="1981199"/>
              <a:ext cx="1153795" cy="384175"/>
            </a:xfrm>
            <a:custGeom>
              <a:avLst/>
              <a:gdLst/>
              <a:ahLst/>
              <a:cxnLst/>
              <a:rect l="l" t="t" r="r" b="b"/>
              <a:pathLst>
                <a:path w="1153795" h="384175">
                  <a:moveTo>
                    <a:pt x="1153680" y="0"/>
                  </a:moveTo>
                  <a:lnTo>
                    <a:pt x="0" y="384048"/>
                  </a:lnTo>
                  <a:lnTo>
                    <a:pt x="91561" y="384048"/>
                  </a:lnTo>
                  <a:lnTo>
                    <a:pt x="1153680" y="30479"/>
                  </a:lnTo>
                  <a:lnTo>
                    <a:pt x="1153680" y="0"/>
                  </a:lnTo>
                  <a:close/>
                </a:path>
              </a:pathLst>
            </a:custGeom>
            <a:solidFill>
              <a:srgbClr val="DA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54105" y="2011679"/>
              <a:ext cx="1062355" cy="353695"/>
            </a:xfrm>
            <a:custGeom>
              <a:avLst/>
              <a:gdLst/>
              <a:ahLst/>
              <a:cxnLst/>
              <a:rect l="l" t="t" r="r" b="b"/>
              <a:pathLst>
                <a:path w="1062354" h="353694">
                  <a:moveTo>
                    <a:pt x="1062118" y="0"/>
                  </a:moveTo>
                  <a:lnTo>
                    <a:pt x="0" y="353568"/>
                  </a:lnTo>
                  <a:lnTo>
                    <a:pt x="100720" y="353568"/>
                  </a:lnTo>
                  <a:lnTo>
                    <a:pt x="1062118" y="33529"/>
                  </a:lnTo>
                  <a:lnTo>
                    <a:pt x="1062118" y="0"/>
                  </a:lnTo>
                  <a:close/>
                </a:path>
              </a:pathLst>
            </a:custGeom>
            <a:solidFill>
              <a:srgbClr val="D9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4826" y="2045209"/>
              <a:ext cx="962025" cy="320040"/>
            </a:xfrm>
            <a:custGeom>
              <a:avLst/>
              <a:gdLst/>
              <a:ahLst/>
              <a:cxnLst/>
              <a:rect l="l" t="t" r="r" b="b"/>
              <a:pathLst>
                <a:path w="962025" h="320039">
                  <a:moveTo>
                    <a:pt x="961397" y="0"/>
                  </a:moveTo>
                  <a:lnTo>
                    <a:pt x="0" y="320038"/>
                  </a:lnTo>
                  <a:lnTo>
                    <a:pt x="91559" y="320038"/>
                  </a:lnTo>
                  <a:lnTo>
                    <a:pt x="961397" y="30478"/>
                  </a:lnTo>
                  <a:lnTo>
                    <a:pt x="961397" y="0"/>
                  </a:lnTo>
                  <a:close/>
                </a:path>
              </a:pathLst>
            </a:custGeom>
            <a:solidFill>
              <a:srgbClr val="D6F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6385" y="2075687"/>
              <a:ext cx="869950" cy="289560"/>
            </a:xfrm>
            <a:custGeom>
              <a:avLst/>
              <a:gdLst/>
              <a:ahLst/>
              <a:cxnLst/>
              <a:rect l="l" t="t" r="r" b="b"/>
              <a:pathLst>
                <a:path w="869950" h="289560">
                  <a:moveTo>
                    <a:pt x="869838" y="0"/>
                  </a:moveTo>
                  <a:lnTo>
                    <a:pt x="0" y="289559"/>
                  </a:lnTo>
                  <a:lnTo>
                    <a:pt x="100718" y="289559"/>
                  </a:lnTo>
                  <a:lnTo>
                    <a:pt x="869838" y="33527"/>
                  </a:lnTo>
                  <a:lnTo>
                    <a:pt x="869838" y="0"/>
                  </a:lnTo>
                  <a:close/>
                </a:path>
              </a:pathLst>
            </a:custGeom>
            <a:solidFill>
              <a:srgbClr val="D5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47103" y="2109215"/>
              <a:ext cx="769620" cy="256540"/>
            </a:xfrm>
            <a:custGeom>
              <a:avLst/>
              <a:gdLst/>
              <a:ahLst/>
              <a:cxnLst/>
              <a:rect l="l" t="t" r="r" b="b"/>
              <a:pathLst>
                <a:path w="769620" h="256539">
                  <a:moveTo>
                    <a:pt x="769120" y="0"/>
                  </a:moveTo>
                  <a:lnTo>
                    <a:pt x="0" y="256031"/>
                  </a:lnTo>
                  <a:lnTo>
                    <a:pt x="91564" y="256031"/>
                  </a:lnTo>
                  <a:lnTo>
                    <a:pt x="769120" y="30481"/>
                  </a:lnTo>
                  <a:lnTo>
                    <a:pt x="769120" y="0"/>
                  </a:lnTo>
                  <a:close/>
                </a:path>
              </a:pathLst>
            </a:custGeom>
            <a:solidFill>
              <a:srgbClr val="D3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38666" y="2139708"/>
              <a:ext cx="678180" cy="226060"/>
            </a:xfrm>
            <a:custGeom>
              <a:avLst/>
              <a:gdLst/>
              <a:ahLst/>
              <a:cxnLst/>
              <a:rect l="l" t="t" r="r" b="b"/>
              <a:pathLst>
                <a:path w="678179" h="226060">
                  <a:moveTo>
                    <a:pt x="677557" y="0"/>
                  </a:moveTo>
                  <a:lnTo>
                    <a:pt x="0" y="225539"/>
                  </a:lnTo>
                  <a:lnTo>
                    <a:pt x="91554" y="225539"/>
                  </a:lnTo>
                  <a:lnTo>
                    <a:pt x="192278" y="225539"/>
                  </a:lnTo>
                  <a:lnTo>
                    <a:pt x="677557" y="63995"/>
                  </a:lnTo>
                  <a:lnTo>
                    <a:pt x="677557" y="30467"/>
                  </a:lnTo>
                  <a:lnTo>
                    <a:pt x="677557" y="0"/>
                  </a:lnTo>
                  <a:close/>
                </a:path>
              </a:pathLst>
            </a:custGeom>
            <a:solidFill>
              <a:srgbClr val="D0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30945" y="2203703"/>
              <a:ext cx="485775" cy="161925"/>
            </a:xfrm>
            <a:custGeom>
              <a:avLst/>
              <a:gdLst/>
              <a:ahLst/>
              <a:cxnLst/>
              <a:rect l="l" t="t" r="r" b="b"/>
              <a:pathLst>
                <a:path w="485775" h="161925">
                  <a:moveTo>
                    <a:pt x="485278" y="0"/>
                  </a:moveTo>
                  <a:lnTo>
                    <a:pt x="0" y="161544"/>
                  </a:lnTo>
                  <a:lnTo>
                    <a:pt x="91565" y="161544"/>
                  </a:lnTo>
                  <a:lnTo>
                    <a:pt x="485278" y="30481"/>
                  </a:lnTo>
                  <a:lnTo>
                    <a:pt x="485278" y="0"/>
                  </a:lnTo>
                  <a:close/>
                </a:path>
              </a:pathLst>
            </a:custGeom>
            <a:solidFill>
              <a:srgbClr val="C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22510" y="2234184"/>
              <a:ext cx="394335" cy="131445"/>
            </a:xfrm>
            <a:custGeom>
              <a:avLst/>
              <a:gdLst/>
              <a:ahLst/>
              <a:cxnLst/>
              <a:rect l="l" t="t" r="r" b="b"/>
              <a:pathLst>
                <a:path w="394335" h="131444">
                  <a:moveTo>
                    <a:pt x="393713" y="0"/>
                  </a:moveTo>
                  <a:lnTo>
                    <a:pt x="0" y="131062"/>
                  </a:lnTo>
                  <a:lnTo>
                    <a:pt x="100714" y="131062"/>
                  </a:lnTo>
                  <a:lnTo>
                    <a:pt x="393713" y="33526"/>
                  </a:lnTo>
                  <a:lnTo>
                    <a:pt x="393713" y="0"/>
                  </a:lnTo>
                  <a:close/>
                </a:path>
              </a:pathLst>
            </a:custGeom>
            <a:solidFill>
              <a:srgbClr val="CD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3225" y="2267711"/>
              <a:ext cx="293370" cy="97790"/>
            </a:xfrm>
            <a:custGeom>
              <a:avLst/>
              <a:gdLst/>
              <a:ahLst/>
              <a:cxnLst/>
              <a:rect l="l" t="t" r="r" b="b"/>
              <a:pathLst>
                <a:path w="293370" h="97789">
                  <a:moveTo>
                    <a:pt x="292998" y="0"/>
                  </a:moveTo>
                  <a:lnTo>
                    <a:pt x="0" y="97535"/>
                  </a:lnTo>
                  <a:lnTo>
                    <a:pt x="91561" y="97535"/>
                  </a:lnTo>
                  <a:lnTo>
                    <a:pt x="292998" y="30479"/>
                  </a:lnTo>
                  <a:lnTo>
                    <a:pt x="29299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4787" y="2298191"/>
              <a:ext cx="201436" cy="670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127" y="1597151"/>
              <a:ext cx="2295144" cy="76809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4127" y="1597151"/>
              <a:ext cx="2295143" cy="768096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386332" y="1977643"/>
            <a:ext cx="211454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5" dirty="0">
                <a:latin typeface="Times New Roman"/>
                <a:cs typeface="Times New Roman"/>
              </a:rPr>
              <a:t>lub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71904" y="1642363"/>
            <a:ext cx="134366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050" spc="955" dirty="0">
                <a:latin typeface="Symbol"/>
                <a:cs typeface="Symbol"/>
              </a:rPr>
              <a:t>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i="1" spc="-95" dirty="0">
                <a:latin typeface="Times New Roman"/>
                <a:cs typeface="Times New Roman"/>
              </a:rPr>
              <a:t>n</a:t>
            </a:r>
            <a:r>
              <a:rPr sz="3300" spc="-95" dirty="0">
                <a:latin typeface="Symbol"/>
                <a:cs typeface="Symbol"/>
              </a:rPr>
              <a:t></a:t>
            </a:r>
            <a:r>
              <a:rPr sz="2050" spc="-95" dirty="0">
                <a:latin typeface="Times New Roman"/>
                <a:cs typeface="Times New Roman"/>
              </a:rPr>
              <a:t>2</a:t>
            </a:r>
            <a:r>
              <a:rPr sz="1800" spc="-142" baseline="43981" dirty="0">
                <a:latin typeface="Times New Roman"/>
                <a:cs typeface="Times New Roman"/>
              </a:rPr>
              <a:t>1/</a:t>
            </a:r>
            <a:r>
              <a:rPr sz="1800" spc="-165" baseline="43981" dirty="0">
                <a:latin typeface="Times New Roman"/>
                <a:cs typeface="Times New Roman"/>
              </a:rPr>
              <a:t> </a:t>
            </a:r>
            <a:r>
              <a:rPr sz="1800" i="1" baseline="43981" dirty="0">
                <a:latin typeface="Times New Roman"/>
                <a:cs typeface="Times New Roman"/>
              </a:rPr>
              <a:t>n</a:t>
            </a:r>
            <a:r>
              <a:rPr sz="1800" i="1" spc="465" baseline="43981" dirty="0">
                <a:latin typeface="Times New Roman"/>
                <a:cs typeface="Times New Roman"/>
              </a:rPr>
              <a:t> </a:t>
            </a:r>
            <a:r>
              <a:rPr sz="2050" spc="45" dirty="0">
                <a:latin typeface="Symbol"/>
                <a:cs typeface="Symbol"/>
              </a:rPr>
              <a:t></a:t>
            </a:r>
            <a:r>
              <a:rPr sz="2050" spc="4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4524" y="1681987"/>
            <a:ext cx="5429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i="1" baseline="-25745" dirty="0">
                <a:latin typeface="Times New Roman"/>
                <a:cs typeface="Times New Roman"/>
              </a:rPr>
              <a:t>U</a:t>
            </a:r>
            <a:r>
              <a:rPr sz="3075" i="1" spc="-120" baseline="-25745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Times New Roman"/>
                <a:cs typeface="Times New Roman"/>
              </a:rPr>
              <a:t>RM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19328" y="2548127"/>
            <a:ext cx="2944495" cy="539750"/>
            <a:chOff x="719328" y="2548127"/>
            <a:chExt cx="2944495" cy="539750"/>
          </a:xfrm>
        </p:grpSpPr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328" y="2548127"/>
              <a:ext cx="2944368" cy="5394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328" y="2548127"/>
              <a:ext cx="2944367" cy="53949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947419" y="2636011"/>
            <a:ext cx="1125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4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5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44852" y="2636011"/>
            <a:ext cx="1211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baseline="-20833" dirty="0">
                <a:latin typeface="Times New Roman"/>
                <a:cs typeface="Times New Roman"/>
              </a:rPr>
              <a:t>lub</a:t>
            </a:r>
            <a:r>
              <a:rPr sz="1800" b="1" spc="195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ln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5475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0000FF"/>
                </a:solidFill>
              </a:rPr>
              <a:t>RM </a:t>
            </a:r>
            <a:r>
              <a:rPr sz="2200" spc="-10" dirty="0">
                <a:solidFill>
                  <a:srgbClr val="0000FF"/>
                </a:solidFill>
              </a:rPr>
              <a:t>Schedulability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655193" y="1112392"/>
            <a:ext cx="3240405" cy="1658620"/>
            <a:chOff x="655193" y="1112392"/>
            <a:chExt cx="3240405" cy="1658620"/>
          </a:xfrm>
        </p:grpSpPr>
        <p:sp>
          <p:nvSpPr>
            <p:cNvPr id="5" name="object 5"/>
            <p:cNvSpPr/>
            <p:nvPr/>
          </p:nvSpPr>
          <p:spPr>
            <a:xfrm>
              <a:off x="679704" y="2718815"/>
              <a:ext cx="3213100" cy="48895"/>
            </a:xfrm>
            <a:custGeom>
              <a:avLst/>
              <a:gdLst/>
              <a:ahLst/>
              <a:cxnLst/>
              <a:rect l="l" t="t" r="r" b="b"/>
              <a:pathLst>
                <a:path w="3213100" h="48894">
                  <a:moveTo>
                    <a:pt x="7315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73152" y="48768"/>
                  </a:lnTo>
                  <a:lnTo>
                    <a:pt x="73152" y="0"/>
                  </a:lnTo>
                  <a:close/>
                </a:path>
                <a:path w="3213100" h="48894">
                  <a:moveTo>
                    <a:pt x="387096" y="0"/>
                  </a:moveTo>
                  <a:lnTo>
                    <a:pt x="243840" y="0"/>
                  </a:lnTo>
                  <a:lnTo>
                    <a:pt x="243840" y="48768"/>
                  </a:lnTo>
                  <a:lnTo>
                    <a:pt x="387096" y="48768"/>
                  </a:lnTo>
                  <a:lnTo>
                    <a:pt x="387096" y="0"/>
                  </a:lnTo>
                  <a:close/>
                </a:path>
                <a:path w="3213100" h="48894">
                  <a:moveTo>
                    <a:pt x="701040" y="0"/>
                  </a:moveTo>
                  <a:lnTo>
                    <a:pt x="557784" y="0"/>
                  </a:lnTo>
                  <a:lnTo>
                    <a:pt x="557784" y="48768"/>
                  </a:lnTo>
                  <a:lnTo>
                    <a:pt x="701040" y="48768"/>
                  </a:lnTo>
                  <a:lnTo>
                    <a:pt x="701040" y="0"/>
                  </a:lnTo>
                  <a:close/>
                </a:path>
                <a:path w="3213100" h="48894">
                  <a:moveTo>
                    <a:pt x="1014984" y="0"/>
                  </a:moveTo>
                  <a:lnTo>
                    <a:pt x="877811" y="0"/>
                  </a:lnTo>
                  <a:lnTo>
                    <a:pt x="877811" y="48768"/>
                  </a:lnTo>
                  <a:lnTo>
                    <a:pt x="1014984" y="48768"/>
                  </a:lnTo>
                  <a:lnTo>
                    <a:pt x="1014984" y="0"/>
                  </a:lnTo>
                  <a:close/>
                </a:path>
                <a:path w="3213100" h="48894">
                  <a:moveTo>
                    <a:pt x="1328928" y="0"/>
                  </a:moveTo>
                  <a:lnTo>
                    <a:pt x="1191768" y="0"/>
                  </a:lnTo>
                  <a:lnTo>
                    <a:pt x="1191768" y="48768"/>
                  </a:lnTo>
                  <a:lnTo>
                    <a:pt x="1328928" y="48768"/>
                  </a:lnTo>
                  <a:lnTo>
                    <a:pt x="1328928" y="0"/>
                  </a:lnTo>
                  <a:close/>
                </a:path>
                <a:path w="3213100" h="48894">
                  <a:moveTo>
                    <a:pt x="1645920" y="0"/>
                  </a:moveTo>
                  <a:lnTo>
                    <a:pt x="1505712" y="0"/>
                  </a:lnTo>
                  <a:lnTo>
                    <a:pt x="1505712" y="48768"/>
                  </a:lnTo>
                  <a:lnTo>
                    <a:pt x="1645920" y="48768"/>
                  </a:lnTo>
                  <a:lnTo>
                    <a:pt x="1645920" y="0"/>
                  </a:lnTo>
                  <a:close/>
                </a:path>
                <a:path w="3213100" h="48894">
                  <a:moveTo>
                    <a:pt x="1962912" y="0"/>
                  </a:moveTo>
                  <a:lnTo>
                    <a:pt x="1819656" y="0"/>
                  </a:lnTo>
                  <a:lnTo>
                    <a:pt x="1819656" y="48768"/>
                  </a:lnTo>
                  <a:lnTo>
                    <a:pt x="1962912" y="48768"/>
                  </a:lnTo>
                  <a:lnTo>
                    <a:pt x="1962912" y="0"/>
                  </a:lnTo>
                  <a:close/>
                </a:path>
                <a:path w="3213100" h="48894">
                  <a:moveTo>
                    <a:pt x="2276856" y="0"/>
                  </a:moveTo>
                  <a:lnTo>
                    <a:pt x="2133600" y="0"/>
                  </a:lnTo>
                  <a:lnTo>
                    <a:pt x="2133600" y="48768"/>
                  </a:lnTo>
                  <a:lnTo>
                    <a:pt x="2276856" y="48768"/>
                  </a:lnTo>
                  <a:lnTo>
                    <a:pt x="2276856" y="0"/>
                  </a:lnTo>
                  <a:close/>
                </a:path>
                <a:path w="3213100" h="48894">
                  <a:moveTo>
                    <a:pt x="2590800" y="0"/>
                  </a:moveTo>
                  <a:lnTo>
                    <a:pt x="2453640" y="0"/>
                  </a:lnTo>
                  <a:lnTo>
                    <a:pt x="2453640" y="48768"/>
                  </a:lnTo>
                  <a:lnTo>
                    <a:pt x="2590800" y="48768"/>
                  </a:lnTo>
                  <a:lnTo>
                    <a:pt x="2590800" y="0"/>
                  </a:lnTo>
                  <a:close/>
                </a:path>
                <a:path w="3213100" h="48894">
                  <a:moveTo>
                    <a:pt x="2907792" y="0"/>
                  </a:moveTo>
                  <a:lnTo>
                    <a:pt x="2767584" y="0"/>
                  </a:lnTo>
                  <a:lnTo>
                    <a:pt x="2767584" y="48768"/>
                  </a:lnTo>
                  <a:lnTo>
                    <a:pt x="2907792" y="48768"/>
                  </a:lnTo>
                  <a:lnTo>
                    <a:pt x="2907792" y="0"/>
                  </a:lnTo>
                  <a:close/>
                </a:path>
                <a:path w="3213100" h="48894">
                  <a:moveTo>
                    <a:pt x="3212592" y="0"/>
                  </a:moveTo>
                  <a:lnTo>
                    <a:pt x="3081528" y="0"/>
                  </a:lnTo>
                  <a:lnTo>
                    <a:pt x="3081528" y="48768"/>
                  </a:lnTo>
                  <a:lnTo>
                    <a:pt x="3212592" y="48768"/>
                  </a:lnTo>
                  <a:lnTo>
                    <a:pt x="32125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704" y="1115567"/>
              <a:ext cx="3213100" cy="1652270"/>
            </a:xfrm>
            <a:custGeom>
              <a:avLst/>
              <a:gdLst/>
              <a:ahLst/>
              <a:cxnLst/>
              <a:rect l="l" t="t" r="r" b="b"/>
              <a:pathLst>
                <a:path w="3213100" h="1652270">
                  <a:moveTo>
                    <a:pt x="0" y="1652016"/>
                  </a:moveTo>
                  <a:lnTo>
                    <a:pt x="57912" y="1603248"/>
                  </a:lnTo>
                  <a:lnTo>
                    <a:pt x="3212591" y="1603248"/>
                  </a:lnTo>
                </a:path>
                <a:path w="3213100" h="1652270">
                  <a:moveTo>
                    <a:pt x="0" y="1490472"/>
                  </a:moveTo>
                  <a:lnTo>
                    <a:pt x="57912" y="1441704"/>
                  </a:lnTo>
                  <a:lnTo>
                    <a:pt x="3212591" y="1441704"/>
                  </a:lnTo>
                </a:path>
                <a:path w="3213100" h="1652270">
                  <a:moveTo>
                    <a:pt x="0" y="1328928"/>
                  </a:moveTo>
                  <a:lnTo>
                    <a:pt x="57912" y="1280160"/>
                  </a:lnTo>
                  <a:lnTo>
                    <a:pt x="3212591" y="1280160"/>
                  </a:lnTo>
                </a:path>
                <a:path w="3213100" h="1652270">
                  <a:moveTo>
                    <a:pt x="0" y="1164336"/>
                  </a:moveTo>
                  <a:lnTo>
                    <a:pt x="57912" y="1121664"/>
                  </a:lnTo>
                  <a:lnTo>
                    <a:pt x="3212591" y="1121664"/>
                  </a:lnTo>
                </a:path>
                <a:path w="3213100" h="1652270">
                  <a:moveTo>
                    <a:pt x="0" y="1008888"/>
                  </a:moveTo>
                  <a:lnTo>
                    <a:pt x="57912" y="960120"/>
                  </a:lnTo>
                  <a:lnTo>
                    <a:pt x="3212591" y="960120"/>
                  </a:lnTo>
                </a:path>
                <a:path w="3213100" h="1652270">
                  <a:moveTo>
                    <a:pt x="0" y="847344"/>
                  </a:moveTo>
                  <a:lnTo>
                    <a:pt x="57912" y="798576"/>
                  </a:lnTo>
                  <a:lnTo>
                    <a:pt x="3212591" y="798576"/>
                  </a:lnTo>
                </a:path>
                <a:path w="3213100" h="1652270">
                  <a:moveTo>
                    <a:pt x="0" y="685800"/>
                  </a:moveTo>
                  <a:lnTo>
                    <a:pt x="57912" y="637032"/>
                  </a:lnTo>
                  <a:lnTo>
                    <a:pt x="3212591" y="637032"/>
                  </a:lnTo>
                </a:path>
                <a:path w="3213100" h="1652270">
                  <a:moveTo>
                    <a:pt x="0" y="521208"/>
                  </a:moveTo>
                  <a:lnTo>
                    <a:pt x="57912" y="478536"/>
                  </a:lnTo>
                  <a:lnTo>
                    <a:pt x="3212591" y="478536"/>
                  </a:lnTo>
                </a:path>
                <a:path w="3213100" h="1652270">
                  <a:moveTo>
                    <a:pt x="0" y="365760"/>
                  </a:moveTo>
                  <a:lnTo>
                    <a:pt x="57912" y="316992"/>
                  </a:lnTo>
                  <a:lnTo>
                    <a:pt x="3212591" y="316992"/>
                  </a:lnTo>
                </a:path>
                <a:path w="3213100" h="1652270">
                  <a:moveTo>
                    <a:pt x="0" y="204216"/>
                  </a:moveTo>
                  <a:lnTo>
                    <a:pt x="57912" y="155448"/>
                  </a:lnTo>
                  <a:lnTo>
                    <a:pt x="3212591" y="155448"/>
                  </a:lnTo>
                </a:path>
                <a:path w="3213100" h="1652270">
                  <a:moveTo>
                    <a:pt x="0" y="42672"/>
                  </a:moveTo>
                  <a:lnTo>
                    <a:pt x="57912" y="0"/>
                  </a:lnTo>
                  <a:lnTo>
                    <a:pt x="3212591" y="0"/>
                  </a:lnTo>
                </a:path>
                <a:path w="3213100" h="1652270">
                  <a:moveTo>
                    <a:pt x="3212591" y="1603248"/>
                  </a:moveTo>
                  <a:lnTo>
                    <a:pt x="3154679" y="1652016"/>
                  </a:lnTo>
                  <a:lnTo>
                    <a:pt x="0" y="1652016"/>
                  </a:lnTo>
                  <a:lnTo>
                    <a:pt x="57912" y="1603248"/>
                  </a:lnTo>
                  <a:lnTo>
                    <a:pt x="3212591" y="1603248"/>
                  </a:lnTo>
                </a:path>
                <a:path w="3213100" h="1652270">
                  <a:moveTo>
                    <a:pt x="0" y="1652016"/>
                  </a:moveTo>
                  <a:lnTo>
                    <a:pt x="0" y="42672"/>
                  </a:lnTo>
                  <a:lnTo>
                    <a:pt x="57912" y="0"/>
                  </a:lnTo>
                  <a:lnTo>
                    <a:pt x="57912" y="1603248"/>
                  </a:lnTo>
                  <a:lnTo>
                    <a:pt x="0" y="1652016"/>
                  </a:lnTo>
                </a:path>
                <a:path w="3213100" h="1652270">
                  <a:moveTo>
                    <a:pt x="57912" y="1603248"/>
                  </a:moveTo>
                  <a:lnTo>
                    <a:pt x="3212592" y="1603248"/>
                  </a:lnTo>
                  <a:lnTo>
                    <a:pt x="3212592" y="0"/>
                  </a:lnTo>
                  <a:lnTo>
                    <a:pt x="57912" y="0"/>
                  </a:lnTo>
                  <a:lnTo>
                    <a:pt x="57912" y="16032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3543" y="1115567"/>
              <a:ext cx="60960" cy="1652270"/>
            </a:xfrm>
            <a:custGeom>
              <a:avLst/>
              <a:gdLst/>
              <a:ahLst/>
              <a:cxnLst/>
              <a:rect l="l" t="t" r="r" b="b"/>
              <a:pathLst>
                <a:path w="60959" h="1652270">
                  <a:moveTo>
                    <a:pt x="60960" y="0"/>
                  </a:moveTo>
                  <a:lnTo>
                    <a:pt x="0" y="42672"/>
                  </a:lnTo>
                  <a:lnTo>
                    <a:pt x="0" y="1652016"/>
                  </a:lnTo>
                  <a:lnTo>
                    <a:pt x="60960" y="1603248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3543" y="1115567"/>
              <a:ext cx="60960" cy="1652270"/>
            </a:xfrm>
            <a:custGeom>
              <a:avLst/>
              <a:gdLst/>
              <a:ahLst/>
              <a:cxnLst/>
              <a:rect l="l" t="t" r="r" b="b"/>
              <a:pathLst>
                <a:path w="60959" h="1652270">
                  <a:moveTo>
                    <a:pt x="0" y="1652016"/>
                  </a:moveTo>
                  <a:lnTo>
                    <a:pt x="0" y="42672"/>
                  </a:lnTo>
                  <a:lnTo>
                    <a:pt x="60960" y="0"/>
                  </a:lnTo>
                  <a:lnTo>
                    <a:pt x="60960" y="1603248"/>
                  </a:lnTo>
                  <a:lnTo>
                    <a:pt x="0" y="16520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2856" y="1158239"/>
              <a:ext cx="170815" cy="1609725"/>
            </a:xfrm>
            <a:custGeom>
              <a:avLst/>
              <a:gdLst/>
              <a:ahLst/>
              <a:cxnLst/>
              <a:rect l="l" t="t" r="r" b="b"/>
              <a:pathLst>
                <a:path w="170815" h="1609725">
                  <a:moveTo>
                    <a:pt x="170687" y="0"/>
                  </a:moveTo>
                  <a:lnTo>
                    <a:pt x="0" y="0"/>
                  </a:lnTo>
                  <a:lnTo>
                    <a:pt x="0" y="1609344"/>
                  </a:lnTo>
                  <a:lnTo>
                    <a:pt x="170687" y="1609344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2856" y="1158239"/>
              <a:ext cx="170815" cy="1609725"/>
            </a:xfrm>
            <a:custGeom>
              <a:avLst/>
              <a:gdLst/>
              <a:ahLst/>
              <a:cxnLst/>
              <a:rect l="l" t="t" r="r" b="b"/>
              <a:pathLst>
                <a:path w="170815" h="1609725">
                  <a:moveTo>
                    <a:pt x="0" y="1609344"/>
                  </a:moveTo>
                  <a:lnTo>
                    <a:pt x="170687" y="1609344"/>
                  </a:lnTo>
                  <a:lnTo>
                    <a:pt x="170687" y="0"/>
                  </a:lnTo>
                  <a:lnTo>
                    <a:pt x="0" y="0"/>
                  </a:lnTo>
                  <a:lnTo>
                    <a:pt x="0" y="160934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2856" y="1115567"/>
              <a:ext cx="231775" cy="43180"/>
            </a:xfrm>
            <a:custGeom>
              <a:avLst/>
              <a:gdLst/>
              <a:ahLst/>
              <a:cxnLst/>
              <a:rect l="l" t="t" r="r" b="b"/>
              <a:pathLst>
                <a:path w="231775" h="43180">
                  <a:moveTo>
                    <a:pt x="231648" y="0"/>
                  </a:moveTo>
                  <a:lnTo>
                    <a:pt x="57912" y="0"/>
                  </a:lnTo>
                  <a:lnTo>
                    <a:pt x="0" y="42672"/>
                  </a:lnTo>
                  <a:lnTo>
                    <a:pt x="170687" y="42672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00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2856" y="1115567"/>
              <a:ext cx="231775" cy="43180"/>
            </a:xfrm>
            <a:custGeom>
              <a:avLst/>
              <a:gdLst/>
              <a:ahLst/>
              <a:cxnLst/>
              <a:rect l="l" t="t" r="r" b="b"/>
              <a:pathLst>
                <a:path w="231775" h="43180">
                  <a:moveTo>
                    <a:pt x="170687" y="42672"/>
                  </a:moveTo>
                  <a:lnTo>
                    <a:pt x="231648" y="0"/>
                  </a:lnTo>
                  <a:lnTo>
                    <a:pt x="57912" y="0"/>
                  </a:lnTo>
                  <a:lnTo>
                    <a:pt x="0" y="42672"/>
                  </a:lnTo>
                  <a:lnTo>
                    <a:pt x="170687" y="426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7487" y="1386839"/>
              <a:ext cx="64135" cy="1381125"/>
            </a:xfrm>
            <a:custGeom>
              <a:avLst/>
              <a:gdLst/>
              <a:ahLst/>
              <a:cxnLst/>
              <a:rect l="l" t="t" r="r" b="b"/>
              <a:pathLst>
                <a:path w="64134" h="1381125">
                  <a:moveTo>
                    <a:pt x="64008" y="0"/>
                  </a:moveTo>
                  <a:lnTo>
                    <a:pt x="0" y="42672"/>
                  </a:lnTo>
                  <a:lnTo>
                    <a:pt x="0" y="1380744"/>
                  </a:lnTo>
                  <a:lnTo>
                    <a:pt x="64008" y="1331976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7487" y="1386839"/>
              <a:ext cx="64135" cy="1381125"/>
            </a:xfrm>
            <a:custGeom>
              <a:avLst/>
              <a:gdLst/>
              <a:ahLst/>
              <a:cxnLst/>
              <a:rect l="l" t="t" r="r" b="b"/>
              <a:pathLst>
                <a:path w="64134" h="1381125">
                  <a:moveTo>
                    <a:pt x="0" y="1380744"/>
                  </a:moveTo>
                  <a:lnTo>
                    <a:pt x="0" y="42672"/>
                  </a:lnTo>
                  <a:lnTo>
                    <a:pt x="64008" y="0"/>
                  </a:lnTo>
                  <a:lnTo>
                    <a:pt x="64008" y="1331976"/>
                  </a:lnTo>
                  <a:lnTo>
                    <a:pt x="0" y="138074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800" y="1429511"/>
              <a:ext cx="170815" cy="1338580"/>
            </a:xfrm>
            <a:custGeom>
              <a:avLst/>
              <a:gdLst/>
              <a:ahLst/>
              <a:cxnLst/>
              <a:rect l="l" t="t" r="r" b="b"/>
              <a:pathLst>
                <a:path w="170815" h="1338580">
                  <a:moveTo>
                    <a:pt x="170687" y="0"/>
                  </a:moveTo>
                  <a:lnTo>
                    <a:pt x="0" y="0"/>
                  </a:lnTo>
                  <a:lnTo>
                    <a:pt x="0" y="1338072"/>
                  </a:lnTo>
                  <a:lnTo>
                    <a:pt x="170687" y="1338072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800" y="1429511"/>
              <a:ext cx="170815" cy="1338580"/>
            </a:xfrm>
            <a:custGeom>
              <a:avLst/>
              <a:gdLst/>
              <a:ahLst/>
              <a:cxnLst/>
              <a:rect l="l" t="t" r="r" b="b"/>
              <a:pathLst>
                <a:path w="170815" h="1338580">
                  <a:moveTo>
                    <a:pt x="0" y="1338072"/>
                  </a:moveTo>
                  <a:lnTo>
                    <a:pt x="170687" y="1338072"/>
                  </a:lnTo>
                  <a:lnTo>
                    <a:pt x="170687" y="0"/>
                  </a:lnTo>
                  <a:lnTo>
                    <a:pt x="0" y="0"/>
                  </a:lnTo>
                  <a:lnTo>
                    <a:pt x="0" y="13380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6800" y="1386839"/>
              <a:ext cx="234950" cy="43180"/>
            </a:xfrm>
            <a:custGeom>
              <a:avLst/>
              <a:gdLst/>
              <a:ahLst/>
              <a:cxnLst/>
              <a:rect l="l" t="t" r="r" b="b"/>
              <a:pathLst>
                <a:path w="234950" h="43180">
                  <a:moveTo>
                    <a:pt x="234696" y="0"/>
                  </a:moveTo>
                  <a:lnTo>
                    <a:pt x="57912" y="0"/>
                  </a:lnTo>
                  <a:lnTo>
                    <a:pt x="0" y="42672"/>
                  </a:lnTo>
                  <a:lnTo>
                    <a:pt x="170687" y="42672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00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6800" y="1386839"/>
              <a:ext cx="234950" cy="43180"/>
            </a:xfrm>
            <a:custGeom>
              <a:avLst/>
              <a:gdLst/>
              <a:ahLst/>
              <a:cxnLst/>
              <a:rect l="l" t="t" r="r" b="b"/>
              <a:pathLst>
                <a:path w="234950" h="43180">
                  <a:moveTo>
                    <a:pt x="170687" y="42672"/>
                  </a:moveTo>
                  <a:lnTo>
                    <a:pt x="234696" y="0"/>
                  </a:lnTo>
                  <a:lnTo>
                    <a:pt x="57912" y="0"/>
                  </a:lnTo>
                  <a:lnTo>
                    <a:pt x="0" y="42672"/>
                  </a:lnTo>
                  <a:lnTo>
                    <a:pt x="170687" y="426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7528" y="1466087"/>
              <a:ext cx="58419" cy="1301750"/>
            </a:xfrm>
            <a:custGeom>
              <a:avLst/>
              <a:gdLst/>
              <a:ahLst/>
              <a:cxnLst/>
              <a:rect l="l" t="t" r="r" b="b"/>
              <a:pathLst>
                <a:path w="58419" h="1301750">
                  <a:moveTo>
                    <a:pt x="57912" y="0"/>
                  </a:moveTo>
                  <a:lnTo>
                    <a:pt x="0" y="42672"/>
                  </a:lnTo>
                  <a:lnTo>
                    <a:pt x="0" y="1301496"/>
                  </a:lnTo>
                  <a:lnTo>
                    <a:pt x="57912" y="125272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57528" y="1466087"/>
              <a:ext cx="58419" cy="1301750"/>
            </a:xfrm>
            <a:custGeom>
              <a:avLst/>
              <a:gdLst/>
              <a:ahLst/>
              <a:cxnLst/>
              <a:rect l="l" t="t" r="r" b="b"/>
              <a:pathLst>
                <a:path w="58419" h="1301750">
                  <a:moveTo>
                    <a:pt x="0" y="1301496"/>
                  </a:moveTo>
                  <a:lnTo>
                    <a:pt x="0" y="42672"/>
                  </a:lnTo>
                  <a:lnTo>
                    <a:pt x="57912" y="0"/>
                  </a:lnTo>
                  <a:lnTo>
                    <a:pt x="57912" y="1252728"/>
                  </a:lnTo>
                  <a:lnTo>
                    <a:pt x="0" y="1301496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0744" y="1508759"/>
              <a:ext cx="177165" cy="1259205"/>
            </a:xfrm>
            <a:custGeom>
              <a:avLst/>
              <a:gdLst/>
              <a:ahLst/>
              <a:cxnLst/>
              <a:rect l="l" t="t" r="r" b="b"/>
              <a:pathLst>
                <a:path w="177165" h="1259205">
                  <a:moveTo>
                    <a:pt x="176783" y="0"/>
                  </a:moveTo>
                  <a:lnTo>
                    <a:pt x="0" y="0"/>
                  </a:lnTo>
                  <a:lnTo>
                    <a:pt x="0" y="1258824"/>
                  </a:lnTo>
                  <a:lnTo>
                    <a:pt x="176783" y="1258824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0744" y="1508759"/>
              <a:ext cx="177165" cy="1259205"/>
            </a:xfrm>
            <a:custGeom>
              <a:avLst/>
              <a:gdLst/>
              <a:ahLst/>
              <a:cxnLst/>
              <a:rect l="l" t="t" r="r" b="b"/>
              <a:pathLst>
                <a:path w="177165" h="1259205">
                  <a:moveTo>
                    <a:pt x="0" y="1258824"/>
                  </a:moveTo>
                  <a:lnTo>
                    <a:pt x="176783" y="1258824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258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0744" y="1466087"/>
              <a:ext cx="234950" cy="43180"/>
            </a:xfrm>
            <a:custGeom>
              <a:avLst/>
              <a:gdLst/>
              <a:ahLst/>
              <a:cxnLst/>
              <a:rect l="l" t="t" r="r" b="b"/>
              <a:pathLst>
                <a:path w="234950" h="43180">
                  <a:moveTo>
                    <a:pt x="234696" y="0"/>
                  </a:moveTo>
                  <a:lnTo>
                    <a:pt x="57912" y="0"/>
                  </a:lnTo>
                  <a:lnTo>
                    <a:pt x="0" y="42672"/>
                  </a:lnTo>
                  <a:lnTo>
                    <a:pt x="176784" y="42672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00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80744" y="1466087"/>
              <a:ext cx="234950" cy="43180"/>
            </a:xfrm>
            <a:custGeom>
              <a:avLst/>
              <a:gdLst/>
              <a:ahLst/>
              <a:cxnLst/>
              <a:rect l="l" t="t" r="r" b="b"/>
              <a:pathLst>
                <a:path w="234950" h="43180">
                  <a:moveTo>
                    <a:pt x="176784" y="42672"/>
                  </a:moveTo>
                  <a:lnTo>
                    <a:pt x="234696" y="0"/>
                  </a:lnTo>
                  <a:lnTo>
                    <a:pt x="57912" y="0"/>
                  </a:lnTo>
                  <a:lnTo>
                    <a:pt x="0" y="42672"/>
                  </a:lnTo>
                  <a:lnTo>
                    <a:pt x="176784" y="426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71471" y="1496567"/>
              <a:ext cx="58419" cy="1271270"/>
            </a:xfrm>
            <a:custGeom>
              <a:avLst/>
              <a:gdLst/>
              <a:ahLst/>
              <a:cxnLst/>
              <a:rect l="l" t="t" r="r" b="b"/>
              <a:pathLst>
                <a:path w="58419" h="1271270">
                  <a:moveTo>
                    <a:pt x="57912" y="0"/>
                  </a:moveTo>
                  <a:lnTo>
                    <a:pt x="0" y="45720"/>
                  </a:lnTo>
                  <a:lnTo>
                    <a:pt x="0" y="1271016"/>
                  </a:lnTo>
                  <a:lnTo>
                    <a:pt x="57912" y="122224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71471" y="1496567"/>
              <a:ext cx="58419" cy="1271270"/>
            </a:xfrm>
            <a:custGeom>
              <a:avLst/>
              <a:gdLst/>
              <a:ahLst/>
              <a:cxnLst/>
              <a:rect l="l" t="t" r="r" b="b"/>
              <a:pathLst>
                <a:path w="58419" h="1271270">
                  <a:moveTo>
                    <a:pt x="0" y="1271016"/>
                  </a:moveTo>
                  <a:lnTo>
                    <a:pt x="0" y="45720"/>
                  </a:lnTo>
                  <a:lnTo>
                    <a:pt x="57912" y="0"/>
                  </a:lnTo>
                  <a:lnTo>
                    <a:pt x="57912" y="1222248"/>
                  </a:lnTo>
                  <a:lnTo>
                    <a:pt x="0" y="12710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4687" y="1542287"/>
              <a:ext cx="177165" cy="1225550"/>
            </a:xfrm>
            <a:custGeom>
              <a:avLst/>
              <a:gdLst/>
              <a:ahLst/>
              <a:cxnLst/>
              <a:rect l="l" t="t" r="r" b="b"/>
              <a:pathLst>
                <a:path w="177164" h="1225550">
                  <a:moveTo>
                    <a:pt x="176783" y="0"/>
                  </a:moveTo>
                  <a:lnTo>
                    <a:pt x="0" y="0"/>
                  </a:lnTo>
                  <a:lnTo>
                    <a:pt x="0" y="1225296"/>
                  </a:lnTo>
                  <a:lnTo>
                    <a:pt x="176783" y="1225296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687" y="1542287"/>
              <a:ext cx="177165" cy="1225550"/>
            </a:xfrm>
            <a:custGeom>
              <a:avLst/>
              <a:gdLst/>
              <a:ahLst/>
              <a:cxnLst/>
              <a:rect l="l" t="t" r="r" b="b"/>
              <a:pathLst>
                <a:path w="177164" h="1225550">
                  <a:moveTo>
                    <a:pt x="0" y="1225296"/>
                  </a:moveTo>
                  <a:lnTo>
                    <a:pt x="176783" y="1225296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22529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687" y="1496567"/>
              <a:ext cx="234950" cy="45720"/>
            </a:xfrm>
            <a:custGeom>
              <a:avLst/>
              <a:gdLst/>
              <a:ahLst/>
              <a:cxnLst/>
              <a:rect l="l" t="t" r="r" b="b"/>
              <a:pathLst>
                <a:path w="234950" h="45719">
                  <a:moveTo>
                    <a:pt x="234695" y="0"/>
                  </a:moveTo>
                  <a:lnTo>
                    <a:pt x="64007" y="0"/>
                  </a:lnTo>
                  <a:lnTo>
                    <a:pt x="0" y="45720"/>
                  </a:lnTo>
                  <a:lnTo>
                    <a:pt x="176783" y="45720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00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4687" y="1496567"/>
              <a:ext cx="234950" cy="45720"/>
            </a:xfrm>
            <a:custGeom>
              <a:avLst/>
              <a:gdLst/>
              <a:ahLst/>
              <a:cxnLst/>
              <a:rect l="l" t="t" r="r" b="b"/>
              <a:pathLst>
                <a:path w="234950" h="45719">
                  <a:moveTo>
                    <a:pt x="176783" y="45720"/>
                  </a:moveTo>
                  <a:lnTo>
                    <a:pt x="234695" y="0"/>
                  </a:lnTo>
                  <a:lnTo>
                    <a:pt x="64007" y="0"/>
                  </a:lnTo>
                  <a:lnTo>
                    <a:pt x="0" y="45720"/>
                  </a:lnTo>
                  <a:lnTo>
                    <a:pt x="176783" y="4572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85415" y="1514855"/>
              <a:ext cx="64135" cy="1252855"/>
            </a:xfrm>
            <a:custGeom>
              <a:avLst/>
              <a:gdLst/>
              <a:ahLst/>
              <a:cxnLst/>
              <a:rect l="l" t="t" r="r" b="b"/>
              <a:pathLst>
                <a:path w="64135" h="1252855">
                  <a:moveTo>
                    <a:pt x="64008" y="0"/>
                  </a:moveTo>
                  <a:lnTo>
                    <a:pt x="0" y="42671"/>
                  </a:lnTo>
                  <a:lnTo>
                    <a:pt x="0" y="1252727"/>
                  </a:lnTo>
                  <a:lnTo>
                    <a:pt x="64008" y="120395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85415" y="1514855"/>
              <a:ext cx="64135" cy="1252855"/>
            </a:xfrm>
            <a:custGeom>
              <a:avLst/>
              <a:gdLst/>
              <a:ahLst/>
              <a:cxnLst/>
              <a:rect l="l" t="t" r="r" b="b"/>
              <a:pathLst>
                <a:path w="64135" h="1252855">
                  <a:moveTo>
                    <a:pt x="0" y="1252727"/>
                  </a:moveTo>
                  <a:lnTo>
                    <a:pt x="0" y="42671"/>
                  </a:lnTo>
                  <a:lnTo>
                    <a:pt x="64008" y="0"/>
                  </a:lnTo>
                  <a:lnTo>
                    <a:pt x="64008" y="1203959"/>
                  </a:lnTo>
                  <a:lnTo>
                    <a:pt x="0" y="125272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08631" y="1557527"/>
              <a:ext cx="177165" cy="1210310"/>
            </a:xfrm>
            <a:custGeom>
              <a:avLst/>
              <a:gdLst/>
              <a:ahLst/>
              <a:cxnLst/>
              <a:rect l="l" t="t" r="r" b="b"/>
              <a:pathLst>
                <a:path w="177164" h="1210310">
                  <a:moveTo>
                    <a:pt x="176784" y="0"/>
                  </a:moveTo>
                  <a:lnTo>
                    <a:pt x="0" y="0"/>
                  </a:lnTo>
                  <a:lnTo>
                    <a:pt x="0" y="1210055"/>
                  </a:lnTo>
                  <a:lnTo>
                    <a:pt x="176784" y="1210055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08631" y="1557527"/>
              <a:ext cx="177165" cy="1210310"/>
            </a:xfrm>
            <a:custGeom>
              <a:avLst/>
              <a:gdLst/>
              <a:ahLst/>
              <a:cxnLst/>
              <a:rect l="l" t="t" r="r" b="b"/>
              <a:pathLst>
                <a:path w="177164" h="1210310">
                  <a:moveTo>
                    <a:pt x="0" y="1210055"/>
                  </a:moveTo>
                  <a:lnTo>
                    <a:pt x="176784" y="1210055"/>
                  </a:lnTo>
                  <a:lnTo>
                    <a:pt x="176784" y="0"/>
                  </a:lnTo>
                  <a:lnTo>
                    <a:pt x="0" y="0"/>
                  </a:lnTo>
                  <a:lnTo>
                    <a:pt x="0" y="121005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08631" y="1514855"/>
              <a:ext cx="241300" cy="43180"/>
            </a:xfrm>
            <a:custGeom>
              <a:avLst/>
              <a:gdLst/>
              <a:ahLst/>
              <a:cxnLst/>
              <a:rect l="l" t="t" r="r" b="b"/>
              <a:pathLst>
                <a:path w="241300" h="43180">
                  <a:moveTo>
                    <a:pt x="240792" y="0"/>
                  </a:moveTo>
                  <a:lnTo>
                    <a:pt x="64008" y="0"/>
                  </a:lnTo>
                  <a:lnTo>
                    <a:pt x="0" y="42671"/>
                  </a:lnTo>
                  <a:lnTo>
                    <a:pt x="176784" y="42671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00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08631" y="1514855"/>
              <a:ext cx="241300" cy="43180"/>
            </a:xfrm>
            <a:custGeom>
              <a:avLst/>
              <a:gdLst/>
              <a:ahLst/>
              <a:cxnLst/>
              <a:rect l="l" t="t" r="r" b="b"/>
              <a:pathLst>
                <a:path w="241300" h="43180">
                  <a:moveTo>
                    <a:pt x="176784" y="42671"/>
                  </a:moveTo>
                  <a:lnTo>
                    <a:pt x="240792" y="0"/>
                  </a:lnTo>
                  <a:lnTo>
                    <a:pt x="64008" y="0"/>
                  </a:lnTo>
                  <a:lnTo>
                    <a:pt x="0" y="42671"/>
                  </a:lnTo>
                  <a:lnTo>
                    <a:pt x="176784" y="4267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99360" y="1530095"/>
              <a:ext cx="64135" cy="1237615"/>
            </a:xfrm>
            <a:custGeom>
              <a:avLst/>
              <a:gdLst/>
              <a:ahLst/>
              <a:cxnLst/>
              <a:rect l="l" t="t" r="r" b="b"/>
              <a:pathLst>
                <a:path w="64135" h="1237614">
                  <a:moveTo>
                    <a:pt x="64008" y="0"/>
                  </a:moveTo>
                  <a:lnTo>
                    <a:pt x="0" y="45719"/>
                  </a:lnTo>
                  <a:lnTo>
                    <a:pt x="0" y="1237488"/>
                  </a:lnTo>
                  <a:lnTo>
                    <a:pt x="64008" y="118872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99360" y="1530095"/>
              <a:ext cx="64135" cy="1237615"/>
            </a:xfrm>
            <a:custGeom>
              <a:avLst/>
              <a:gdLst/>
              <a:ahLst/>
              <a:cxnLst/>
              <a:rect l="l" t="t" r="r" b="b"/>
              <a:pathLst>
                <a:path w="64135" h="1237614">
                  <a:moveTo>
                    <a:pt x="0" y="1237488"/>
                  </a:moveTo>
                  <a:lnTo>
                    <a:pt x="0" y="45719"/>
                  </a:lnTo>
                  <a:lnTo>
                    <a:pt x="64008" y="0"/>
                  </a:lnTo>
                  <a:lnTo>
                    <a:pt x="64008" y="1188720"/>
                  </a:lnTo>
                  <a:lnTo>
                    <a:pt x="0" y="123748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25623" y="1575815"/>
              <a:ext cx="173990" cy="1191895"/>
            </a:xfrm>
            <a:custGeom>
              <a:avLst/>
              <a:gdLst/>
              <a:ahLst/>
              <a:cxnLst/>
              <a:rect l="l" t="t" r="r" b="b"/>
              <a:pathLst>
                <a:path w="173989" h="1191895">
                  <a:moveTo>
                    <a:pt x="173736" y="0"/>
                  </a:moveTo>
                  <a:lnTo>
                    <a:pt x="0" y="0"/>
                  </a:lnTo>
                  <a:lnTo>
                    <a:pt x="0" y="1191768"/>
                  </a:lnTo>
                  <a:lnTo>
                    <a:pt x="173736" y="1191768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25623" y="1575815"/>
              <a:ext cx="173990" cy="1191895"/>
            </a:xfrm>
            <a:custGeom>
              <a:avLst/>
              <a:gdLst/>
              <a:ahLst/>
              <a:cxnLst/>
              <a:rect l="l" t="t" r="r" b="b"/>
              <a:pathLst>
                <a:path w="173989" h="1191895">
                  <a:moveTo>
                    <a:pt x="0" y="1191768"/>
                  </a:moveTo>
                  <a:lnTo>
                    <a:pt x="173736" y="1191768"/>
                  </a:lnTo>
                  <a:lnTo>
                    <a:pt x="173736" y="0"/>
                  </a:lnTo>
                  <a:lnTo>
                    <a:pt x="0" y="0"/>
                  </a:lnTo>
                  <a:lnTo>
                    <a:pt x="0" y="119176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25623" y="1530095"/>
              <a:ext cx="238125" cy="45720"/>
            </a:xfrm>
            <a:custGeom>
              <a:avLst/>
              <a:gdLst/>
              <a:ahLst/>
              <a:cxnLst/>
              <a:rect l="l" t="t" r="r" b="b"/>
              <a:pathLst>
                <a:path w="238125" h="45719">
                  <a:moveTo>
                    <a:pt x="237743" y="0"/>
                  </a:moveTo>
                  <a:lnTo>
                    <a:pt x="60959" y="0"/>
                  </a:lnTo>
                  <a:lnTo>
                    <a:pt x="0" y="45719"/>
                  </a:lnTo>
                  <a:lnTo>
                    <a:pt x="173735" y="45719"/>
                  </a:lnTo>
                  <a:lnTo>
                    <a:pt x="237743" y="0"/>
                  </a:lnTo>
                  <a:close/>
                </a:path>
              </a:pathLst>
            </a:custGeom>
            <a:solidFill>
              <a:srgbClr val="00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25623" y="1530095"/>
              <a:ext cx="238125" cy="45720"/>
            </a:xfrm>
            <a:custGeom>
              <a:avLst/>
              <a:gdLst/>
              <a:ahLst/>
              <a:cxnLst/>
              <a:rect l="l" t="t" r="r" b="b"/>
              <a:pathLst>
                <a:path w="238125" h="45719">
                  <a:moveTo>
                    <a:pt x="173735" y="45719"/>
                  </a:moveTo>
                  <a:lnTo>
                    <a:pt x="237743" y="0"/>
                  </a:lnTo>
                  <a:lnTo>
                    <a:pt x="60959" y="0"/>
                  </a:lnTo>
                  <a:lnTo>
                    <a:pt x="0" y="45719"/>
                  </a:lnTo>
                  <a:lnTo>
                    <a:pt x="173735" y="457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13303" y="1548383"/>
              <a:ext cx="64135" cy="1219200"/>
            </a:xfrm>
            <a:custGeom>
              <a:avLst/>
              <a:gdLst/>
              <a:ahLst/>
              <a:cxnLst/>
              <a:rect l="l" t="t" r="r" b="b"/>
              <a:pathLst>
                <a:path w="64135" h="1219200">
                  <a:moveTo>
                    <a:pt x="64008" y="0"/>
                  </a:moveTo>
                  <a:lnTo>
                    <a:pt x="0" y="42672"/>
                  </a:lnTo>
                  <a:lnTo>
                    <a:pt x="0" y="1219200"/>
                  </a:lnTo>
                  <a:lnTo>
                    <a:pt x="64008" y="1170432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13303" y="1548383"/>
              <a:ext cx="64135" cy="1219200"/>
            </a:xfrm>
            <a:custGeom>
              <a:avLst/>
              <a:gdLst/>
              <a:ahLst/>
              <a:cxnLst/>
              <a:rect l="l" t="t" r="r" b="b"/>
              <a:pathLst>
                <a:path w="64135" h="1219200">
                  <a:moveTo>
                    <a:pt x="0" y="1219200"/>
                  </a:moveTo>
                  <a:lnTo>
                    <a:pt x="0" y="42672"/>
                  </a:lnTo>
                  <a:lnTo>
                    <a:pt x="64008" y="0"/>
                  </a:lnTo>
                  <a:lnTo>
                    <a:pt x="64008" y="1170432"/>
                  </a:lnTo>
                  <a:lnTo>
                    <a:pt x="0" y="1219200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2616" y="1591055"/>
              <a:ext cx="170815" cy="1176655"/>
            </a:xfrm>
            <a:custGeom>
              <a:avLst/>
              <a:gdLst/>
              <a:ahLst/>
              <a:cxnLst/>
              <a:rect l="l" t="t" r="r" b="b"/>
              <a:pathLst>
                <a:path w="170814" h="1176655">
                  <a:moveTo>
                    <a:pt x="170687" y="0"/>
                  </a:moveTo>
                  <a:lnTo>
                    <a:pt x="0" y="0"/>
                  </a:lnTo>
                  <a:lnTo>
                    <a:pt x="0" y="1176527"/>
                  </a:lnTo>
                  <a:lnTo>
                    <a:pt x="170687" y="1176527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42616" y="1591055"/>
              <a:ext cx="170815" cy="1176655"/>
            </a:xfrm>
            <a:custGeom>
              <a:avLst/>
              <a:gdLst/>
              <a:ahLst/>
              <a:cxnLst/>
              <a:rect l="l" t="t" r="r" b="b"/>
              <a:pathLst>
                <a:path w="170814" h="1176655">
                  <a:moveTo>
                    <a:pt x="0" y="1176527"/>
                  </a:moveTo>
                  <a:lnTo>
                    <a:pt x="170687" y="1176527"/>
                  </a:lnTo>
                  <a:lnTo>
                    <a:pt x="170687" y="0"/>
                  </a:lnTo>
                  <a:lnTo>
                    <a:pt x="0" y="0"/>
                  </a:lnTo>
                  <a:lnTo>
                    <a:pt x="0" y="117652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42616" y="1548383"/>
              <a:ext cx="234950" cy="43180"/>
            </a:xfrm>
            <a:custGeom>
              <a:avLst/>
              <a:gdLst/>
              <a:ahLst/>
              <a:cxnLst/>
              <a:rect l="l" t="t" r="r" b="b"/>
              <a:pathLst>
                <a:path w="234950" h="43180">
                  <a:moveTo>
                    <a:pt x="234696" y="0"/>
                  </a:moveTo>
                  <a:lnTo>
                    <a:pt x="57912" y="0"/>
                  </a:lnTo>
                  <a:lnTo>
                    <a:pt x="0" y="42672"/>
                  </a:lnTo>
                  <a:lnTo>
                    <a:pt x="170687" y="42672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00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42616" y="1548383"/>
              <a:ext cx="234950" cy="43180"/>
            </a:xfrm>
            <a:custGeom>
              <a:avLst/>
              <a:gdLst/>
              <a:ahLst/>
              <a:cxnLst/>
              <a:rect l="l" t="t" r="r" b="b"/>
              <a:pathLst>
                <a:path w="234950" h="43180">
                  <a:moveTo>
                    <a:pt x="170687" y="42672"/>
                  </a:moveTo>
                  <a:lnTo>
                    <a:pt x="234696" y="0"/>
                  </a:lnTo>
                  <a:lnTo>
                    <a:pt x="57912" y="0"/>
                  </a:lnTo>
                  <a:lnTo>
                    <a:pt x="0" y="42672"/>
                  </a:lnTo>
                  <a:lnTo>
                    <a:pt x="170687" y="426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33344" y="1551431"/>
              <a:ext cx="58419" cy="1216660"/>
            </a:xfrm>
            <a:custGeom>
              <a:avLst/>
              <a:gdLst/>
              <a:ahLst/>
              <a:cxnLst/>
              <a:rect l="l" t="t" r="r" b="b"/>
              <a:pathLst>
                <a:path w="58419" h="1216660">
                  <a:moveTo>
                    <a:pt x="57912" y="0"/>
                  </a:moveTo>
                  <a:lnTo>
                    <a:pt x="0" y="48767"/>
                  </a:lnTo>
                  <a:lnTo>
                    <a:pt x="0" y="1216152"/>
                  </a:lnTo>
                  <a:lnTo>
                    <a:pt x="57912" y="1167383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33344" y="1551431"/>
              <a:ext cx="58419" cy="1216660"/>
            </a:xfrm>
            <a:custGeom>
              <a:avLst/>
              <a:gdLst/>
              <a:ahLst/>
              <a:cxnLst/>
              <a:rect l="l" t="t" r="r" b="b"/>
              <a:pathLst>
                <a:path w="58419" h="1216660">
                  <a:moveTo>
                    <a:pt x="0" y="1216152"/>
                  </a:moveTo>
                  <a:lnTo>
                    <a:pt x="0" y="48767"/>
                  </a:lnTo>
                  <a:lnTo>
                    <a:pt x="57912" y="0"/>
                  </a:lnTo>
                  <a:lnTo>
                    <a:pt x="57912" y="1167383"/>
                  </a:lnTo>
                  <a:lnTo>
                    <a:pt x="0" y="121615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56560" y="1600199"/>
              <a:ext cx="177165" cy="1167765"/>
            </a:xfrm>
            <a:custGeom>
              <a:avLst/>
              <a:gdLst/>
              <a:ahLst/>
              <a:cxnLst/>
              <a:rect l="l" t="t" r="r" b="b"/>
              <a:pathLst>
                <a:path w="177164" h="1167764">
                  <a:moveTo>
                    <a:pt x="176784" y="0"/>
                  </a:moveTo>
                  <a:lnTo>
                    <a:pt x="0" y="0"/>
                  </a:lnTo>
                  <a:lnTo>
                    <a:pt x="0" y="1167384"/>
                  </a:lnTo>
                  <a:lnTo>
                    <a:pt x="176784" y="1167384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56560" y="1600199"/>
              <a:ext cx="177165" cy="1167765"/>
            </a:xfrm>
            <a:custGeom>
              <a:avLst/>
              <a:gdLst/>
              <a:ahLst/>
              <a:cxnLst/>
              <a:rect l="l" t="t" r="r" b="b"/>
              <a:pathLst>
                <a:path w="177164" h="1167764">
                  <a:moveTo>
                    <a:pt x="0" y="1167384"/>
                  </a:moveTo>
                  <a:lnTo>
                    <a:pt x="176784" y="1167384"/>
                  </a:lnTo>
                  <a:lnTo>
                    <a:pt x="176784" y="0"/>
                  </a:lnTo>
                  <a:lnTo>
                    <a:pt x="0" y="0"/>
                  </a:lnTo>
                  <a:lnTo>
                    <a:pt x="0" y="116738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56560" y="1551431"/>
              <a:ext cx="234950" cy="48895"/>
            </a:xfrm>
            <a:custGeom>
              <a:avLst/>
              <a:gdLst/>
              <a:ahLst/>
              <a:cxnLst/>
              <a:rect l="l" t="t" r="r" b="b"/>
              <a:pathLst>
                <a:path w="234950" h="48894">
                  <a:moveTo>
                    <a:pt x="234696" y="0"/>
                  </a:moveTo>
                  <a:lnTo>
                    <a:pt x="57912" y="0"/>
                  </a:lnTo>
                  <a:lnTo>
                    <a:pt x="0" y="48767"/>
                  </a:lnTo>
                  <a:lnTo>
                    <a:pt x="176784" y="48767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00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56560" y="1551431"/>
              <a:ext cx="234950" cy="48895"/>
            </a:xfrm>
            <a:custGeom>
              <a:avLst/>
              <a:gdLst/>
              <a:ahLst/>
              <a:cxnLst/>
              <a:rect l="l" t="t" r="r" b="b"/>
              <a:pathLst>
                <a:path w="234950" h="48894">
                  <a:moveTo>
                    <a:pt x="176784" y="48767"/>
                  </a:moveTo>
                  <a:lnTo>
                    <a:pt x="234696" y="0"/>
                  </a:lnTo>
                  <a:lnTo>
                    <a:pt x="57912" y="0"/>
                  </a:lnTo>
                  <a:lnTo>
                    <a:pt x="0" y="48767"/>
                  </a:lnTo>
                  <a:lnTo>
                    <a:pt x="176784" y="4876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47288" y="1560575"/>
              <a:ext cx="58419" cy="1207135"/>
            </a:xfrm>
            <a:custGeom>
              <a:avLst/>
              <a:gdLst/>
              <a:ahLst/>
              <a:cxnLst/>
              <a:rect l="l" t="t" r="r" b="b"/>
              <a:pathLst>
                <a:path w="58420" h="1207135">
                  <a:moveTo>
                    <a:pt x="57912" y="0"/>
                  </a:moveTo>
                  <a:lnTo>
                    <a:pt x="0" y="48768"/>
                  </a:lnTo>
                  <a:lnTo>
                    <a:pt x="0" y="1207008"/>
                  </a:lnTo>
                  <a:lnTo>
                    <a:pt x="57912" y="1158240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47288" y="1560575"/>
              <a:ext cx="58419" cy="1207135"/>
            </a:xfrm>
            <a:custGeom>
              <a:avLst/>
              <a:gdLst/>
              <a:ahLst/>
              <a:cxnLst/>
              <a:rect l="l" t="t" r="r" b="b"/>
              <a:pathLst>
                <a:path w="58420" h="1207135">
                  <a:moveTo>
                    <a:pt x="0" y="1207008"/>
                  </a:moveTo>
                  <a:lnTo>
                    <a:pt x="0" y="48768"/>
                  </a:lnTo>
                  <a:lnTo>
                    <a:pt x="57912" y="0"/>
                  </a:lnTo>
                  <a:lnTo>
                    <a:pt x="57912" y="1158240"/>
                  </a:lnTo>
                  <a:lnTo>
                    <a:pt x="0" y="1207008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70503" y="1609343"/>
              <a:ext cx="177165" cy="1158240"/>
            </a:xfrm>
            <a:custGeom>
              <a:avLst/>
              <a:gdLst/>
              <a:ahLst/>
              <a:cxnLst/>
              <a:rect l="l" t="t" r="r" b="b"/>
              <a:pathLst>
                <a:path w="177164" h="1158239">
                  <a:moveTo>
                    <a:pt x="176784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176784" y="1158239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70503" y="1609343"/>
              <a:ext cx="177165" cy="1158240"/>
            </a:xfrm>
            <a:custGeom>
              <a:avLst/>
              <a:gdLst/>
              <a:ahLst/>
              <a:cxnLst/>
              <a:rect l="l" t="t" r="r" b="b"/>
              <a:pathLst>
                <a:path w="177164" h="1158239">
                  <a:moveTo>
                    <a:pt x="0" y="1158239"/>
                  </a:moveTo>
                  <a:lnTo>
                    <a:pt x="176784" y="1158239"/>
                  </a:lnTo>
                  <a:lnTo>
                    <a:pt x="176784" y="0"/>
                  </a:lnTo>
                  <a:lnTo>
                    <a:pt x="0" y="0"/>
                  </a:lnTo>
                  <a:lnTo>
                    <a:pt x="0" y="115823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70503" y="1560575"/>
              <a:ext cx="234950" cy="48895"/>
            </a:xfrm>
            <a:custGeom>
              <a:avLst/>
              <a:gdLst/>
              <a:ahLst/>
              <a:cxnLst/>
              <a:rect l="l" t="t" r="r" b="b"/>
              <a:pathLst>
                <a:path w="234950" h="48894">
                  <a:moveTo>
                    <a:pt x="234696" y="0"/>
                  </a:moveTo>
                  <a:lnTo>
                    <a:pt x="64008" y="0"/>
                  </a:lnTo>
                  <a:lnTo>
                    <a:pt x="0" y="48768"/>
                  </a:lnTo>
                  <a:lnTo>
                    <a:pt x="176784" y="48768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00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70503" y="1560575"/>
              <a:ext cx="234950" cy="48895"/>
            </a:xfrm>
            <a:custGeom>
              <a:avLst/>
              <a:gdLst/>
              <a:ahLst/>
              <a:cxnLst/>
              <a:rect l="l" t="t" r="r" b="b"/>
              <a:pathLst>
                <a:path w="234950" h="48894">
                  <a:moveTo>
                    <a:pt x="176784" y="48768"/>
                  </a:moveTo>
                  <a:lnTo>
                    <a:pt x="234696" y="0"/>
                  </a:lnTo>
                  <a:lnTo>
                    <a:pt x="64008" y="0"/>
                  </a:lnTo>
                  <a:lnTo>
                    <a:pt x="0" y="48768"/>
                  </a:lnTo>
                  <a:lnTo>
                    <a:pt x="176784" y="4876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61232" y="1575815"/>
              <a:ext cx="58419" cy="1191895"/>
            </a:xfrm>
            <a:custGeom>
              <a:avLst/>
              <a:gdLst/>
              <a:ahLst/>
              <a:cxnLst/>
              <a:rect l="l" t="t" r="r" b="b"/>
              <a:pathLst>
                <a:path w="58420" h="1191895">
                  <a:moveTo>
                    <a:pt x="57912" y="0"/>
                  </a:moveTo>
                  <a:lnTo>
                    <a:pt x="0" y="48768"/>
                  </a:lnTo>
                  <a:lnTo>
                    <a:pt x="0" y="1191768"/>
                  </a:lnTo>
                  <a:lnTo>
                    <a:pt x="57912" y="1143000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61232" y="1575815"/>
              <a:ext cx="58419" cy="1191895"/>
            </a:xfrm>
            <a:custGeom>
              <a:avLst/>
              <a:gdLst/>
              <a:ahLst/>
              <a:cxnLst/>
              <a:rect l="l" t="t" r="r" b="b"/>
              <a:pathLst>
                <a:path w="58420" h="1191895">
                  <a:moveTo>
                    <a:pt x="0" y="1191768"/>
                  </a:moveTo>
                  <a:lnTo>
                    <a:pt x="0" y="48768"/>
                  </a:lnTo>
                  <a:lnTo>
                    <a:pt x="57912" y="0"/>
                  </a:lnTo>
                  <a:lnTo>
                    <a:pt x="57912" y="1143000"/>
                  </a:lnTo>
                  <a:lnTo>
                    <a:pt x="0" y="1191768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87495" y="1624583"/>
              <a:ext cx="173990" cy="1143000"/>
            </a:xfrm>
            <a:custGeom>
              <a:avLst/>
              <a:gdLst/>
              <a:ahLst/>
              <a:cxnLst/>
              <a:rect l="l" t="t" r="r" b="b"/>
              <a:pathLst>
                <a:path w="173989" h="1143000">
                  <a:moveTo>
                    <a:pt x="173736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173736" y="1143000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87495" y="1624583"/>
              <a:ext cx="173990" cy="1143000"/>
            </a:xfrm>
            <a:custGeom>
              <a:avLst/>
              <a:gdLst/>
              <a:ahLst/>
              <a:cxnLst/>
              <a:rect l="l" t="t" r="r" b="b"/>
              <a:pathLst>
                <a:path w="173989" h="1143000">
                  <a:moveTo>
                    <a:pt x="0" y="1143000"/>
                  </a:moveTo>
                  <a:lnTo>
                    <a:pt x="173736" y="1143000"/>
                  </a:lnTo>
                  <a:lnTo>
                    <a:pt x="173736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87495" y="1575815"/>
              <a:ext cx="231775" cy="48895"/>
            </a:xfrm>
            <a:custGeom>
              <a:avLst/>
              <a:gdLst/>
              <a:ahLst/>
              <a:cxnLst/>
              <a:rect l="l" t="t" r="r" b="b"/>
              <a:pathLst>
                <a:path w="231775" h="48894">
                  <a:moveTo>
                    <a:pt x="231648" y="0"/>
                  </a:moveTo>
                  <a:lnTo>
                    <a:pt x="60960" y="0"/>
                  </a:lnTo>
                  <a:lnTo>
                    <a:pt x="0" y="48768"/>
                  </a:lnTo>
                  <a:lnTo>
                    <a:pt x="173736" y="48768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00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8368" y="1158239"/>
              <a:ext cx="3161030" cy="1609725"/>
            </a:xfrm>
            <a:custGeom>
              <a:avLst/>
              <a:gdLst/>
              <a:ahLst/>
              <a:cxnLst/>
              <a:rect l="l" t="t" r="r" b="b"/>
              <a:pathLst>
                <a:path w="3161029" h="1609725">
                  <a:moveTo>
                    <a:pt x="3102864" y="466344"/>
                  </a:moveTo>
                  <a:lnTo>
                    <a:pt x="3160776" y="417575"/>
                  </a:lnTo>
                  <a:lnTo>
                    <a:pt x="2990088" y="417575"/>
                  </a:lnTo>
                  <a:lnTo>
                    <a:pt x="2929128" y="466344"/>
                  </a:lnTo>
                  <a:lnTo>
                    <a:pt x="3102864" y="466344"/>
                  </a:lnTo>
                  <a:close/>
                </a:path>
                <a:path w="3161029" h="1609725">
                  <a:moveTo>
                    <a:pt x="21336" y="1609344"/>
                  </a:moveTo>
                  <a:lnTo>
                    <a:pt x="21336" y="0"/>
                  </a:lnTo>
                </a:path>
                <a:path w="3161029" h="1609725">
                  <a:moveTo>
                    <a:pt x="21336" y="1609344"/>
                  </a:moveTo>
                  <a:lnTo>
                    <a:pt x="0" y="1609344"/>
                  </a:lnTo>
                </a:path>
                <a:path w="3161029" h="1609725">
                  <a:moveTo>
                    <a:pt x="21336" y="1447800"/>
                  </a:moveTo>
                  <a:lnTo>
                    <a:pt x="0" y="1447800"/>
                  </a:lnTo>
                </a:path>
                <a:path w="3161029" h="1609725">
                  <a:moveTo>
                    <a:pt x="21336" y="1286256"/>
                  </a:moveTo>
                  <a:lnTo>
                    <a:pt x="0" y="1286256"/>
                  </a:lnTo>
                </a:path>
                <a:path w="3161029" h="1609725">
                  <a:moveTo>
                    <a:pt x="21336" y="1121664"/>
                  </a:moveTo>
                  <a:lnTo>
                    <a:pt x="0" y="1121664"/>
                  </a:lnTo>
                </a:path>
                <a:path w="3161029" h="1609725">
                  <a:moveTo>
                    <a:pt x="21336" y="966216"/>
                  </a:moveTo>
                  <a:lnTo>
                    <a:pt x="0" y="966216"/>
                  </a:lnTo>
                </a:path>
                <a:path w="3161029" h="1609725">
                  <a:moveTo>
                    <a:pt x="21336" y="804672"/>
                  </a:moveTo>
                  <a:lnTo>
                    <a:pt x="0" y="804672"/>
                  </a:lnTo>
                </a:path>
                <a:path w="3161029" h="1609725">
                  <a:moveTo>
                    <a:pt x="21336" y="643128"/>
                  </a:moveTo>
                  <a:lnTo>
                    <a:pt x="0" y="643128"/>
                  </a:lnTo>
                </a:path>
                <a:path w="3161029" h="1609725">
                  <a:moveTo>
                    <a:pt x="21336" y="478536"/>
                  </a:moveTo>
                  <a:lnTo>
                    <a:pt x="0" y="478536"/>
                  </a:lnTo>
                </a:path>
                <a:path w="3161029" h="1609725">
                  <a:moveTo>
                    <a:pt x="21336" y="323088"/>
                  </a:moveTo>
                  <a:lnTo>
                    <a:pt x="0" y="323088"/>
                  </a:lnTo>
                </a:path>
                <a:path w="3161029" h="1609725">
                  <a:moveTo>
                    <a:pt x="21336" y="161544"/>
                  </a:moveTo>
                  <a:lnTo>
                    <a:pt x="0" y="161544"/>
                  </a:lnTo>
                </a:path>
                <a:path w="3161029" h="1609725">
                  <a:moveTo>
                    <a:pt x="2133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59740" y="1046175"/>
            <a:ext cx="196215" cy="179641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850" b="1" spc="-25" dirty="0">
                <a:latin typeface="Times New Roman"/>
                <a:cs typeface="Times New Roman"/>
              </a:rPr>
              <a:t>100</a:t>
            </a:r>
            <a:endParaRPr sz="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50"/>
              </a:spcBef>
            </a:pPr>
            <a:r>
              <a:rPr sz="850" b="1" spc="-25" dirty="0">
                <a:latin typeface="Times New Roman"/>
                <a:cs typeface="Times New Roman"/>
              </a:rPr>
              <a:t>90</a:t>
            </a:r>
            <a:endParaRPr sz="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850" b="1" spc="-25" dirty="0">
                <a:latin typeface="Times New Roman"/>
                <a:cs typeface="Times New Roman"/>
              </a:rPr>
              <a:t>80</a:t>
            </a:r>
            <a:endParaRPr sz="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850" b="1" spc="-25" dirty="0">
                <a:latin typeface="Times New Roman"/>
                <a:cs typeface="Times New Roman"/>
              </a:rPr>
              <a:t>70</a:t>
            </a:r>
            <a:endParaRPr sz="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50"/>
              </a:spcBef>
            </a:pPr>
            <a:r>
              <a:rPr sz="850" b="1" spc="-25" dirty="0">
                <a:latin typeface="Times New Roman"/>
                <a:cs typeface="Times New Roman"/>
              </a:rPr>
              <a:t>60</a:t>
            </a:r>
            <a:endParaRPr sz="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54"/>
              </a:spcBef>
            </a:pPr>
            <a:r>
              <a:rPr sz="850" b="1" spc="-25" dirty="0">
                <a:latin typeface="Times New Roman"/>
                <a:cs typeface="Times New Roman"/>
              </a:rPr>
              <a:t>50</a:t>
            </a:r>
            <a:endParaRPr sz="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850" b="1" spc="-25" dirty="0">
                <a:latin typeface="Times New Roman"/>
                <a:cs typeface="Times New Roman"/>
              </a:rPr>
              <a:t>40</a:t>
            </a:r>
            <a:endParaRPr sz="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850" b="1" spc="-25" dirty="0">
                <a:latin typeface="Times New Roman"/>
                <a:cs typeface="Times New Roman"/>
              </a:rPr>
              <a:t>30</a:t>
            </a:r>
            <a:endParaRPr sz="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50"/>
              </a:spcBef>
            </a:pPr>
            <a:r>
              <a:rPr sz="850" b="1" spc="-25" dirty="0">
                <a:latin typeface="Times New Roman"/>
                <a:cs typeface="Times New Roman"/>
              </a:rPr>
              <a:t>20</a:t>
            </a:r>
            <a:endParaRPr sz="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54"/>
              </a:spcBef>
            </a:pPr>
            <a:r>
              <a:rPr sz="850" b="1" spc="-25" dirty="0">
                <a:latin typeface="Times New Roman"/>
                <a:cs typeface="Times New Roman"/>
              </a:rPr>
              <a:t>10</a:t>
            </a:r>
            <a:endParaRPr sz="85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  <a:spcBef>
                <a:spcPts val="250"/>
              </a:spcBef>
            </a:pPr>
            <a:r>
              <a:rPr sz="850" b="1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79704" y="2767583"/>
            <a:ext cx="3154680" cy="24765"/>
          </a:xfrm>
          <a:custGeom>
            <a:avLst/>
            <a:gdLst/>
            <a:ahLst/>
            <a:cxnLst/>
            <a:rect l="l" t="t" r="r" b="b"/>
            <a:pathLst>
              <a:path w="3154679" h="24764">
                <a:moveTo>
                  <a:pt x="0" y="0"/>
                </a:moveTo>
                <a:lnTo>
                  <a:pt x="3154679" y="0"/>
                </a:lnTo>
              </a:path>
              <a:path w="3154679" h="24764">
                <a:moveTo>
                  <a:pt x="0" y="0"/>
                </a:moveTo>
                <a:lnTo>
                  <a:pt x="0" y="24383"/>
                </a:lnTo>
              </a:path>
              <a:path w="3154679" h="24764">
                <a:moveTo>
                  <a:pt x="316992" y="0"/>
                </a:moveTo>
                <a:lnTo>
                  <a:pt x="316992" y="24383"/>
                </a:lnTo>
              </a:path>
              <a:path w="3154679" h="24764">
                <a:moveTo>
                  <a:pt x="630936" y="0"/>
                </a:moveTo>
                <a:lnTo>
                  <a:pt x="630936" y="24383"/>
                </a:lnTo>
              </a:path>
              <a:path w="3154679" h="24764">
                <a:moveTo>
                  <a:pt x="944880" y="0"/>
                </a:moveTo>
                <a:lnTo>
                  <a:pt x="944880" y="24383"/>
                </a:lnTo>
              </a:path>
              <a:path w="3154679" h="24764">
                <a:moveTo>
                  <a:pt x="1264920" y="0"/>
                </a:moveTo>
                <a:lnTo>
                  <a:pt x="1264920" y="24383"/>
                </a:lnTo>
              </a:path>
              <a:path w="3154679" h="24764">
                <a:moveTo>
                  <a:pt x="1578864" y="0"/>
                </a:moveTo>
                <a:lnTo>
                  <a:pt x="1578864" y="24383"/>
                </a:lnTo>
              </a:path>
              <a:path w="3154679" h="24764">
                <a:moveTo>
                  <a:pt x="1892808" y="0"/>
                </a:moveTo>
                <a:lnTo>
                  <a:pt x="1892808" y="24383"/>
                </a:lnTo>
              </a:path>
              <a:path w="3154679" h="24764">
                <a:moveTo>
                  <a:pt x="2206752" y="0"/>
                </a:moveTo>
                <a:lnTo>
                  <a:pt x="2206752" y="24383"/>
                </a:lnTo>
              </a:path>
              <a:path w="3154679" h="24764">
                <a:moveTo>
                  <a:pt x="2520696" y="0"/>
                </a:moveTo>
                <a:lnTo>
                  <a:pt x="2520696" y="24383"/>
                </a:lnTo>
              </a:path>
              <a:path w="3154679" h="24764">
                <a:moveTo>
                  <a:pt x="2834640" y="0"/>
                </a:moveTo>
                <a:lnTo>
                  <a:pt x="2834640" y="24383"/>
                </a:lnTo>
              </a:path>
              <a:path w="3154679" h="24764">
                <a:moveTo>
                  <a:pt x="3154679" y="0"/>
                </a:moveTo>
                <a:lnTo>
                  <a:pt x="3154679" y="2438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98068" y="2797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b="1" spc="-5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12012" y="2797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b="1" spc="-5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25955" y="2797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b="1" spc="-50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39900" y="2797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b="1" spc="-50" dirty="0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59939" y="2797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b="1" spc="-50" dirty="0"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373883" y="2797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b="1" spc="-50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687827" y="2797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b="1" spc="-50" dirty="0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01772" y="2797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b="1" spc="-50" dirty="0"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315715" y="2797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b="1" spc="-50" dirty="0">
                <a:latin typeface="Times New Roman"/>
                <a:cs typeface="Times New Roman"/>
              </a:rPr>
              <a:t>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08323" y="2797555"/>
            <a:ext cx="14160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b="1" spc="-25" dirty="0">
                <a:latin typeface="Times New Roman"/>
                <a:cs typeface="Times New Roman"/>
              </a:rPr>
              <a:t>10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62000" y="1630679"/>
            <a:ext cx="3237230" cy="18415"/>
          </a:xfrm>
          <a:custGeom>
            <a:avLst/>
            <a:gdLst/>
            <a:ahLst/>
            <a:cxnLst/>
            <a:rect l="l" t="t" r="r" b="b"/>
            <a:pathLst>
              <a:path w="3237229" h="18414">
                <a:moveTo>
                  <a:pt x="0" y="0"/>
                </a:moveTo>
                <a:lnTo>
                  <a:pt x="0" y="15240"/>
                </a:lnTo>
                <a:lnTo>
                  <a:pt x="3236976" y="18287"/>
                </a:lnTo>
                <a:lnTo>
                  <a:pt x="3236976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035044" y="1529588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imes New Roman"/>
                <a:cs typeface="Times New Roman"/>
              </a:rPr>
              <a:t>69%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995420" y="2672588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28676" y="825500"/>
            <a:ext cx="492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Times New Roman"/>
                <a:cs typeface="Times New Roman"/>
              </a:rPr>
              <a:t>CPU%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444" y="343915"/>
            <a:ext cx="3509010" cy="803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9935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RM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Guarantee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1600" spc="20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200" dirty="0">
                <a:latin typeface="Times New Roman"/>
                <a:cs typeface="Times New Roman"/>
              </a:rPr>
              <a:t>We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processor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utilization</a:t>
            </a:r>
            <a:r>
              <a:rPr sz="1600" spc="-25" dirty="0">
                <a:latin typeface="Times New Roman"/>
                <a:cs typeface="Times New Roman"/>
              </a:rPr>
              <a:t> as: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20" y="143255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0188" y="1563116"/>
            <a:ext cx="590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23" y="1404619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8964" y="1094943"/>
            <a:ext cx="2470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marR="30480" indent="-12700">
              <a:lnSpc>
                <a:spcPct val="118700"/>
              </a:lnSpc>
              <a:spcBef>
                <a:spcPts val="100"/>
              </a:spcBef>
            </a:pPr>
            <a:r>
              <a:rPr sz="1600" i="1" spc="-25" dirty="0">
                <a:latin typeface="Times New Roman"/>
                <a:cs typeface="Times New Roman"/>
              </a:rPr>
              <a:t>C</a:t>
            </a:r>
            <a:r>
              <a:rPr sz="1350" i="1" spc="-37" baseline="-24691" dirty="0">
                <a:latin typeface="Times New Roman"/>
                <a:cs typeface="Times New Roman"/>
              </a:rPr>
              <a:t>i</a:t>
            </a:r>
            <a:r>
              <a:rPr sz="1350" i="1" spc="750" baseline="-24691" dirty="0">
                <a:latin typeface="Times New Roman"/>
                <a:cs typeface="Times New Roman"/>
              </a:rPr>
              <a:t> </a:t>
            </a:r>
            <a:r>
              <a:rPr sz="1600" i="1" spc="-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0492" y="1145539"/>
            <a:ext cx="853440" cy="4133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99390" algn="r">
              <a:lnSpc>
                <a:spcPts val="605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ts val="2405"/>
              </a:lnSpc>
              <a:tabLst>
                <a:tab pos="348615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U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spc="-395" dirty="0">
                <a:latin typeface="Symbol"/>
                <a:cs typeface="Symbol"/>
              </a:rPr>
              <a:t></a:t>
            </a:r>
            <a:r>
              <a:rPr sz="3600" spc="-592" baseline="-9259" dirty="0">
                <a:latin typeface="Symbol"/>
                <a:cs typeface="Symbol"/>
              </a:rPr>
              <a:t></a:t>
            </a:r>
            <a:endParaRPr sz="3600" baseline="-925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8811" y="1547875"/>
            <a:ext cx="1854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25" dirty="0">
                <a:latin typeface="Times New Roman"/>
                <a:cs typeface="Times New Roman"/>
              </a:rPr>
              <a:t>i</a:t>
            </a:r>
            <a:r>
              <a:rPr sz="900" spc="-25" dirty="0">
                <a:latin typeface="Symbol"/>
                <a:cs typeface="Symbol"/>
              </a:rPr>
              <a:t></a:t>
            </a:r>
            <a:r>
              <a:rPr sz="900" spc="-2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00327" y="2319527"/>
            <a:ext cx="2219325" cy="615950"/>
            <a:chOff x="1100327" y="2319527"/>
            <a:chExt cx="2219325" cy="6159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327" y="2319527"/>
              <a:ext cx="2218944" cy="6156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327" y="2319527"/>
              <a:ext cx="2218944" cy="61569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52044" y="1842014"/>
            <a:ext cx="2904490" cy="9804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1600" spc="5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55" dirty="0">
                <a:latin typeface="Times New Roman"/>
                <a:cs typeface="Times New Roman"/>
              </a:rPr>
              <a:t>Guarantee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Test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(only</a:t>
            </a:r>
            <a:r>
              <a:rPr sz="1600" spc="-10" dirty="0">
                <a:latin typeface="Times New Roman"/>
                <a:cs typeface="Times New Roman"/>
              </a:rPr>
              <a:t> sufficient):</a:t>
            </a:r>
            <a:endParaRPr sz="1600">
              <a:latin typeface="Times New Roman"/>
              <a:cs typeface="Times New Roman"/>
            </a:endParaRPr>
          </a:p>
          <a:p>
            <a:pPr marL="958215">
              <a:lnSpc>
                <a:spcPts val="1895"/>
              </a:lnSpc>
              <a:spcBef>
                <a:spcPts val="1110"/>
              </a:spcBef>
              <a:tabLst>
                <a:tab pos="1415415" algn="l"/>
                <a:tab pos="2375535" algn="l"/>
              </a:tabLst>
            </a:pPr>
            <a:r>
              <a:rPr sz="2050" i="1" dirty="0">
                <a:latin typeface="Times New Roman"/>
                <a:cs typeface="Times New Roman"/>
              </a:rPr>
              <a:t>U</a:t>
            </a:r>
            <a:r>
              <a:rPr sz="2050" i="1" spc="-125" dirty="0">
                <a:latin typeface="Times New Roman"/>
                <a:cs typeface="Times New Roman"/>
              </a:rPr>
              <a:t> </a:t>
            </a:r>
            <a:r>
              <a:rPr sz="1800" i="1" spc="-75" baseline="-25462" dirty="0">
                <a:latin typeface="Times New Roman"/>
                <a:cs typeface="Times New Roman"/>
              </a:rPr>
              <a:t>p</a:t>
            </a:r>
            <a:r>
              <a:rPr sz="1800" i="1" baseline="-25462" dirty="0">
                <a:latin typeface="Times New Roman"/>
                <a:cs typeface="Times New Roman"/>
              </a:rPr>
              <a:t>	</a:t>
            </a:r>
            <a:r>
              <a:rPr sz="2050" spc="955" dirty="0">
                <a:latin typeface="Symbol"/>
                <a:cs typeface="Symbol"/>
              </a:rPr>
              <a:t>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i="1" spc="-25" dirty="0">
                <a:latin typeface="Times New Roman"/>
                <a:cs typeface="Times New Roman"/>
              </a:rPr>
              <a:t>n</a:t>
            </a:r>
            <a:r>
              <a:rPr sz="3300" spc="-25" dirty="0">
                <a:latin typeface="Symbol"/>
                <a:cs typeface="Symbol"/>
              </a:rPr>
              <a:t></a:t>
            </a:r>
            <a:r>
              <a:rPr sz="2050" spc="-25" dirty="0">
                <a:latin typeface="Times New Roman"/>
                <a:cs typeface="Times New Roman"/>
              </a:rPr>
              <a:t>2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60" dirty="0">
                <a:latin typeface="Symbol"/>
                <a:cs typeface="Symbol"/>
              </a:rPr>
              <a:t></a:t>
            </a:r>
            <a:r>
              <a:rPr sz="2050" spc="6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R="594995" algn="r">
              <a:lnSpc>
                <a:spcPts val="710"/>
              </a:lnSpc>
            </a:pPr>
            <a:r>
              <a:rPr sz="1200" dirty="0">
                <a:latin typeface="Times New Roman"/>
                <a:cs typeface="Times New Roman"/>
              </a:rPr>
              <a:t>1/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i="1" spc="-5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90"/>
              </a:spcBef>
            </a:pPr>
            <a:r>
              <a:rPr dirty="0"/>
              <a:t>Basic</a:t>
            </a:r>
            <a:r>
              <a:rPr spc="-35" dirty="0"/>
              <a:t> </a:t>
            </a:r>
            <a:r>
              <a:rPr spc="-10" dirty="0"/>
              <a:t>Assumptions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720" y="883411"/>
            <a:ext cx="3646804" cy="209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  <a:tabLst>
                <a:tab pos="551180" algn="l"/>
              </a:tabLst>
            </a:pP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A1.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600" b="1" dirty="0">
                <a:latin typeface="Times New Roman"/>
                <a:cs typeface="Times New Roman"/>
              </a:rPr>
              <a:t>C</a:t>
            </a:r>
            <a:r>
              <a:rPr sz="1575" b="1" baseline="-21164" dirty="0">
                <a:latin typeface="Times New Roman"/>
                <a:cs typeface="Times New Roman"/>
              </a:rPr>
              <a:t>i</a:t>
            </a:r>
            <a:r>
              <a:rPr sz="1575" b="1" spc="179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constant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every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instance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b="1" spc="-3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540"/>
              </a:spcBef>
              <a:tabLst>
                <a:tab pos="551180" algn="l"/>
              </a:tabLst>
            </a:pP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A2.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600" b="1" dirty="0">
                <a:latin typeface="Times New Roman"/>
                <a:cs typeface="Times New Roman"/>
              </a:rPr>
              <a:t>T</a:t>
            </a:r>
            <a:r>
              <a:rPr sz="1575" b="1" baseline="-21164" dirty="0">
                <a:latin typeface="Times New Roman"/>
                <a:cs typeface="Times New Roman"/>
              </a:rPr>
              <a:t>i</a:t>
            </a:r>
            <a:r>
              <a:rPr sz="1575" b="1" spc="165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constant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every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instance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b="1" spc="-3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  <a:p>
            <a:pPr marL="75565" marR="1212850">
              <a:lnSpc>
                <a:spcPts val="3460"/>
              </a:lnSpc>
              <a:spcBef>
                <a:spcPts val="320"/>
              </a:spcBef>
              <a:tabLst>
                <a:tab pos="551180" algn="l"/>
              </a:tabLst>
            </a:pP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A3.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</a:t>
            </a:r>
            <a:r>
              <a:rPr sz="1575" b="1" baseline="-21164" dirty="0">
                <a:latin typeface="Times New Roman"/>
                <a:cs typeface="Times New Roman"/>
              </a:rPr>
              <a:t>i</a:t>
            </a:r>
            <a:r>
              <a:rPr sz="1575" b="1" spc="217" baseline="-2116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T</a:t>
            </a:r>
            <a:r>
              <a:rPr sz="1575" b="1" spc="-37" baseline="-21164" dirty="0">
                <a:latin typeface="Times New Roman"/>
                <a:cs typeface="Times New Roman"/>
              </a:rPr>
              <a:t>i 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A4.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Tasks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independent:</a:t>
            </a:r>
            <a:endParaRPr sz="1600">
              <a:latin typeface="Times New Roman"/>
              <a:cs typeface="Times New Roman"/>
            </a:endParaRPr>
          </a:p>
          <a:p>
            <a:pPr marL="645795">
              <a:lnSpc>
                <a:spcPts val="1670"/>
              </a:lnSpc>
            </a:pPr>
            <a:r>
              <a:rPr sz="1400" spc="15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400" spc="150" dirty="0">
                <a:latin typeface="Times New Roman"/>
                <a:cs typeface="Times New Roman"/>
              </a:rPr>
              <a:t>no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precedence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relations</a:t>
            </a:r>
            <a:endParaRPr sz="1400">
              <a:latin typeface="Times New Roman"/>
              <a:cs typeface="Times New Roman"/>
            </a:endParaRPr>
          </a:p>
          <a:p>
            <a:pPr marL="645795">
              <a:lnSpc>
                <a:spcPct val="100000"/>
              </a:lnSpc>
              <a:spcBef>
                <a:spcPts val="335"/>
              </a:spcBef>
            </a:pPr>
            <a:r>
              <a:rPr sz="1400" spc="15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400" spc="150" dirty="0">
                <a:latin typeface="Times New Roman"/>
                <a:cs typeface="Times New Roman"/>
              </a:rPr>
              <a:t>no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resource</a:t>
            </a:r>
            <a:r>
              <a:rPr sz="1400" spc="-10" dirty="0">
                <a:latin typeface="Times New Roman"/>
                <a:cs typeface="Times New Roman"/>
              </a:rPr>
              <a:t> constraints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5994">
              <a:lnSpc>
                <a:spcPct val="100000"/>
              </a:lnSpc>
              <a:spcBef>
                <a:spcPts val="90"/>
              </a:spcBef>
            </a:pPr>
            <a:r>
              <a:rPr dirty="0"/>
              <a:t>RM</a:t>
            </a:r>
            <a:r>
              <a:rPr spc="-30" dirty="0"/>
              <a:t> </a:t>
            </a:r>
            <a:r>
              <a:rPr spc="-10" dirty="0"/>
              <a:t>Optimality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20" y="764539"/>
            <a:ext cx="3552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RM</a:t>
            </a:r>
            <a:r>
              <a:rPr sz="1600" b="1" spc="3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3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optimal</a:t>
            </a:r>
            <a:r>
              <a:rPr sz="1600" b="1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among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fixed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priority algorithms: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3400" y="1408175"/>
            <a:ext cx="3465829" cy="692150"/>
            <a:chOff x="533400" y="1408175"/>
            <a:chExt cx="3465829" cy="692150"/>
          </a:xfrm>
        </p:grpSpPr>
        <p:sp>
          <p:nvSpPr>
            <p:cNvPr id="6" name="object 6"/>
            <p:cNvSpPr/>
            <p:nvPr/>
          </p:nvSpPr>
          <p:spPr>
            <a:xfrm>
              <a:off x="533400" y="1408188"/>
              <a:ext cx="3465829" cy="64135"/>
            </a:xfrm>
            <a:custGeom>
              <a:avLst/>
              <a:gdLst/>
              <a:ahLst/>
              <a:cxnLst/>
              <a:rect l="l" t="t" r="r" b="b"/>
              <a:pathLst>
                <a:path w="3465829" h="64134">
                  <a:moveTo>
                    <a:pt x="3465576" y="42672"/>
                  </a:moveTo>
                  <a:lnTo>
                    <a:pt x="0" y="42672"/>
                  </a:lnTo>
                  <a:lnTo>
                    <a:pt x="0" y="63995"/>
                  </a:lnTo>
                  <a:lnTo>
                    <a:pt x="3465576" y="63995"/>
                  </a:lnTo>
                  <a:lnTo>
                    <a:pt x="3465576" y="42672"/>
                  </a:lnTo>
                  <a:close/>
                </a:path>
                <a:path w="3465829" h="64134">
                  <a:moveTo>
                    <a:pt x="346557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2659"/>
                  </a:lnTo>
                  <a:lnTo>
                    <a:pt x="3465576" y="42659"/>
                  </a:lnTo>
                  <a:lnTo>
                    <a:pt x="3465576" y="21323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C7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1472183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90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C6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" y="1493520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90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C4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" y="1514855"/>
              <a:ext cx="3465829" cy="24765"/>
            </a:xfrm>
            <a:custGeom>
              <a:avLst/>
              <a:gdLst/>
              <a:ahLst/>
              <a:cxnLst/>
              <a:rect l="l" t="t" r="r" b="b"/>
              <a:pathLst>
                <a:path w="3465829" h="24765">
                  <a:moveTo>
                    <a:pt x="3465576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3465576" y="24383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C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" y="1539239"/>
              <a:ext cx="3465829" cy="43180"/>
            </a:xfrm>
            <a:custGeom>
              <a:avLst/>
              <a:gdLst/>
              <a:ahLst/>
              <a:cxnLst/>
              <a:rect l="l" t="t" r="r" b="b"/>
              <a:pathLst>
                <a:path w="3465829" h="43180">
                  <a:moveTo>
                    <a:pt x="3465576" y="21348"/>
                  </a:moveTo>
                  <a:lnTo>
                    <a:pt x="0" y="21348"/>
                  </a:lnTo>
                  <a:lnTo>
                    <a:pt x="0" y="42672"/>
                  </a:lnTo>
                  <a:lnTo>
                    <a:pt x="3465576" y="42672"/>
                  </a:lnTo>
                  <a:lnTo>
                    <a:pt x="3465576" y="21348"/>
                  </a:lnTo>
                  <a:close/>
                </a:path>
                <a:path w="3465829" h="43180">
                  <a:moveTo>
                    <a:pt x="346557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465576" y="21336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C2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00" y="1581911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90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C1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0" y="1603247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90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0" y="1624583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D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400" y="1645920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400" y="1667255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9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3400" y="1688591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8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" y="1709927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400" y="1731263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3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400" y="1752599"/>
              <a:ext cx="3465829" cy="24765"/>
            </a:xfrm>
            <a:custGeom>
              <a:avLst/>
              <a:gdLst/>
              <a:ahLst/>
              <a:cxnLst/>
              <a:rect l="l" t="t" r="r" b="b"/>
              <a:pathLst>
                <a:path w="3465829" h="24764">
                  <a:moveTo>
                    <a:pt x="3465576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3465576" y="24383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00" y="1776983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E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00" y="1798320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400" y="1819655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8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400" y="1840991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400" y="1862327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3400" y="1883663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400" y="1904999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3400" y="1926335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3400" y="1947671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3400" y="1969007"/>
              <a:ext cx="3465829" cy="24765"/>
            </a:xfrm>
            <a:custGeom>
              <a:avLst/>
              <a:gdLst/>
              <a:ahLst/>
              <a:cxnLst/>
              <a:rect l="l" t="t" r="r" b="b"/>
              <a:pathLst>
                <a:path w="3465829" h="24764">
                  <a:moveTo>
                    <a:pt x="3465576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3465576" y="24383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3400" y="1993391"/>
              <a:ext cx="3465829" cy="21590"/>
            </a:xfrm>
            <a:custGeom>
              <a:avLst/>
              <a:gdLst/>
              <a:ahLst/>
              <a:cxnLst/>
              <a:rect l="l" t="t" r="r" b="b"/>
              <a:pathLst>
                <a:path w="3465829" h="21589">
                  <a:moveTo>
                    <a:pt x="346557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3465576" y="21335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3400" y="2014740"/>
              <a:ext cx="3465829" cy="85725"/>
            </a:xfrm>
            <a:custGeom>
              <a:avLst/>
              <a:gdLst/>
              <a:ahLst/>
              <a:cxnLst/>
              <a:rect l="l" t="t" r="r" b="b"/>
              <a:pathLst>
                <a:path w="3465829" h="85725">
                  <a:moveTo>
                    <a:pt x="3465576" y="42672"/>
                  </a:moveTo>
                  <a:lnTo>
                    <a:pt x="0" y="42672"/>
                  </a:lnTo>
                  <a:lnTo>
                    <a:pt x="0" y="63995"/>
                  </a:lnTo>
                  <a:lnTo>
                    <a:pt x="0" y="85331"/>
                  </a:lnTo>
                  <a:lnTo>
                    <a:pt x="3465576" y="85331"/>
                  </a:lnTo>
                  <a:lnTo>
                    <a:pt x="3465576" y="63995"/>
                  </a:lnTo>
                  <a:lnTo>
                    <a:pt x="3465576" y="42672"/>
                  </a:lnTo>
                  <a:close/>
                </a:path>
                <a:path w="3465829" h="85725">
                  <a:moveTo>
                    <a:pt x="346557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2659"/>
                  </a:lnTo>
                  <a:lnTo>
                    <a:pt x="3465576" y="42659"/>
                  </a:lnTo>
                  <a:lnTo>
                    <a:pt x="3465576" y="21323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33400" y="1408175"/>
            <a:ext cx="3469004" cy="69532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8260" marR="40640" algn="just">
              <a:lnSpc>
                <a:spcPct val="100699"/>
              </a:lnSpc>
              <a:spcBef>
                <a:spcPts val="145"/>
              </a:spcBef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there</a:t>
            </a:r>
            <a:r>
              <a:rPr sz="1400" spc="11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exists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1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fixed</a:t>
            </a:r>
            <a:r>
              <a:rPr sz="1400" spc="11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priority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assignment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feasible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schedule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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then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assignment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feasible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Symbol"/>
                <a:cs typeface="Symbol"/>
              </a:rPr>
              <a:t></a:t>
            </a:r>
            <a:r>
              <a:rPr sz="1400" spc="-2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0225" y="2529712"/>
            <a:ext cx="3475354" cy="485140"/>
            <a:chOff x="530225" y="2529712"/>
            <a:chExt cx="3475354" cy="485140"/>
          </a:xfrm>
        </p:grpSpPr>
        <p:sp>
          <p:nvSpPr>
            <p:cNvPr id="34" name="object 34"/>
            <p:cNvSpPr/>
            <p:nvPr/>
          </p:nvSpPr>
          <p:spPr>
            <a:xfrm>
              <a:off x="533400" y="2532887"/>
              <a:ext cx="3465829" cy="31115"/>
            </a:xfrm>
            <a:custGeom>
              <a:avLst/>
              <a:gdLst/>
              <a:ahLst/>
              <a:cxnLst/>
              <a:rect l="l" t="t" r="r" b="b"/>
              <a:pathLst>
                <a:path w="3465829" h="31114">
                  <a:moveTo>
                    <a:pt x="3465576" y="15252"/>
                  </a:moveTo>
                  <a:lnTo>
                    <a:pt x="0" y="15252"/>
                  </a:lnTo>
                  <a:lnTo>
                    <a:pt x="0" y="30492"/>
                  </a:lnTo>
                  <a:lnTo>
                    <a:pt x="3465576" y="30492"/>
                  </a:lnTo>
                  <a:lnTo>
                    <a:pt x="3465576" y="15252"/>
                  </a:lnTo>
                  <a:close/>
                </a:path>
                <a:path w="3465829" h="31114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3400" y="2563367"/>
              <a:ext cx="3465829" cy="43180"/>
            </a:xfrm>
            <a:custGeom>
              <a:avLst/>
              <a:gdLst/>
              <a:ahLst/>
              <a:cxnLst/>
              <a:rect l="l" t="t" r="r" b="b"/>
              <a:pathLst>
                <a:path w="3465829" h="43180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7432"/>
                  </a:lnTo>
                  <a:lnTo>
                    <a:pt x="0" y="42672"/>
                  </a:lnTo>
                  <a:lnTo>
                    <a:pt x="3465576" y="42672"/>
                  </a:lnTo>
                  <a:lnTo>
                    <a:pt x="3465576" y="27432"/>
                  </a:lnTo>
                  <a:lnTo>
                    <a:pt x="3465576" y="15252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3400" y="260603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3400" y="262127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3400" y="263651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400" y="265175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3400" y="266699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3400" y="268223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3400" y="2697479"/>
              <a:ext cx="3465829" cy="12700"/>
            </a:xfrm>
            <a:custGeom>
              <a:avLst/>
              <a:gdLst/>
              <a:ahLst/>
              <a:cxnLst/>
              <a:rect l="l" t="t" r="r" b="b"/>
              <a:pathLst>
                <a:path w="3465829" h="12700">
                  <a:moveTo>
                    <a:pt x="3465576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3465576" y="12191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3400" y="2709671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3400" y="2724911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3400" y="2740151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3400" y="2755391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3400" y="2770631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3400" y="2785871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3400" y="2801111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3400" y="2816351"/>
              <a:ext cx="3465829" cy="12700"/>
            </a:xfrm>
            <a:custGeom>
              <a:avLst/>
              <a:gdLst/>
              <a:ahLst/>
              <a:cxnLst/>
              <a:rect l="l" t="t" r="r" b="b"/>
              <a:pathLst>
                <a:path w="3465829" h="12700">
                  <a:moveTo>
                    <a:pt x="3465576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3465576" y="12191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3400" y="2828543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3400" y="2843783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3400" y="2859023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3400" y="2874263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3400" y="2889503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3400" y="2904743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3400" y="2919983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3400" y="2935223"/>
              <a:ext cx="3465829" cy="12700"/>
            </a:xfrm>
            <a:custGeom>
              <a:avLst/>
              <a:gdLst/>
              <a:ahLst/>
              <a:cxnLst/>
              <a:rect l="l" t="t" r="r" b="b"/>
              <a:pathLst>
                <a:path w="3465829" h="12700">
                  <a:moveTo>
                    <a:pt x="3465576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3465576" y="12191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3400" y="2947415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3400" y="2962655"/>
              <a:ext cx="3465829" cy="45720"/>
            </a:xfrm>
            <a:custGeom>
              <a:avLst/>
              <a:gdLst/>
              <a:ahLst/>
              <a:cxnLst/>
              <a:rect l="l" t="t" r="r" b="b"/>
              <a:pathLst>
                <a:path w="3465829" h="45719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0480"/>
                  </a:lnTo>
                  <a:lnTo>
                    <a:pt x="0" y="45720"/>
                  </a:lnTo>
                  <a:lnTo>
                    <a:pt x="3465576" y="45720"/>
                  </a:lnTo>
                  <a:lnTo>
                    <a:pt x="3465576" y="3048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3400" y="2532887"/>
              <a:ext cx="3469004" cy="478790"/>
            </a:xfrm>
            <a:custGeom>
              <a:avLst/>
              <a:gdLst/>
              <a:ahLst/>
              <a:cxnLst/>
              <a:rect l="l" t="t" r="r" b="b"/>
              <a:pathLst>
                <a:path w="3469004" h="478789">
                  <a:moveTo>
                    <a:pt x="0" y="478535"/>
                  </a:moveTo>
                  <a:lnTo>
                    <a:pt x="3468624" y="478535"/>
                  </a:lnTo>
                  <a:lnTo>
                    <a:pt x="3468624" y="0"/>
                  </a:lnTo>
                  <a:lnTo>
                    <a:pt x="0" y="0"/>
                  </a:lnTo>
                  <a:lnTo>
                    <a:pt x="0" y="47853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36448" y="2544571"/>
            <a:ext cx="3462654" cy="44830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5720" marR="38100">
              <a:lnSpc>
                <a:spcPts val="1660"/>
              </a:lnSpc>
              <a:spcBef>
                <a:spcPts val="160"/>
              </a:spcBef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65" dirty="0">
                <a:latin typeface="Symbol"/>
                <a:cs typeface="Symbol"/>
              </a:rPr>
              <a:t></a:t>
            </a:r>
            <a:r>
              <a:rPr sz="1400" spc="165" dirty="0">
                <a:latin typeface="Times New Roman"/>
                <a:cs typeface="Times New Roman"/>
              </a:rPr>
              <a:t>is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schedulable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RM,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cannot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scheduled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fixed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priority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assignment.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0" y="0"/>
            <a:ext cx="4572000" cy="3429000"/>
            <a:chOff x="0" y="0"/>
            <a:chExt cx="4572000" cy="3429000"/>
          </a:xfrm>
        </p:grpSpPr>
        <p:sp>
          <p:nvSpPr>
            <p:cNvPr id="64" name="object 64"/>
            <p:cNvSpPr/>
            <p:nvPr/>
          </p:nvSpPr>
          <p:spPr>
            <a:xfrm>
              <a:off x="2133600" y="2170175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76200" y="0"/>
                  </a:moveTo>
                  <a:lnTo>
                    <a:pt x="0" y="76200"/>
                  </a:lnTo>
                  <a:lnTo>
                    <a:pt x="36575" y="76200"/>
                  </a:lnTo>
                  <a:lnTo>
                    <a:pt x="36575" y="231648"/>
                  </a:lnTo>
                  <a:lnTo>
                    <a:pt x="0" y="231648"/>
                  </a:lnTo>
                  <a:lnTo>
                    <a:pt x="76200" y="304800"/>
                  </a:lnTo>
                  <a:lnTo>
                    <a:pt x="152400" y="231648"/>
                  </a:lnTo>
                  <a:lnTo>
                    <a:pt x="112775" y="231648"/>
                  </a:lnTo>
                  <a:lnTo>
                    <a:pt x="112775" y="762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33600" y="2170175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76200" y="0"/>
                  </a:moveTo>
                  <a:lnTo>
                    <a:pt x="152400" y="76200"/>
                  </a:lnTo>
                  <a:lnTo>
                    <a:pt x="112775" y="76200"/>
                  </a:lnTo>
                  <a:lnTo>
                    <a:pt x="112775" y="231648"/>
                  </a:lnTo>
                  <a:lnTo>
                    <a:pt x="152400" y="231648"/>
                  </a:lnTo>
                  <a:lnTo>
                    <a:pt x="76200" y="304800"/>
                  </a:lnTo>
                  <a:lnTo>
                    <a:pt x="0" y="231648"/>
                  </a:lnTo>
                  <a:lnTo>
                    <a:pt x="36575" y="231648"/>
                  </a:lnTo>
                  <a:lnTo>
                    <a:pt x="36575" y="76200"/>
                  </a:lnTo>
                  <a:lnTo>
                    <a:pt x="0" y="76200"/>
                  </a:lnTo>
                  <a:lnTo>
                    <a:pt x="7620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96" y="6095"/>
              <a:ext cx="4559935" cy="3416935"/>
            </a:xfrm>
            <a:custGeom>
              <a:avLst/>
              <a:gdLst/>
              <a:ahLst/>
              <a:cxnLst/>
              <a:rect l="l" t="t" r="r" b="b"/>
              <a:pathLst>
                <a:path w="4559935" h="3416935">
                  <a:moveTo>
                    <a:pt x="0" y="3416808"/>
                  </a:moveTo>
                  <a:lnTo>
                    <a:pt x="4559808" y="3416808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2427" y="304292"/>
            <a:ext cx="1790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Critical</a:t>
            </a:r>
            <a:r>
              <a:rPr spc="-70" dirty="0"/>
              <a:t> </a:t>
            </a:r>
            <a:r>
              <a:rPr spc="-10" dirty="0"/>
              <a:t>Instant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8952" y="1214627"/>
          <a:ext cx="3054348" cy="68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7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3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177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9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ysDot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ysDot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ysDot"/>
                    </a:lnL>
                    <a:lnR w="6350">
                      <a:solidFill>
                        <a:srgbClr val="000000"/>
                      </a:solidFill>
                      <a:prstDash val="sysDot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ysDot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ysDot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ysDot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ysDot"/>
                    </a:lnL>
                    <a:lnR w="6350">
                      <a:solidFill>
                        <a:srgbClr val="000000"/>
                      </a:solidFill>
                      <a:prstDash val="sysDot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ysDot"/>
                    </a:lnL>
                    <a:lnR w="6350">
                      <a:solidFill>
                        <a:srgbClr val="000000"/>
                      </a:solidFill>
                      <a:prstDash val="sysDot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ysDot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13047" y="152399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4008" y="1499615"/>
            <a:ext cx="48895" cy="52069"/>
          </a:xfrm>
          <a:custGeom>
            <a:avLst/>
            <a:gdLst/>
            <a:ahLst/>
            <a:cxnLst/>
            <a:rect l="l" t="t" r="r" b="b"/>
            <a:pathLst>
              <a:path w="48895" h="52069">
                <a:moveTo>
                  <a:pt x="0" y="0"/>
                </a:moveTo>
                <a:lnTo>
                  <a:pt x="0" y="51816"/>
                </a:lnTo>
                <a:lnTo>
                  <a:pt x="48768" y="243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3847" y="1904999"/>
            <a:ext cx="1286510" cy="0"/>
          </a:xfrm>
          <a:custGeom>
            <a:avLst/>
            <a:gdLst/>
            <a:ahLst/>
            <a:cxnLst/>
            <a:rect l="l" t="t" r="r" b="b"/>
            <a:pathLst>
              <a:path w="1286510">
                <a:moveTo>
                  <a:pt x="0" y="0"/>
                </a:moveTo>
                <a:lnTo>
                  <a:pt x="128625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776" y="1880615"/>
            <a:ext cx="3048000" cy="128270"/>
          </a:xfrm>
          <a:custGeom>
            <a:avLst/>
            <a:gdLst/>
            <a:ahLst/>
            <a:cxnLst/>
            <a:rect l="l" t="t" r="r" b="b"/>
            <a:pathLst>
              <a:path w="3048000" h="128269">
                <a:moveTo>
                  <a:pt x="1716024" y="100584"/>
                </a:moveTo>
                <a:lnTo>
                  <a:pt x="1636776" y="76200"/>
                </a:lnTo>
                <a:lnTo>
                  <a:pt x="1636776" y="97548"/>
                </a:lnTo>
                <a:lnTo>
                  <a:pt x="79248" y="97548"/>
                </a:lnTo>
                <a:lnTo>
                  <a:pt x="79248" y="73152"/>
                </a:lnTo>
                <a:lnTo>
                  <a:pt x="0" y="100584"/>
                </a:lnTo>
                <a:lnTo>
                  <a:pt x="79248" y="124968"/>
                </a:lnTo>
                <a:lnTo>
                  <a:pt x="79248" y="103632"/>
                </a:lnTo>
                <a:lnTo>
                  <a:pt x="1636776" y="103632"/>
                </a:lnTo>
                <a:lnTo>
                  <a:pt x="1636776" y="128016"/>
                </a:lnTo>
                <a:lnTo>
                  <a:pt x="1716024" y="100584"/>
                </a:lnTo>
                <a:close/>
              </a:path>
              <a:path w="3048000" h="128269">
                <a:moveTo>
                  <a:pt x="3048000" y="24384"/>
                </a:moveTo>
                <a:lnTo>
                  <a:pt x="2999232" y="0"/>
                </a:lnTo>
                <a:lnTo>
                  <a:pt x="2999232" y="51816"/>
                </a:lnTo>
                <a:lnTo>
                  <a:pt x="304800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824" y="2438399"/>
            <a:ext cx="307975" cy="119380"/>
          </a:xfrm>
          <a:custGeom>
            <a:avLst/>
            <a:gdLst/>
            <a:ahLst/>
            <a:cxnLst/>
            <a:rect l="l" t="t" r="r" b="b"/>
            <a:pathLst>
              <a:path w="307975" h="119380">
                <a:moveTo>
                  <a:pt x="307848" y="0"/>
                </a:moveTo>
                <a:lnTo>
                  <a:pt x="0" y="0"/>
                </a:lnTo>
                <a:lnTo>
                  <a:pt x="0" y="118872"/>
                </a:lnTo>
                <a:lnTo>
                  <a:pt x="307848" y="118872"/>
                </a:lnTo>
                <a:lnTo>
                  <a:pt x="3078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824" y="2438399"/>
            <a:ext cx="307975" cy="119380"/>
          </a:xfrm>
          <a:custGeom>
            <a:avLst/>
            <a:gdLst/>
            <a:ahLst/>
            <a:cxnLst/>
            <a:rect l="l" t="t" r="r" b="b"/>
            <a:pathLst>
              <a:path w="307975" h="119380">
                <a:moveTo>
                  <a:pt x="0" y="118872"/>
                </a:moveTo>
                <a:lnTo>
                  <a:pt x="307848" y="118872"/>
                </a:lnTo>
                <a:lnTo>
                  <a:pt x="307848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9824" y="2438399"/>
            <a:ext cx="307975" cy="119380"/>
          </a:xfrm>
          <a:custGeom>
            <a:avLst/>
            <a:gdLst/>
            <a:ahLst/>
            <a:cxnLst/>
            <a:rect l="l" t="t" r="r" b="b"/>
            <a:pathLst>
              <a:path w="307975" h="119380">
                <a:moveTo>
                  <a:pt x="307847" y="0"/>
                </a:moveTo>
                <a:lnTo>
                  <a:pt x="0" y="0"/>
                </a:lnTo>
                <a:lnTo>
                  <a:pt x="0" y="118872"/>
                </a:lnTo>
                <a:lnTo>
                  <a:pt x="307847" y="118872"/>
                </a:lnTo>
                <a:lnTo>
                  <a:pt x="30784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9824" y="2438399"/>
            <a:ext cx="307975" cy="119380"/>
          </a:xfrm>
          <a:custGeom>
            <a:avLst/>
            <a:gdLst/>
            <a:ahLst/>
            <a:cxnLst/>
            <a:rect l="l" t="t" r="r" b="b"/>
            <a:pathLst>
              <a:path w="307975" h="119380">
                <a:moveTo>
                  <a:pt x="0" y="118872"/>
                </a:moveTo>
                <a:lnTo>
                  <a:pt x="307847" y="118872"/>
                </a:lnTo>
                <a:lnTo>
                  <a:pt x="307847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2624" y="2819399"/>
            <a:ext cx="460375" cy="119380"/>
          </a:xfrm>
          <a:custGeom>
            <a:avLst/>
            <a:gdLst/>
            <a:ahLst/>
            <a:cxnLst/>
            <a:rect l="l" t="t" r="r" b="b"/>
            <a:pathLst>
              <a:path w="460375" h="119380">
                <a:moveTo>
                  <a:pt x="460248" y="0"/>
                </a:moveTo>
                <a:lnTo>
                  <a:pt x="0" y="0"/>
                </a:lnTo>
                <a:lnTo>
                  <a:pt x="0" y="118872"/>
                </a:lnTo>
                <a:lnTo>
                  <a:pt x="460248" y="118872"/>
                </a:lnTo>
                <a:lnTo>
                  <a:pt x="460248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2624" y="2819399"/>
            <a:ext cx="460375" cy="119380"/>
          </a:xfrm>
          <a:custGeom>
            <a:avLst/>
            <a:gdLst/>
            <a:ahLst/>
            <a:cxnLst/>
            <a:rect l="l" t="t" r="r" b="b"/>
            <a:pathLst>
              <a:path w="460375" h="119380">
                <a:moveTo>
                  <a:pt x="0" y="118872"/>
                </a:moveTo>
                <a:lnTo>
                  <a:pt x="460248" y="118872"/>
                </a:lnTo>
                <a:lnTo>
                  <a:pt x="460248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680" y="2246375"/>
            <a:ext cx="18415" cy="304800"/>
          </a:xfrm>
          <a:custGeom>
            <a:avLst/>
            <a:gdLst/>
            <a:ahLst/>
            <a:cxnLst/>
            <a:rect l="l" t="t" r="r" b="b"/>
            <a:pathLst>
              <a:path w="18415" h="304800">
                <a:moveTo>
                  <a:pt x="18287" y="0"/>
                </a:moveTo>
                <a:lnTo>
                  <a:pt x="3048" y="0"/>
                </a:lnTo>
                <a:lnTo>
                  <a:pt x="0" y="304800"/>
                </a:lnTo>
                <a:lnTo>
                  <a:pt x="15239" y="304800"/>
                </a:lnTo>
                <a:lnTo>
                  <a:pt x="182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8952" y="2552699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>
                <a:moveTo>
                  <a:pt x="0" y="0"/>
                </a:moveTo>
                <a:lnTo>
                  <a:pt x="1642872" y="0"/>
                </a:lnTo>
              </a:path>
              <a:path w="3124200">
                <a:moveTo>
                  <a:pt x="1950720" y="0"/>
                </a:moveTo>
                <a:lnTo>
                  <a:pt x="2404872" y="0"/>
                </a:lnTo>
              </a:path>
              <a:path w="3124200">
                <a:moveTo>
                  <a:pt x="2712720" y="0"/>
                </a:moveTo>
                <a:lnTo>
                  <a:pt x="3124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4008" y="2529839"/>
            <a:ext cx="48895" cy="52069"/>
          </a:xfrm>
          <a:custGeom>
            <a:avLst/>
            <a:gdLst/>
            <a:ahLst/>
            <a:cxnLst/>
            <a:rect l="l" t="t" r="r" b="b"/>
            <a:pathLst>
              <a:path w="48895" h="52069">
                <a:moveTo>
                  <a:pt x="0" y="0"/>
                </a:moveTo>
                <a:lnTo>
                  <a:pt x="0" y="51816"/>
                </a:lnTo>
                <a:lnTo>
                  <a:pt x="48768" y="243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8680" y="2246375"/>
            <a:ext cx="2304415" cy="685800"/>
          </a:xfrm>
          <a:custGeom>
            <a:avLst/>
            <a:gdLst/>
            <a:ahLst/>
            <a:cxnLst/>
            <a:rect l="l" t="t" r="r" b="b"/>
            <a:pathLst>
              <a:path w="2304415" h="685800">
                <a:moveTo>
                  <a:pt x="18288" y="381000"/>
                </a:moveTo>
                <a:lnTo>
                  <a:pt x="3048" y="381000"/>
                </a:lnTo>
                <a:lnTo>
                  <a:pt x="0" y="685800"/>
                </a:lnTo>
                <a:lnTo>
                  <a:pt x="15240" y="685800"/>
                </a:lnTo>
                <a:lnTo>
                  <a:pt x="18288" y="381000"/>
                </a:lnTo>
                <a:close/>
              </a:path>
              <a:path w="2304415" h="685800">
                <a:moveTo>
                  <a:pt x="780288" y="0"/>
                </a:moveTo>
                <a:lnTo>
                  <a:pt x="765048" y="0"/>
                </a:lnTo>
                <a:lnTo>
                  <a:pt x="762000" y="304800"/>
                </a:lnTo>
                <a:lnTo>
                  <a:pt x="777240" y="304800"/>
                </a:lnTo>
                <a:lnTo>
                  <a:pt x="780288" y="0"/>
                </a:lnTo>
                <a:close/>
              </a:path>
              <a:path w="2304415" h="685800">
                <a:moveTo>
                  <a:pt x="1542288" y="0"/>
                </a:moveTo>
                <a:lnTo>
                  <a:pt x="1527048" y="0"/>
                </a:lnTo>
                <a:lnTo>
                  <a:pt x="1524000" y="304800"/>
                </a:lnTo>
                <a:lnTo>
                  <a:pt x="1539240" y="304800"/>
                </a:lnTo>
                <a:lnTo>
                  <a:pt x="1542288" y="0"/>
                </a:lnTo>
                <a:close/>
              </a:path>
              <a:path w="2304415" h="685800">
                <a:moveTo>
                  <a:pt x="2304288" y="0"/>
                </a:moveTo>
                <a:lnTo>
                  <a:pt x="2289048" y="0"/>
                </a:lnTo>
                <a:lnTo>
                  <a:pt x="2286000" y="304800"/>
                </a:lnTo>
                <a:lnTo>
                  <a:pt x="2301240" y="304800"/>
                </a:lnTo>
                <a:lnTo>
                  <a:pt x="230428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8952" y="2933699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>
                <a:moveTo>
                  <a:pt x="0" y="0"/>
                </a:moveTo>
                <a:lnTo>
                  <a:pt x="1185672" y="0"/>
                </a:lnTo>
              </a:path>
              <a:path w="3124200">
                <a:moveTo>
                  <a:pt x="2139696" y="0"/>
                </a:moveTo>
                <a:lnTo>
                  <a:pt x="3124200" y="0"/>
                </a:lnTo>
              </a:path>
              <a:path w="3124200">
                <a:moveTo>
                  <a:pt x="1645920" y="0"/>
                </a:moveTo>
                <a:lnTo>
                  <a:pt x="194767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4008" y="2910839"/>
            <a:ext cx="48895" cy="52069"/>
          </a:xfrm>
          <a:custGeom>
            <a:avLst/>
            <a:gdLst/>
            <a:ahLst/>
            <a:cxnLst/>
            <a:rect l="l" t="t" r="r" b="b"/>
            <a:pathLst>
              <a:path w="48895" h="52069">
                <a:moveTo>
                  <a:pt x="0" y="0"/>
                </a:moveTo>
                <a:lnTo>
                  <a:pt x="0" y="51816"/>
                </a:lnTo>
                <a:lnTo>
                  <a:pt x="48768" y="243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02280" y="2627375"/>
            <a:ext cx="18415" cy="304800"/>
          </a:xfrm>
          <a:custGeom>
            <a:avLst/>
            <a:gdLst/>
            <a:ahLst/>
            <a:cxnLst/>
            <a:rect l="l" t="t" r="r" b="b"/>
            <a:pathLst>
              <a:path w="18414" h="304800">
                <a:moveTo>
                  <a:pt x="18287" y="0"/>
                </a:moveTo>
                <a:lnTo>
                  <a:pt x="3048" y="0"/>
                </a:lnTo>
                <a:lnTo>
                  <a:pt x="0" y="304800"/>
                </a:lnTo>
                <a:lnTo>
                  <a:pt x="15239" y="304800"/>
                </a:lnTo>
                <a:lnTo>
                  <a:pt x="182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01824" y="2438399"/>
            <a:ext cx="307975" cy="119380"/>
          </a:xfrm>
          <a:custGeom>
            <a:avLst/>
            <a:gdLst/>
            <a:ahLst/>
            <a:cxnLst/>
            <a:rect l="l" t="t" r="r" b="b"/>
            <a:pathLst>
              <a:path w="307975" h="119380">
                <a:moveTo>
                  <a:pt x="307848" y="0"/>
                </a:moveTo>
                <a:lnTo>
                  <a:pt x="0" y="0"/>
                </a:lnTo>
                <a:lnTo>
                  <a:pt x="0" y="118872"/>
                </a:lnTo>
                <a:lnTo>
                  <a:pt x="307848" y="118872"/>
                </a:lnTo>
                <a:lnTo>
                  <a:pt x="3078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01824" y="2438399"/>
            <a:ext cx="307975" cy="119380"/>
          </a:xfrm>
          <a:custGeom>
            <a:avLst/>
            <a:gdLst/>
            <a:ahLst/>
            <a:cxnLst/>
            <a:rect l="l" t="t" r="r" b="b"/>
            <a:pathLst>
              <a:path w="307975" h="119380">
                <a:moveTo>
                  <a:pt x="0" y="118872"/>
                </a:moveTo>
                <a:lnTo>
                  <a:pt x="307848" y="118872"/>
                </a:lnTo>
                <a:lnTo>
                  <a:pt x="307848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63824" y="2438399"/>
            <a:ext cx="307975" cy="119380"/>
          </a:xfrm>
          <a:custGeom>
            <a:avLst/>
            <a:gdLst/>
            <a:ahLst/>
            <a:cxnLst/>
            <a:rect l="l" t="t" r="r" b="b"/>
            <a:pathLst>
              <a:path w="307975" h="119380">
                <a:moveTo>
                  <a:pt x="307848" y="0"/>
                </a:moveTo>
                <a:lnTo>
                  <a:pt x="0" y="0"/>
                </a:lnTo>
                <a:lnTo>
                  <a:pt x="0" y="118872"/>
                </a:lnTo>
                <a:lnTo>
                  <a:pt x="307848" y="118872"/>
                </a:lnTo>
                <a:lnTo>
                  <a:pt x="3078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3824" y="2438399"/>
            <a:ext cx="307975" cy="119380"/>
          </a:xfrm>
          <a:custGeom>
            <a:avLst/>
            <a:gdLst/>
            <a:ahLst/>
            <a:cxnLst/>
            <a:rect l="l" t="t" r="r" b="b"/>
            <a:pathLst>
              <a:path w="307975" h="119380">
                <a:moveTo>
                  <a:pt x="0" y="118872"/>
                </a:moveTo>
                <a:lnTo>
                  <a:pt x="307848" y="118872"/>
                </a:lnTo>
                <a:lnTo>
                  <a:pt x="307848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6624" y="2819399"/>
            <a:ext cx="192405" cy="119380"/>
          </a:xfrm>
          <a:custGeom>
            <a:avLst/>
            <a:gdLst/>
            <a:ahLst/>
            <a:cxnLst/>
            <a:rect l="l" t="t" r="r" b="b"/>
            <a:pathLst>
              <a:path w="192405" h="119380">
                <a:moveTo>
                  <a:pt x="192024" y="0"/>
                </a:moveTo>
                <a:lnTo>
                  <a:pt x="0" y="0"/>
                </a:lnTo>
                <a:lnTo>
                  <a:pt x="0" y="118872"/>
                </a:lnTo>
                <a:lnTo>
                  <a:pt x="192024" y="118872"/>
                </a:lnTo>
                <a:lnTo>
                  <a:pt x="192024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6624" y="2819399"/>
            <a:ext cx="192405" cy="119380"/>
          </a:xfrm>
          <a:custGeom>
            <a:avLst/>
            <a:gdLst/>
            <a:ahLst/>
            <a:cxnLst/>
            <a:rect l="l" t="t" r="r" b="b"/>
            <a:pathLst>
              <a:path w="192405" h="119380">
                <a:moveTo>
                  <a:pt x="0" y="118872"/>
                </a:moveTo>
                <a:lnTo>
                  <a:pt x="192024" y="118872"/>
                </a:lnTo>
                <a:lnTo>
                  <a:pt x="192024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6776" y="2548127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975"/>
                </a:lnTo>
              </a:path>
            </a:pathLst>
          </a:custGeom>
          <a:ln w="609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39824" y="2743199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975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79576" y="2548127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975"/>
                </a:lnTo>
              </a:path>
            </a:pathLst>
          </a:custGeom>
          <a:ln w="609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82624" y="2548127"/>
            <a:ext cx="759460" cy="384175"/>
          </a:xfrm>
          <a:custGeom>
            <a:avLst/>
            <a:gdLst/>
            <a:ahLst/>
            <a:cxnLst/>
            <a:rect l="l" t="t" r="r" b="b"/>
            <a:pathLst>
              <a:path w="759460" h="384175">
                <a:moveTo>
                  <a:pt x="0" y="195071"/>
                </a:moveTo>
                <a:lnTo>
                  <a:pt x="0" y="384047"/>
                </a:lnTo>
              </a:path>
              <a:path w="759460" h="384175">
                <a:moveTo>
                  <a:pt x="758952" y="0"/>
                </a:moveTo>
                <a:lnTo>
                  <a:pt x="758952" y="188975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44624" y="2743199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975"/>
                </a:lnTo>
              </a:path>
            </a:pathLst>
          </a:custGeom>
          <a:ln w="609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98775" y="2548127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975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01824" y="2743199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609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3575" y="2548127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975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06624" y="2743199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975"/>
                </a:lnTo>
              </a:path>
            </a:pathLst>
          </a:custGeom>
          <a:ln w="609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44624" y="2819399"/>
            <a:ext cx="460375" cy="119380"/>
          </a:xfrm>
          <a:custGeom>
            <a:avLst/>
            <a:gdLst/>
            <a:ahLst/>
            <a:cxnLst/>
            <a:rect l="l" t="t" r="r" b="b"/>
            <a:pathLst>
              <a:path w="460375" h="119380">
                <a:moveTo>
                  <a:pt x="460248" y="0"/>
                </a:moveTo>
                <a:lnTo>
                  <a:pt x="0" y="0"/>
                </a:lnTo>
                <a:lnTo>
                  <a:pt x="0" y="118872"/>
                </a:lnTo>
                <a:lnTo>
                  <a:pt x="460248" y="118872"/>
                </a:lnTo>
                <a:lnTo>
                  <a:pt x="460248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44624" y="2819399"/>
            <a:ext cx="951230" cy="152400"/>
          </a:xfrm>
          <a:custGeom>
            <a:avLst/>
            <a:gdLst/>
            <a:ahLst/>
            <a:cxnLst/>
            <a:rect l="l" t="t" r="r" b="b"/>
            <a:pathLst>
              <a:path w="951230" h="152400">
                <a:moveTo>
                  <a:pt x="0" y="118872"/>
                </a:moveTo>
                <a:lnTo>
                  <a:pt x="460248" y="118872"/>
                </a:lnTo>
                <a:lnTo>
                  <a:pt x="460248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  <a:path w="951230" h="152400">
                <a:moveTo>
                  <a:pt x="950976" y="112775"/>
                </a:moveTo>
                <a:lnTo>
                  <a:pt x="950976" y="1524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4776" y="2980943"/>
            <a:ext cx="2021205" cy="58419"/>
          </a:xfrm>
          <a:custGeom>
            <a:avLst/>
            <a:gdLst/>
            <a:ahLst/>
            <a:cxnLst/>
            <a:rect l="l" t="t" r="r" b="b"/>
            <a:pathLst>
              <a:path w="2021205" h="58419">
                <a:moveTo>
                  <a:pt x="2020824" y="30480"/>
                </a:moveTo>
                <a:lnTo>
                  <a:pt x="1941576" y="6096"/>
                </a:lnTo>
                <a:lnTo>
                  <a:pt x="1941576" y="27432"/>
                </a:lnTo>
                <a:lnTo>
                  <a:pt x="79248" y="24396"/>
                </a:lnTo>
                <a:lnTo>
                  <a:pt x="79248" y="0"/>
                </a:lnTo>
                <a:lnTo>
                  <a:pt x="0" y="27432"/>
                </a:lnTo>
                <a:lnTo>
                  <a:pt x="79248" y="51816"/>
                </a:lnTo>
                <a:lnTo>
                  <a:pt x="79248" y="30492"/>
                </a:lnTo>
                <a:lnTo>
                  <a:pt x="1941576" y="33528"/>
                </a:lnTo>
                <a:lnTo>
                  <a:pt x="1941576" y="57912"/>
                </a:lnTo>
                <a:lnTo>
                  <a:pt x="202082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13944" y="694436"/>
            <a:ext cx="3983990" cy="24917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6200" marR="68580">
              <a:lnSpc>
                <a:spcPts val="1660"/>
              </a:lnSpc>
              <a:spcBef>
                <a:spcPts val="165"/>
              </a:spcBef>
            </a:pP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task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</a:t>
            </a:r>
            <a:r>
              <a:rPr sz="1425" baseline="-20467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longest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response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occurs </a:t>
            </a:r>
            <a:r>
              <a:rPr sz="1400" dirty="0">
                <a:latin typeface="Times New Roman"/>
                <a:cs typeface="Times New Roman"/>
              </a:rPr>
              <a:t>when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arrives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together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priority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tasks.</a:t>
            </a:r>
            <a:endParaRPr sz="1400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1110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1</a:t>
            </a:r>
            <a:endParaRPr sz="1575" baseline="-7936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1080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2</a:t>
            </a:r>
            <a:endParaRPr sz="1575" baseline="-7936" dirty="0">
              <a:latin typeface="Times New Roman"/>
              <a:cs typeface="Times New Roman"/>
            </a:endParaRPr>
          </a:p>
          <a:p>
            <a:pPr marL="1255395">
              <a:lnSpc>
                <a:spcPct val="100000"/>
              </a:lnSpc>
              <a:spcBef>
                <a:spcPts val="445"/>
              </a:spcBef>
            </a:pPr>
            <a:r>
              <a:rPr sz="1200" spc="-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00" spc="-3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200" baseline="-20833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1</a:t>
            </a:r>
            <a:endParaRPr sz="1575" baseline="-7936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1080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2</a:t>
            </a:r>
            <a:endParaRPr sz="1575" baseline="-7936" dirty="0">
              <a:latin typeface="Times New Roman"/>
              <a:cs typeface="Times New Roman"/>
            </a:endParaRPr>
          </a:p>
          <a:p>
            <a:pPr marR="1008380" algn="ctr">
              <a:lnSpc>
                <a:spcPct val="100000"/>
              </a:lnSpc>
              <a:spcBef>
                <a:spcPts val="470"/>
              </a:spcBef>
            </a:pPr>
            <a:r>
              <a:rPr sz="1200" spc="-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00" spc="-3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200" baseline="-20833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5510">
              <a:lnSpc>
                <a:spcPct val="100000"/>
              </a:lnSpc>
              <a:spcBef>
                <a:spcPts val="90"/>
              </a:spcBef>
            </a:pPr>
            <a:r>
              <a:rPr dirty="0"/>
              <a:t>Computing</a:t>
            </a:r>
            <a:r>
              <a:rPr spc="-70" dirty="0"/>
              <a:t> </a:t>
            </a:r>
            <a:r>
              <a:rPr spc="-20" dirty="0"/>
              <a:t>U</a:t>
            </a:r>
            <a:r>
              <a:rPr sz="2025" spc="-30" baseline="-20576" dirty="0"/>
              <a:t>lub</a:t>
            </a:r>
            <a:endParaRPr sz="2025" baseline="-20576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5851" rIns="0" bIns="0" rtlCol="0">
            <a:spAutoFit/>
          </a:bodyPr>
          <a:lstStyle/>
          <a:p>
            <a:pPr marL="191770" marR="17780" indent="-143510">
              <a:lnSpc>
                <a:spcPct val="100000"/>
              </a:lnSpc>
              <a:spcBef>
                <a:spcPts val="105"/>
              </a:spcBef>
            </a:pPr>
            <a:r>
              <a:rPr spc="5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pc="50" dirty="0"/>
              <a:t>Assume</a:t>
            </a:r>
            <a:r>
              <a:rPr spc="65" dirty="0"/>
              <a:t>  </a:t>
            </a:r>
            <a:r>
              <a:rPr dirty="0"/>
              <a:t>the</a:t>
            </a:r>
            <a:r>
              <a:rPr spc="70" dirty="0"/>
              <a:t>  </a:t>
            </a:r>
            <a:r>
              <a:rPr spc="-10" dirty="0"/>
              <a:t>worst-</a:t>
            </a:r>
            <a:r>
              <a:rPr dirty="0"/>
              <a:t>case</a:t>
            </a:r>
            <a:r>
              <a:rPr spc="65" dirty="0"/>
              <a:t>  </a:t>
            </a:r>
            <a:r>
              <a:rPr dirty="0"/>
              <a:t>scenario</a:t>
            </a:r>
            <a:r>
              <a:rPr spc="70" dirty="0"/>
              <a:t>  </a:t>
            </a:r>
            <a:r>
              <a:rPr dirty="0"/>
              <a:t>for</a:t>
            </a:r>
            <a:r>
              <a:rPr spc="65" dirty="0"/>
              <a:t>  </a:t>
            </a:r>
            <a:r>
              <a:rPr spc="-25" dirty="0"/>
              <a:t>the </a:t>
            </a:r>
            <a:r>
              <a:rPr dirty="0"/>
              <a:t>task</a:t>
            </a:r>
            <a:r>
              <a:rPr spc="-40" dirty="0"/>
              <a:t> </a:t>
            </a:r>
            <a:r>
              <a:rPr dirty="0"/>
              <a:t>set</a:t>
            </a:r>
            <a:r>
              <a:rPr spc="-40" dirty="0"/>
              <a:t> </a:t>
            </a:r>
            <a:r>
              <a:rPr dirty="0"/>
              <a:t>(simultaneous</a:t>
            </a:r>
            <a:r>
              <a:rPr spc="-40" dirty="0"/>
              <a:t> </a:t>
            </a:r>
            <a:r>
              <a:rPr spc="-10" dirty="0"/>
              <a:t>arrivals)</a:t>
            </a:r>
          </a:p>
          <a:p>
            <a:pPr marL="48895">
              <a:lnSpc>
                <a:spcPct val="100000"/>
              </a:lnSpc>
              <a:spcBef>
                <a:spcPts val="960"/>
              </a:spcBef>
            </a:pPr>
            <a:r>
              <a:rPr spc="6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pc="60" dirty="0"/>
              <a:t>Fully</a:t>
            </a:r>
            <a:r>
              <a:rPr spc="-30" dirty="0"/>
              <a:t> </a:t>
            </a:r>
            <a:r>
              <a:rPr dirty="0"/>
              <a:t>utilize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processor</a:t>
            </a:r>
          </a:p>
          <a:p>
            <a:pPr marL="48895">
              <a:lnSpc>
                <a:spcPct val="100000"/>
              </a:lnSpc>
              <a:spcBef>
                <a:spcPts val="960"/>
              </a:spcBef>
            </a:pPr>
            <a:r>
              <a:rPr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dirty="0"/>
              <a:t>Compute</a:t>
            </a:r>
            <a:r>
              <a:rPr spc="6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upper</a:t>
            </a:r>
            <a:r>
              <a:rPr spc="65" dirty="0"/>
              <a:t> </a:t>
            </a:r>
            <a:r>
              <a:rPr dirty="0"/>
              <a:t>bound</a:t>
            </a:r>
            <a:r>
              <a:rPr spc="70" dirty="0"/>
              <a:t> </a:t>
            </a:r>
            <a:r>
              <a:rPr b="1" spc="-25" dirty="0">
                <a:latin typeface="Times New Roman"/>
                <a:cs typeface="Times New Roman"/>
              </a:rPr>
              <a:t>U</a:t>
            </a:r>
            <a:r>
              <a:rPr sz="1575" b="1" spc="-37" baseline="-21164" dirty="0">
                <a:latin typeface="Times New Roman"/>
                <a:cs typeface="Times New Roman"/>
              </a:rPr>
              <a:t>ub</a:t>
            </a:r>
            <a:endParaRPr sz="1575" baseline="-21164">
              <a:latin typeface="Times New Roman"/>
              <a:cs typeface="Times New Roman"/>
            </a:endParaRPr>
          </a:p>
          <a:p>
            <a:pPr marL="191770" marR="17780" indent="-143510">
              <a:lnSpc>
                <a:spcPct val="100000"/>
              </a:lnSpc>
              <a:spcBef>
                <a:spcPts val="960"/>
              </a:spcBef>
            </a:pPr>
            <a:r>
              <a:rPr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dirty="0"/>
              <a:t>Minimize</a:t>
            </a:r>
            <a:r>
              <a:rPr spc="55" dirty="0"/>
              <a:t> </a:t>
            </a:r>
            <a:r>
              <a:rPr b="1" dirty="0">
                <a:latin typeface="Times New Roman"/>
                <a:cs typeface="Times New Roman"/>
              </a:rPr>
              <a:t>U</a:t>
            </a:r>
            <a:r>
              <a:rPr sz="1575" b="1" baseline="-21164" dirty="0">
                <a:latin typeface="Times New Roman"/>
                <a:cs typeface="Times New Roman"/>
              </a:rPr>
              <a:t>ub</a:t>
            </a:r>
            <a:r>
              <a:rPr sz="1575" b="1" spc="300" baseline="-21164" dirty="0">
                <a:latin typeface="Times New Roman"/>
                <a:cs typeface="Times New Roman"/>
              </a:rPr>
              <a:t> </a:t>
            </a:r>
            <a:r>
              <a:rPr sz="1600" dirty="0"/>
              <a:t>with</a:t>
            </a:r>
            <a:r>
              <a:rPr sz="1600" spc="60" dirty="0"/>
              <a:t> </a:t>
            </a:r>
            <a:r>
              <a:rPr sz="1600" dirty="0"/>
              <a:t>respect</a:t>
            </a:r>
            <a:r>
              <a:rPr sz="1600" spc="60" dirty="0"/>
              <a:t> </a:t>
            </a:r>
            <a:r>
              <a:rPr sz="1600" dirty="0"/>
              <a:t>to</a:t>
            </a:r>
            <a:r>
              <a:rPr sz="1600" spc="60" dirty="0"/>
              <a:t> </a:t>
            </a:r>
            <a:r>
              <a:rPr sz="1600" dirty="0"/>
              <a:t>all</a:t>
            </a:r>
            <a:r>
              <a:rPr sz="1600" spc="60" dirty="0"/>
              <a:t> </a:t>
            </a:r>
            <a:r>
              <a:rPr sz="1600" spc="-10" dirty="0"/>
              <a:t>remaining variables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891" y="292099"/>
            <a:ext cx="2743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Timeline</a:t>
            </a:r>
            <a:r>
              <a:rPr sz="2200" spc="-30" dirty="0"/>
              <a:t> </a:t>
            </a:r>
            <a:r>
              <a:rPr sz="2200" spc="-10" dirty="0"/>
              <a:t>Scheduling </a:t>
            </a:r>
            <a:r>
              <a:rPr sz="2200" dirty="0">
                <a:solidFill>
                  <a:srgbClr val="0000FF"/>
                </a:solidFill>
              </a:rPr>
              <a:t>(cyclic</a:t>
            </a:r>
            <a:r>
              <a:rPr sz="2200" spc="-45" dirty="0">
                <a:solidFill>
                  <a:srgbClr val="0000FF"/>
                </a:solidFill>
              </a:rPr>
              <a:t> </a:t>
            </a:r>
            <a:r>
              <a:rPr sz="2200" spc="-10" dirty="0">
                <a:solidFill>
                  <a:srgbClr val="0000FF"/>
                </a:solidFill>
              </a:rPr>
              <a:t>scheduling)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77444" y="1145539"/>
            <a:ext cx="3820160" cy="18440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6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6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been</a:t>
            </a:r>
            <a:r>
              <a:rPr sz="1600" spc="6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70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6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30</a:t>
            </a:r>
            <a:r>
              <a:rPr sz="1600" spc="6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years</a:t>
            </a:r>
            <a:r>
              <a:rPr sz="1600" spc="70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65" dirty="0">
                <a:latin typeface="Times New Roman"/>
                <a:cs typeface="Times New Roman"/>
              </a:rPr>
              <a:t>  </a:t>
            </a:r>
            <a:r>
              <a:rPr sz="1600" spc="-10" dirty="0">
                <a:latin typeface="Times New Roman"/>
                <a:cs typeface="Times New Roman"/>
              </a:rPr>
              <a:t>military </a:t>
            </a:r>
            <a:r>
              <a:rPr sz="1600" dirty="0">
                <a:latin typeface="Times New Roman"/>
                <a:cs typeface="Times New Roman"/>
              </a:rPr>
              <a:t>systems,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navigation,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monitoring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latin typeface="Times New Roman"/>
                <a:cs typeface="Times New Roman"/>
              </a:rPr>
              <a:t>Examples</a:t>
            </a:r>
            <a:endParaRPr sz="1600">
              <a:latin typeface="Times New Roman"/>
              <a:cs typeface="Times New Roman"/>
            </a:endParaRPr>
          </a:p>
          <a:p>
            <a:pPr marL="344170" indent="-142875">
              <a:lnSpc>
                <a:spcPct val="100000"/>
              </a:lnSpc>
              <a:spcBef>
                <a:spcPts val="850"/>
              </a:spcBef>
              <a:buClr>
                <a:srgbClr val="0000FF"/>
              </a:buClr>
              <a:buChar char="–"/>
              <a:tabLst>
                <a:tab pos="344170" algn="l"/>
              </a:tabLst>
            </a:pPr>
            <a:r>
              <a:rPr sz="1400" dirty="0">
                <a:latin typeface="Times New Roman"/>
                <a:cs typeface="Times New Roman"/>
              </a:rPr>
              <a:t>Air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traffic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control</a:t>
            </a:r>
            <a:endParaRPr sz="1400">
              <a:latin typeface="Times New Roman"/>
              <a:cs typeface="Times New Roman"/>
            </a:endParaRPr>
          </a:p>
          <a:p>
            <a:pPr marL="344170" indent="-142875">
              <a:lnSpc>
                <a:spcPct val="100000"/>
              </a:lnSpc>
              <a:spcBef>
                <a:spcPts val="840"/>
              </a:spcBef>
              <a:buClr>
                <a:srgbClr val="0000FF"/>
              </a:buClr>
              <a:buChar char="–"/>
              <a:tabLst>
                <a:tab pos="344170" algn="l"/>
              </a:tabLst>
            </a:pPr>
            <a:r>
              <a:rPr sz="1400" dirty="0">
                <a:latin typeface="Times New Roman"/>
                <a:cs typeface="Times New Roman"/>
              </a:rPr>
              <a:t>Space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Shuttle</a:t>
            </a:r>
            <a:endParaRPr sz="1400">
              <a:latin typeface="Times New Roman"/>
              <a:cs typeface="Times New Roman"/>
            </a:endParaRPr>
          </a:p>
          <a:p>
            <a:pPr marL="344170" indent="-142875">
              <a:lnSpc>
                <a:spcPct val="100000"/>
              </a:lnSpc>
              <a:spcBef>
                <a:spcPts val="865"/>
              </a:spcBef>
              <a:buClr>
                <a:srgbClr val="0000FF"/>
              </a:buClr>
              <a:buChar char="–"/>
              <a:tabLst>
                <a:tab pos="344170" algn="l"/>
              </a:tabLst>
            </a:pPr>
            <a:r>
              <a:rPr sz="1400" dirty="0">
                <a:latin typeface="Times New Roman"/>
                <a:cs typeface="Times New Roman"/>
              </a:rPr>
              <a:t>Boeing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777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0"/>
              </a:spcBef>
            </a:pPr>
            <a:r>
              <a:rPr dirty="0"/>
              <a:t>Computing</a:t>
            </a:r>
            <a:r>
              <a:rPr spc="-35" dirty="0"/>
              <a:t> </a:t>
            </a:r>
            <a:r>
              <a:rPr dirty="0"/>
              <a:t>U</a:t>
            </a:r>
            <a:r>
              <a:rPr sz="2025" baseline="-20576" dirty="0"/>
              <a:t>lub</a:t>
            </a:r>
            <a:r>
              <a:rPr sz="2025" spc="225" baseline="-20576" dirty="0"/>
              <a:t> </a:t>
            </a:r>
            <a:r>
              <a:rPr sz="2000" dirty="0"/>
              <a:t>for</a:t>
            </a:r>
            <a:r>
              <a:rPr sz="2000" spc="-25" dirty="0"/>
              <a:t> </a:t>
            </a:r>
            <a:r>
              <a:rPr sz="2000" dirty="0"/>
              <a:t>2</a:t>
            </a:r>
            <a:r>
              <a:rPr sz="2000" spc="-30" dirty="0"/>
              <a:t> </a:t>
            </a:r>
            <a:r>
              <a:rPr sz="2000" spc="-10" dirty="0"/>
              <a:t>tasks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3874008" y="1158239"/>
            <a:ext cx="48895" cy="433070"/>
          </a:xfrm>
          <a:custGeom>
            <a:avLst/>
            <a:gdLst/>
            <a:ahLst/>
            <a:cxnLst/>
            <a:rect l="l" t="t" r="r" b="b"/>
            <a:pathLst>
              <a:path w="48895" h="433069">
                <a:moveTo>
                  <a:pt x="48768" y="405384"/>
                </a:moveTo>
                <a:lnTo>
                  <a:pt x="0" y="381000"/>
                </a:lnTo>
                <a:lnTo>
                  <a:pt x="0" y="432816"/>
                </a:lnTo>
                <a:lnTo>
                  <a:pt x="48768" y="405384"/>
                </a:lnTo>
                <a:close/>
              </a:path>
              <a:path w="48895" h="433069">
                <a:moveTo>
                  <a:pt x="48768" y="24384"/>
                </a:moveTo>
                <a:lnTo>
                  <a:pt x="0" y="0"/>
                </a:lnTo>
                <a:lnTo>
                  <a:pt x="0" y="51816"/>
                </a:lnTo>
                <a:lnTo>
                  <a:pt x="48768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444" y="784047"/>
            <a:ext cx="231775" cy="7874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1</a:t>
            </a:r>
            <a:endParaRPr sz="1575" baseline="-793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80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2</a:t>
            </a:r>
            <a:endParaRPr sz="1575" baseline="-793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7044" y="1566163"/>
            <a:ext cx="303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FT</a:t>
            </a:r>
            <a:r>
              <a:rPr sz="1200" spc="-37" baseline="-20833" dirty="0">
                <a:latin typeface="Times New Roman"/>
                <a:cs typeface="Times New Roman"/>
              </a:rPr>
              <a:t>1</a:t>
            </a:r>
            <a:endParaRPr sz="12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2844" y="1566163"/>
            <a:ext cx="218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T</a:t>
            </a:r>
            <a:r>
              <a:rPr sz="1200" spc="-37" baseline="-20833" dirty="0">
                <a:latin typeface="Times New Roman"/>
                <a:cs typeface="Times New Roman"/>
              </a:rPr>
              <a:t>2</a:t>
            </a:r>
            <a:endParaRPr sz="1200" baseline="-20833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8952" y="868679"/>
          <a:ext cx="3122291" cy="68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17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1915">
                        <a:lnSpc>
                          <a:spcPts val="129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-3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1915">
                        <a:lnSpc>
                          <a:spcPts val="129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-3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1915">
                        <a:lnSpc>
                          <a:spcPts val="129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-3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1915">
                        <a:lnSpc>
                          <a:spcPts val="129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-3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ysDot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ysDot"/>
                    </a:lnL>
                    <a:lnR w="9525">
                      <a:solidFill>
                        <a:srgbClr val="000000"/>
                      </a:solidFill>
                      <a:prstDash val="sysDot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ysDot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ysDot"/>
                    </a:lnL>
                    <a:lnR w="9525">
                      <a:solidFill>
                        <a:srgbClr val="000000"/>
                      </a:solidFill>
                      <a:prstDash val="sysDot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ysDot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ysDot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ysDot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ysDot"/>
                    </a:lnL>
                    <a:lnR w="9525">
                      <a:solidFill>
                        <a:srgbClr val="000000"/>
                      </a:solidFill>
                      <a:prstDash val="sysDot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ysDot"/>
                    </a:lnL>
                    <a:lnR w="9525">
                      <a:solidFill>
                        <a:srgbClr val="000000"/>
                      </a:solidFill>
                      <a:prstDash val="sysDot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ysDot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ysDot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56844" y="1916683"/>
            <a:ext cx="19812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575" baseline="-21164" dirty="0">
                <a:latin typeface="Times New Roman"/>
                <a:cs typeface="Times New Roman"/>
              </a:rPr>
              <a:t>2</a:t>
            </a:r>
            <a:r>
              <a:rPr sz="1575" spc="-7" baseline="-21164" dirty="0">
                <a:latin typeface="Times New Roman"/>
                <a:cs typeface="Times New Roman"/>
              </a:rPr>
              <a:t> </a:t>
            </a:r>
            <a:r>
              <a:rPr sz="1575" baseline="-21164" dirty="0">
                <a:latin typeface="Times New Roman"/>
                <a:cs typeface="Times New Roman"/>
              </a:rPr>
              <a:t>max</a:t>
            </a:r>
            <a:r>
              <a:rPr sz="1575" spc="202" baseline="-21164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575" baseline="-21164" dirty="0">
                <a:latin typeface="Times New Roman"/>
                <a:cs typeface="Times New Roman"/>
              </a:rPr>
              <a:t>2</a:t>
            </a:r>
            <a:r>
              <a:rPr sz="1575" spc="187" baseline="-21164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Symbol"/>
                <a:cs typeface="Symbol"/>
              </a:rPr>
              <a:t></a:t>
            </a:r>
            <a:r>
              <a:rPr sz="1600" spc="60" dirty="0">
                <a:latin typeface="Times New Roman"/>
                <a:cs typeface="Times New Roman"/>
              </a:rPr>
              <a:t>(F+1)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</a:t>
            </a:r>
            <a:r>
              <a:rPr sz="1575" spc="-37" baseline="-21164" dirty="0"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6367" y="2075688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03396" y="2212339"/>
            <a:ext cx="8826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5859" y="2069083"/>
            <a:ext cx="1441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50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5723" y="1904491"/>
            <a:ext cx="7943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i="1" dirty="0">
                <a:latin typeface="Times New Roman"/>
                <a:cs typeface="Times New Roman"/>
              </a:rPr>
              <a:t>F</a:t>
            </a:r>
            <a:r>
              <a:rPr sz="1650" i="1" spc="265" dirty="0">
                <a:latin typeface="Times New Roman"/>
                <a:cs typeface="Times New Roman"/>
              </a:rPr>
              <a:t> </a:t>
            </a:r>
            <a:r>
              <a:rPr sz="1650" spc="770" dirty="0">
                <a:latin typeface="Symbol"/>
                <a:cs typeface="Symbol"/>
              </a:rPr>
              <a:t></a:t>
            </a:r>
            <a:r>
              <a:rPr sz="1650" spc="475" dirty="0">
                <a:latin typeface="Times New Roman"/>
                <a:cs typeface="Times New Roman"/>
              </a:rPr>
              <a:t> </a:t>
            </a:r>
            <a:r>
              <a:rPr sz="2475" i="1" spc="-37" baseline="35353" dirty="0">
                <a:latin typeface="Times New Roman"/>
                <a:cs typeface="Times New Roman"/>
              </a:rPr>
              <a:t>T</a:t>
            </a:r>
            <a:r>
              <a:rPr sz="1425" spc="-37" baseline="38011" dirty="0">
                <a:latin typeface="Times New Roman"/>
                <a:cs typeface="Times New Roman"/>
              </a:rPr>
              <a:t>2</a:t>
            </a:r>
            <a:endParaRPr sz="1425" baseline="3801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1789176"/>
            <a:ext cx="3078480" cy="939165"/>
          </a:xfrm>
          <a:custGeom>
            <a:avLst/>
            <a:gdLst/>
            <a:ahLst/>
            <a:cxnLst/>
            <a:rect l="l" t="t" r="r" b="b"/>
            <a:pathLst>
              <a:path w="3078479" h="939164">
                <a:moveTo>
                  <a:pt x="2657856" y="0"/>
                </a:moveTo>
                <a:lnTo>
                  <a:pt x="2657856" y="573024"/>
                </a:lnTo>
                <a:lnTo>
                  <a:pt x="2734056" y="573024"/>
                </a:lnTo>
              </a:path>
              <a:path w="3078479" h="939164">
                <a:moveTo>
                  <a:pt x="3075432" y="0"/>
                </a:moveTo>
                <a:lnTo>
                  <a:pt x="3078480" y="573024"/>
                </a:lnTo>
              </a:path>
              <a:path w="3078479" h="939164">
                <a:moveTo>
                  <a:pt x="3075432" y="573024"/>
                </a:moveTo>
                <a:lnTo>
                  <a:pt x="2999232" y="573024"/>
                </a:lnTo>
              </a:path>
              <a:path w="3078479" h="939164">
                <a:moveTo>
                  <a:pt x="0" y="938784"/>
                </a:moveTo>
                <a:lnTo>
                  <a:pt x="192024" y="938784"/>
                </a:lnTo>
              </a:path>
              <a:path w="3078479" h="939164">
                <a:moveTo>
                  <a:pt x="463296" y="938784"/>
                </a:moveTo>
                <a:lnTo>
                  <a:pt x="1453896" y="938784"/>
                </a:lnTo>
              </a:path>
              <a:path w="3078479" h="939164">
                <a:moveTo>
                  <a:pt x="2069591" y="938784"/>
                </a:moveTo>
                <a:lnTo>
                  <a:pt x="2261616" y="938784"/>
                </a:lnTo>
              </a:path>
              <a:path w="3078479" h="939164">
                <a:moveTo>
                  <a:pt x="2371344" y="938784"/>
                </a:moveTo>
                <a:lnTo>
                  <a:pt x="2545080" y="93878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08196" y="2623820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825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0764" y="2764027"/>
            <a:ext cx="236220" cy="500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0"/>
              </a:spcBef>
            </a:pPr>
            <a:r>
              <a:rPr sz="1450" spc="825" dirty="0">
                <a:latin typeface="Symbol"/>
                <a:cs typeface="Symbol"/>
              </a:rPr>
              <a:t>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700" spc="-25" dirty="0">
                <a:latin typeface="Times New Roman"/>
                <a:cs typeface="Times New Roman"/>
              </a:rPr>
              <a:t>30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4067" y="2764027"/>
            <a:ext cx="3683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dirty="0">
                <a:latin typeface="Times New Roman"/>
                <a:cs typeface="Times New Roman"/>
              </a:rPr>
              <a:t>2</a:t>
            </a:r>
            <a:r>
              <a:rPr sz="850" spc="315" dirty="0">
                <a:latin typeface="Times New Roman"/>
                <a:cs typeface="Times New Roman"/>
              </a:rPr>
              <a:t> </a:t>
            </a:r>
            <a:r>
              <a:rPr sz="1450" spc="345" dirty="0">
                <a:latin typeface="Symbol"/>
                <a:cs typeface="Symbol"/>
              </a:rPr>
              <a:t></a:t>
            </a:r>
            <a:r>
              <a:rPr sz="850" spc="34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4179" y="2718308"/>
            <a:ext cx="483234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i="1" dirty="0">
                <a:latin typeface="Times New Roman"/>
                <a:cs typeface="Times New Roman"/>
              </a:rPr>
              <a:t>T</a:t>
            </a:r>
            <a:r>
              <a:rPr sz="1450" i="1" spc="75" dirty="0">
                <a:latin typeface="Times New Roman"/>
                <a:cs typeface="Times New Roman"/>
              </a:rPr>
              <a:t>  </a:t>
            </a:r>
            <a:r>
              <a:rPr sz="2175" spc="30" baseline="28735" dirty="0">
                <a:latin typeface="Symbol"/>
                <a:cs typeface="Symbol"/>
              </a:rPr>
              <a:t></a:t>
            </a:r>
            <a:r>
              <a:rPr sz="1450" i="1" spc="2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24683" y="2575052"/>
            <a:ext cx="19177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spc="215" dirty="0">
                <a:latin typeface="Symbol"/>
                <a:cs typeface="Symbol"/>
              </a:rPr>
              <a:t></a:t>
            </a:r>
            <a:r>
              <a:rPr sz="1450" spc="215" dirty="0">
                <a:latin typeface="Times New Roman"/>
                <a:cs typeface="Times New Roman"/>
              </a:rPr>
              <a:t>1</a:t>
            </a:r>
            <a:r>
              <a:rPr sz="1450" spc="160" dirty="0">
                <a:latin typeface="Times New Roman"/>
                <a:cs typeface="Times New Roman"/>
              </a:rPr>
              <a:t> </a:t>
            </a:r>
            <a:r>
              <a:rPr sz="1450" spc="640" dirty="0">
                <a:latin typeface="Symbol"/>
                <a:cs typeface="Symbol"/>
              </a:rPr>
              <a:t></a:t>
            </a:r>
            <a:r>
              <a:rPr sz="1450" spc="-125" dirty="0">
                <a:latin typeface="Times New Roman"/>
                <a:cs typeface="Times New Roman"/>
              </a:rPr>
              <a:t> </a:t>
            </a:r>
            <a:r>
              <a:rPr sz="2175" i="1" baseline="34482" dirty="0">
                <a:latin typeface="Times New Roman"/>
                <a:cs typeface="Times New Roman"/>
              </a:rPr>
              <a:t>C</a:t>
            </a:r>
            <a:r>
              <a:rPr sz="1275" baseline="35947" dirty="0">
                <a:latin typeface="Times New Roman"/>
                <a:cs typeface="Times New Roman"/>
              </a:rPr>
              <a:t>1</a:t>
            </a:r>
            <a:r>
              <a:rPr sz="1275" spc="270" baseline="35947" dirty="0">
                <a:latin typeface="Times New Roman"/>
                <a:cs typeface="Times New Roman"/>
              </a:rPr>
              <a:t> </a:t>
            </a:r>
            <a:r>
              <a:rPr sz="2175" baseline="38314" dirty="0">
                <a:latin typeface="Symbol"/>
                <a:cs typeface="Symbol"/>
              </a:rPr>
              <a:t></a:t>
            </a:r>
            <a:r>
              <a:rPr sz="2175" i="1" baseline="34482" dirty="0">
                <a:latin typeface="Times New Roman"/>
                <a:cs typeface="Times New Roman"/>
              </a:rPr>
              <a:t>T</a:t>
            </a:r>
            <a:r>
              <a:rPr sz="1275" baseline="35947" dirty="0">
                <a:latin typeface="Times New Roman"/>
                <a:cs typeface="Times New Roman"/>
              </a:rPr>
              <a:t>2</a:t>
            </a:r>
            <a:r>
              <a:rPr sz="1275" spc="375" baseline="35947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Symbol"/>
                <a:cs typeface="Symbol"/>
              </a:rPr>
              <a:t></a:t>
            </a:r>
            <a:r>
              <a:rPr sz="1450" spc="90" dirty="0">
                <a:latin typeface="Times New Roman"/>
                <a:cs typeface="Times New Roman"/>
              </a:rPr>
              <a:t>(</a:t>
            </a:r>
            <a:r>
              <a:rPr sz="1450" i="1" spc="90" dirty="0">
                <a:latin typeface="Times New Roman"/>
                <a:cs typeface="Times New Roman"/>
              </a:rPr>
              <a:t>F</a:t>
            </a:r>
            <a:r>
              <a:rPr sz="1450" i="1" spc="-20" dirty="0">
                <a:latin typeface="Times New Roman"/>
                <a:cs typeface="Times New Roman"/>
              </a:rPr>
              <a:t> </a:t>
            </a:r>
            <a:r>
              <a:rPr sz="1450" spc="195" dirty="0">
                <a:latin typeface="Symbol"/>
                <a:cs typeface="Symbol"/>
              </a:rPr>
              <a:t></a:t>
            </a:r>
            <a:r>
              <a:rPr sz="1450" spc="195" dirty="0">
                <a:latin typeface="Times New Roman"/>
                <a:cs typeface="Times New Roman"/>
              </a:rPr>
              <a:t>1)</a:t>
            </a:r>
            <a:r>
              <a:rPr sz="2175" spc="292" baseline="38314" dirty="0">
                <a:latin typeface="Symbol"/>
                <a:cs typeface="Symbol"/>
              </a:rPr>
              <a:t></a:t>
            </a:r>
            <a:endParaRPr sz="2175" baseline="38314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3732" y="2718308"/>
            <a:ext cx="1077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90905" algn="l"/>
              </a:tabLst>
            </a:pPr>
            <a:r>
              <a:rPr sz="1450" i="1" spc="-25" dirty="0">
                <a:latin typeface="Times New Roman"/>
                <a:cs typeface="Times New Roman"/>
              </a:rPr>
              <a:t>T</a:t>
            </a:r>
            <a:r>
              <a:rPr sz="1275" spc="-37" baseline="-22875" dirty="0">
                <a:latin typeface="Times New Roman"/>
                <a:cs typeface="Times New Roman"/>
              </a:rPr>
              <a:t>1</a:t>
            </a:r>
            <a:r>
              <a:rPr sz="1275" baseline="-22875" dirty="0">
                <a:latin typeface="Times New Roman"/>
                <a:cs typeface="Times New Roman"/>
              </a:rPr>
              <a:t>	</a:t>
            </a:r>
            <a:r>
              <a:rPr sz="1450" i="1" spc="-25" dirty="0">
                <a:latin typeface="Times New Roman"/>
                <a:cs typeface="Times New Roman"/>
              </a:rPr>
              <a:t>T</a:t>
            </a:r>
            <a:r>
              <a:rPr sz="1275" spc="-37" baseline="-22875" dirty="0">
                <a:latin typeface="Times New Roman"/>
                <a:cs typeface="Times New Roman"/>
              </a:rPr>
              <a:t>2</a:t>
            </a:r>
            <a:endParaRPr sz="1275" baseline="-228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563" y="2462276"/>
            <a:ext cx="16935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spc="292" baseline="-34482" dirty="0">
                <a:latin typeface="Symbol"/>
                <a:cs typeface="Symbol"/>
              </a:rPr>
              <a:t></a:t>
            </a:r>
            <a:r>
              <a:rPr sz="1450" i="1" spc="195" dirty="0">
                <a:latin typeface="Times New Roman"/>
                <a:cs typeface="Times New Roman"/>
              </a:rPr>
              <a:t>C</a:t>
            </a:r>
            <a:r>
              <a:rPr sz="1275" spc="292" baseline="-22875" dirty="0">
                <a:latin typeface="Times New Roman"/>
                <a:cs typeface="Times New Roman"/>
              </a:rPr>
              <a:t>1</a:t>
            </a:r>
            <a:r>
              <a:rPr sz="1275" spc="307" baseline="-22875" dirty="0">
                <a:latin typeface="Times New Roman"/>
                <a:cs typeface="Times New Roman"/>
              </a:rPr>
              <a:t>  </a:t>
            </a:r>
            <a:r>
              <a:rPr sz="2175" spc="284" baseline="-34482" dirty="0">
                <a:latin typeface="Symbol"/>
                <a:cs typeface="Symbol"/>
              </a:rPr>
              <a:t></a:t>
            </a:r>
            <a:r>
              <a:rPr sz="1450" i="1" spc="190" dirty="0">
                <a:latin typeface="Times New Roman"/>
                <a:cs typeface="Times New Roman"/>
              </a:rPr>
              <a:t>T</a:t>
            </a:r>
            <a:r>
              <a:rPr sz="1275" spc="284" baseline="-22875" dirty="0">
                <a:latin typeface="Times New Roman"/>
                <a:cs typeface="Times New Roman"/>
              </a:rPr>
              <a:t>2</a:t>
            </a:r>
            <a:r>
              <a:rPr sz="1275" spc="240" baseline="-22875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Symbol"/>
                <a:cs typeface="Symbol"/>
              </a:rPr>
              <a:t></a:t>
            </a:r>
            <a:r>
              <a:rPr sz="1450" spc="90" dirty="0">
                <a:latin typeface="Times New Roman"/>
                <a:cs typeface="Times New Roman"/>
              </a:rPr>
              <a:t>(</a:t>
            </a:r>
            <a:r>
              <a:rPr sz="1450" i="1" spc="90" dirty="0">
                <a:latin typeface="Times New Roman"/>
                <a:cs typeface="Times New Roman"/>
              </a:rPr>
              <a:t>F</a:t>
            </a:r>
            <a:r>
              <a:rPr sz="1450" i="1" spc="1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Symbol"/>
                <a:cs typeface="Symbol"/>
              </a:rPr>
              <a:t></a:t>
            </a:r>
            <a:r>
              <a:rPr sz="1450" spc="-20" dirty="0">
                <a:latin typeface="Times New Roman"/>
                <a:cs typeface="Times New Roman"/>
              </a:rPr>
              <a:t>1)</a:t>
            </a:r>
            <a:r>
              <a:rPr sz="1450" i="1" spc="-20" dirty="0">
                <a:latin typeface="Times New Roman"/>
                <a:cs typeface="Times New Roman"/>
              </a:rPr>
              <a:t>C</a:t>
            </a:r>
            <a:r>
              <a:rPr sz="1275" spc="-30" baseline="-22875" dirty="0">
                <a:latin typeface="Times New Roman"/>
                <a:cs typeface="Times New Roman"/>
              </a:rPr>
              <a:t>1</a:t>
            </a:r>
            <a:endParaRPr sz="1275" baseline="-228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7444" y="2575052"/>
            <a:ext cx="1574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0" dirty="0">
                <a:latin typeface="Times New Roman"/>
                <a:cs typeface="Times New Roman"/>
              </a:rPr>
              <a:t>U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748" y="2696972"/>
            <a:ext cx="13525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25" dirty="0">
                <a:latin typeface="Times New Roman"/>
                <a:cs typeface="Times New Roman"/>
              </a:rPr>
              <a:t>ub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31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0"/>
              </a:spcBef>
            </a:pPr>
            <a:r>
              <a:rPr dirty="0"/>
              <a:t>Computing</a:t>
            </a:r>
            <a:r>
              <a:rPr spc="-35" dirty="0"/>
              <a:t> </a:t>
            </a:r>
            <a:r>
              <a:rPr dirty="0"/>
              <a:t>U</a:t>
            </a:r>
            <a:r>
              <a:rPr sz="2025" baseline="-20576" dirty="0"/>
              <a:t>lub</a:t>
            </a:r>
            <a:r>
              <a:rPr sz="2025" spc="225" baseline="-20576" dirty="0"/>
              <a:t> </a:t>
            </a:r>
            <a:r>
              <a:rPr sz="2000" dirty="0"/>
              <a:t>for</a:t>
            </a:r>
            <a:r>
              <a:rPr sz="2000" spc="-25" dirty="0"/>
              <a:t> </a:t>
            </a:r>
            <a:r>
              <a:rPr sz="2000" dirty="0"/>
              <a:t>2</a:t>
            </a:r>
            <a:r>
              <a:rPr sz="2000" spc="-30" dirty="0"/>
              <a:t> </a:t>
            </a:r>
            <a:r>
              <a:rPr sz="2000" spc="-10" dirty="0"/>
              <a:t>tasks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109216" y="1203959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192024" y="0"/>
                </a:lnTo>
              </a:path>
              <a:path w="478789">
                <a:moveTo>
                  <a:pt x="301751" y="0"/>
                </a:moveTo>
                <a:lnTo>
                  <a:pt x="47853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4276" y="1099819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825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4276" y="1240027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825" dirty="0">
                <a:latin typeface="Symbol"/>
                <a:cs typeface="Symbol"/>
              </a:rPr>
              <a:t>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0148" y="1240027"/>
            <a:ext cx="37147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dirty="0">
                <a:latin typeface="Times New Roman"/>
                <a:cs typeface="Times New Roman"/>
              </a:rPr>
              <a:t>2</a:t>
            </a:r>
            <a:r>
              <a:rPr sz="850" spc="315" dirty="0">
                <a:latin typeface="Times New Roman"/>
                <a:cs typeface="Times New Roman"/>
              </a:rPr>
              <a:t> </a:t>
            </a:r>
            <a:r>
              <a:rPr sz="1450" spc="355" dirty="0">
                <a:latin typeface="Symbol"/>
                <a:cs typeface="Symbol"/>
              </a:rPr>
              <a:t></a:t>
            </a:r>
            <a:r>
              <a:rPr sz="850" spc="35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6227" y="1051051"/>
            <a:ext cx="87185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spc="85" dirty="0">
                <a:latin typeface="Symbol"/>
                <a:cs typeface="Symbol"/>
              </a:rPr>
              <a:t></a:t>
            </a:r>
            <a:r>
              <a:rPr sz="1450" spc="85" dirty="0">
                <a:latin typeface="Times New Roman"/>
                <a:cs typeface="Times New Roman"/>
              </a:rPr>
              <a:t>(</a:t>
            </a:r>
            <a:r>
              <a:rPr sz="1450" i="1" spc="85" dirty="0">
                <a:latin typeface="Times New Roman"/>
                <a:cs typeface="Times New Roman"/>
              </a:rPr>
              <a:t>F</a:t>
            </a:r>
            <a:r>
              <a:rPr sz="1450" i="1" spc="5" dirty="0">
                <a:latin typeface="Times New Roman"/>
                <a:cs typeface="Times New Roman"/>
              </a:rPr>
              <a:t> </a:t>
            </a:r>
            <a:r>
              <a:rPr sz="1450" spc="195" dirty="0">
                <a:latin typeface="Symbol"/>
                <a:cs typeface="Symbol"/>
              </a:rPr>
              <a:t></a:t>
            </a:r>
            <a:r>
              <a:rPr sz="1450" spc="195" dirty="0">
                <a:latin typeface="Times New Roman"/>
                <a:cs typeface="Times New Roman"/>
              </a:rPr>
              <a:t>1)</a:t>
            </a:r>
            <a:r>
              <a:rPr sz="2175" spc="292" baseline="38314" dirty="0">
                <a:latin typeface="Symbol"/>
                <a:cs typeface="Symbol"/>
              </a:rPr>
              <a:t></a:t>
            </a:r>
            <a:endParaRPr sz="2175" baseline="38314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0260" y="1194308"/>
            <a:ext cx="483234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i="1" dirty="0">
                <a:latin typeface="Times New Roman"/>
                <a:cs typeface="Times New Roman"/>
              </a:rPr>
              <a:t>T</a:t>
            </a:r>
            <a:r>
              <a:rPr sz="1450" i="1" spc="75" dirty="0">
                <a:latin typeface="Times New Roman"/>
                <a:cs typeface="Times New Roman"/>
              </a:rPr>
              <a:t>  </a:t>
            </a:r>
            <a:r>
              <a:rPr sz="2175" spc="30" baseline="28735" dirty="0">
                <a:latin typeface="Symbol"/>
                <a:cs typeface="Symbol"/>
              </a:rPr>
              <a:t></a:t>
            </a:r>
            <a:r>
              <a:rPr sz="1450" i="1" spc="2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244" y="1051051"/>
            <a:ext cx="14071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87985" algn="l"/>
              </a:tabLst>
            </a:pPr>
            <a:r>
              <a:rPr sz="1450" i="1" spc="-50" dirty="0">
                <a:latin typeface="Times New Roman"/>
                <a:cs typeface="Times New Roman"/>
              </a:rPr>
              <a:t>U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spc="229" dirty="0">
                <a:latin typeface="Symbol"/>
                <a:cs typeface="Symbol"/>
              </a:rPr>
              <a:t></a:t>
            </a:r>
            <a:r>
              <a:rPr sz="1450" spc="229" dirty="0">
                <a:latin typeface="Times New Roman"/>
                <a:cs typeface="Times New Roman"/>
              </a:rPr>
              <a:t>1</a:t>
            </a:r>
            <a:r>
              <a:rPr sz="1450" spc="150" dirty="0">
                <a:latin typeface="Times New Roman"/>
                <a:cs typeface="Times New Roman"/>
              </a:rPr>
              <a:t> </a:t>
            </a:r>
            <a:r>
              <a:rPr sz="1450" spc="640" dirty="0">
                <a:latin typeface="Symbol"/>
                <a:cs typeface="Symbol"/>
              </a:rPr>
              <a:t></a:t>
            </a:r>
            <a:r>
              <a:rPr sz="1450" spc="-150" dirty="0">
                <a:latin typeface="Times New Roman"/>
                <a:cs typeface="Times New Roman"/>
              </a:rPr>
              <a:t> </a:t>
            </a:r>
            <a:r>
              <a:rPr sz="2175" i="1" baseline="34482" dirty="0">
                <a:latin typeface="Times New Roman"/>
                <a:cs typeface="Times New Roman"/>
              </a:rPr>
              <a:t>C</a:t>
            </a:r>
            <a:r>
              <a:rPr sz="1275" baseline="35947" dirty="0">
                <a:latin typeface="Times New Roman"/>
                <a:cs typeface="Times New Roman"/>
              </a:rPr>
              <a:t>1</a:t>
            </a:r>
            <a:r>
              <a:rPr sz="1275" spc="254" baseline="35947" dirty="0">
                <a:latin typeface="Times New Roman"/>
                <a:cs typeface="Times New Roman"/>
              </a:rPr>
              <a:t> </a:t>
            </a:r>
            <a:r>
              <a:rPr sz="2175" spc="-37" baseline="38314" dirty="0">
                <a:latin typeface="Symbol"/>
                <a:cs typeface="Symbol"/>
              </a:rPr>
              <a:t></a:t>
            </a:r>
            <a:r>
              <a:rPr sz="2175" i="1" spc="-37" baseline="34482" dirty="0">
                <a:latin typeface="Times New Roman"/>
                <a:cs typeface="Times New Roman"/>
              </a:rPr>
              <a:t>T</a:t>
            </a:r>
            <a:r>
              <a:rPr sz="1275" spc="-37" baseline="35947" dirty="0">
                <a:latin typeface="Times New Roman"/>
                <a:cs typeface="Times New Roman"/>
              </a:rPr>
              <a:t>2</a:t>
            </a:r>
            <a:endParaRPr sz="1275" baseline="3594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1947" y="1172971"/>
            <a:ext cx="13525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25" dirty="0">
                <a:latin typeface="Times New Roman"/>
                <a:cs typeface="Times New Roman"/>
              </a:rPr>
              <a:t>ub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87552" y="1600199"/>
            <a:ext cx="2514600" cy="1219200"/>
            <a:chOff x="987552" y="1600199"/>
            <a:chExt cx="2514600" cy="1219200"/>
          </a:xfrm>
        </p:grpSpPr>
        <p:sp>
          <p:nvSpPr>
            <p:cNvPr id="13" name="object 13"/>
            <p:cNvSpPr/>
            <p:nvPr/>
          </p:nvSpPr>
          <p:spPr>
            <a:xfrm>
              <a:off x="987552" y="1600199"/>
              <a:ext cx="2514600" cy="1219200"/>
            </a:xfrm>
            <a:custGeom>
              <a:avLst/>
              <a:gdLst/>
              <a:ahLst/>
              <a:cxnLst/>
              <a:rect l="l" t="t" r="r" b="b"/>
              <a:pathLst>
                <a:path w="2514600" h="1219200">
                  <a:moveTo>
                    <a:pt x="2514600" y="1143000"/>
                  </a:moveTo>
                  <a:lnTo>
                    <a:pt x="2435352" y="1118616"/>
                  </a:lnTo>
                  <a:lnTo>
                    <a:pt x="2435352" y="1139952"/>
                  </a:lnTo>
                  <a:lnTo>
                    <a:pt x="39624" y="1139952"/>
                  </a:lnTo>
                  <a:lnTo>
                    <a:pt x="39624" y="79248"/>
                  </a:lnTo>
                  <a:lnTo>
                    <a:pt x="64008" y="79248"/>
                  </a:lnTo>
                  <a:lnTo>
                    <a:pt x="36576" y="0"/>
                  </a:lnTo>
                  <a:lnTo>
                    <a:pt x="12192" y="79248"/>
                  </a:lnTo>
                  <a:lnTo>
                    <a:pt x="33528" y="79248"/>
                  </a:lnTo>
                  <a:lnTo>
                    <a:pt x="33528" y="1139952"/>
                  </a:lnTo>
                  <a:lnTo>
                    <a:pt x="0" y="1139952"/>
                  </a:lnTo>
                  <a:lnTo>
                    <a:pt x="0" y="1146048"/>
                  </a:lnTo>
                  <a:lnTo>
                    <a:pt x="33528" y="1146048"/>
                  </a:lnTo>
                  <a:lnTo>
                    <a:pt x="33528" y="1219200"/>
                  </a:lnTo>
                  <a:lnTo>
                    <a:pt x="39624" y="1219200"/>
                  </a:lnTo>
                  <a:lnTo>
                    <a:pt x="39624" y="1146048"/>
                  </a:lnTo>
                  <a:lnTo>
                    <a:pt x="2435352" y="1146048"/>
                  </a:lnTo>
                  <a:lnTo>
                    <a:pt x="2435352" y="1170432"/>
                  </a:lnTo>
                  <a:lnTo>
                    <a:pt x="2514600" y="1143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1080" y="1935479"/>
              <a:ext cx="1801495" cy="473075"/>
            </a:xfrm>
            <a:custGeom>
              <a:avLst/>
              <a:gdLst/>
              <a:ahLst/>
              <a:cxnLst/>
              <a:rect l="l" t="t" r="r" b="b"/>
              <a:pathLst>
                <a:path w="1801495" h="473075">
                  <a:moveTo>
                    <a:pt x="1801368" y="12204"/>
                  </a:moveTo>
                  <a:lnTo>
                    <a:pt x="1792224" y="0"/>
                  </a:lnTo>
                  <a:lnTo>
                    <a:pt x="1145197" y="455650"/>
                  </a:lnTo>
                  <a:lnTo>
                    <a:pt x="6096" y="0"/>
                  </a:lnTo>
                  <a:lnTo>
                    <a:pt x="0" y="15252"/>
                  </a:lnTo>
                  <a:lnTo>
                    <a:pt x="1143000" y="472452"/>
                  </a:lnTo>
                  <a:lnTo>
                    <a:pt x="1146975" y="462508"/>
                  </a:lnTo>
                  <a:lnTo>
                    <a:pt x="1152144" y="469404"/>
                  </a:lnTo>
                  <a:lnTo>
                    <a:pt x="1801368" y="122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080" y="1938527"/>
              <a:ext cx="1795780" cy="805180"/>
            </a:xfrm>
            <a:custGeom>
              <a:avLst/>
              <a:gdLst/>
              <a:ahLst/>
              <a:cxnLst/>
              <a:rect l="l" t="t" r="r" b="b"/>
              <a:pathLst>
                <a:path w="1795780" h="805180">
                  <a:moveTo>
                    <a:pt x="1146048" y="457200"/>
                  </a:moveTo>
                  <a:lnTo>
                    <a:pt x="1146048" y="804672"/>
                  </a:lnTo>
                </a:path>
                <a:path w="1795780" h="805180">
                  <a:moveTo>
                    <a:pt x="1795272" y="0"/>
                  </a:moveTo>
                  <a:lnTo>
                    <a:pt x="1795272" y="798576"/>
                  </a:lnTo>
                </a:path>
                <a:path w="1795780" h="805180">
                  <a:moveTo>
                    <a:pt x="0" y="3048"/>
                  </a:moveTo>
                  <a:lnTo>
                    <a:pt x="1176527" y="3048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3704" y="1944624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4">
                  <a:moveTo>
                    <a:pt x="0" y="0"/>
                  </a:moveTo>
                  <a:lnTo>
                    <a:pt x="1176527" y="0"/>
                  </a:lnTo>
                </a:path>
              </a:pathLst>
            </a:custGeom>
            <a:ln w="609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46347" y="2666491"/>
            <a:ext cx="2565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25" spc="-37" baseline="-20467" dirty="0">
                <a:latin typeface="Times New Roman"/>
                <a:cs typeface="Times New Roman"/>
              </a:rPr>
              <a:t>1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372" y="1491791"/>
            <a:ext cx="326390" cy="5435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2100" spc="-37" baseline="13888" dirty="0">
                <a:latin typeface="Times New Roman"/>
                <a:cs typeface="Times New Roman"/>
              </a:rPr>
              <a:t>U</a:t>
            </a:r>
            <a:r>
              <a:rPr sz="950" spc="-25" dirty="0">
                <a:latin typeface="Times New Roman"/>
                <a:cs typeface="Times New Roman"/>
              </a:rPr>
              <a:t>ub</a:t>
            </a:r>
            <a:endParaRPr sz="9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360"/>
              </a:spcBef>
            </a:pPr>
            <a:r>
              <a:rPr sz="1400" spc="-5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67127" y="2743199"/>
            <a:ext cx="649605" cy="36830"/>
          </a:xfrm>
          <a:custGeom>
            <a:avLst/>
            <a:gdLst/>
            <a:ahLst/>
            <a:cxnLst/>
            <a:rect l="l" t="t" r="r" b="b"/>
            <a:pathLst>
              <a:path w="649605" h="36830">
                <a:moveTo>
                  <a:pt x="0" y="0"/>
                </a:moveTo>
                <a:lnTo>
                  <a:pt x="0" y="36575"/>
                </a:lnTo>
              </a:path>
              <a:path w="649605" h="36830">
                <a:moveTo>
                  <a:pt x="649224" y="0"/>
                </a:moveTo>
                <a:lnTo>
                  <a:pt x="649224" y="3657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47772" y="2754883"/>
            <a:ext cx="2470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T</a:t>
            </a:r>
            <a:r>
              <a:rPr sz="1425" spc="-37" baseline="-20467" dirty="0">
                <a:latin typeface="Times New Roman"/>
                <a:cs typeface="Times New Roman"/>
              </a:rPr>
              <a:t>1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9948" y="2751835"/>
            <a:ext cx="7010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25" baseline="-20467" dirty="0">
                <a:latin typeface="Times New Roman"/>
                <a:cs typeface="Times New Roman"/>
              </a:rPr>
              <a:t>2</a:t>
            </a:r>
            <a:r>
              <a:rPr sz="1425" spc="157" baseline="-20467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Symbol"/>
                <a:cs typeface="Symbol"/>
              </a:rPr>
              <a:t></a:t>
            </a:r>
            <a:r>
              <a:rPr sz="1400" spc="65" dirty="0">
                <a:latin typeface="Times New Roman"/>
                <a:cs typeface="Times New Roman"/>
              </a:rPr>
              <a:t>FT</a:t>
            </a:r>
            <a:r>
              <a:rPr sz="1425" spc="97" baseline="-20467" dirty="0">
                <a:latin typeface="Times New Roman"/>
                <a:cs typeface="Times New Roman"/>
              </a:rPr>
              <a:t>1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32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0"/>
              </a:spcBef>
            </a:pPr>
            <a:r>
              <a:rPr dirty="0"/>
              <a:t>Computing</a:t>
            </a:r>
            <a:r>
              <a:rPr spc="-35" dirty="0"/>
              <a:t> </a:t>
            </a:r>
            <a:r>
              <a:rPr dirty="0"/>
              <a:t>U</a:t>
            </a:r>
            <a:r>
              <a:rPr sz="2025" baseline="-20576" dirty="0"/>
              <a:t>lub</a:t>
            </a:r>
            <a:r>
              <a:rPr sz="2025" spc="225" baseline="-20576" dirty="0"/>
              <a:t> </a:t>
            </a:r>
            <a:r>
              <a:rPr sz="2000" dirty="0"/>
              <a:t>for</a:t>
            </a:r>
            <a:r>
              <a:rPr sz="2000" spc="-25" dirty="0"/>
              <a:t> </a:t>
            </a:r>
            <a:r>
              <a:rPr sz="2000" dirty="0"/>
              <a:t>2</a:t>
            </a:r>
            <a:r>
              <a:rPr sz="2000" spc="-30" dirty="0"/>
              <a:t> </a:t>
            </a:r>
            <a:r>
              <a:rPr sz="2000" spc="-10" dirty="0"/>
              <a:t>tasks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1520952" y="1216151"/>
            <a:ext cx="1798320" cy="216535"/>
          </a:xfrm>
          <a:custGeom>
            <a:avLst/>
            <a:gdLst/>
            <a:ahLst/>
            <a:cxnLst/>
            <a:rect l="l" t="t" r="r" b="b"/>
            <a:pathLst>
              <a:path w="1798320" h="216534">
                <a:moveTo>
                  <a:pt x="0" y="0"/>
                </a:moveTo>
                <a:lnTo>
                  <a:pt x="0" y="216408"/>
                </a:lnTo>
              </a:path>
              <a:path w="1798320" h="216534">
                <a:moveTo>
                  <a:pt x="1624583" y="109727"/>
                </a:moveTo>
                <a:lnTo>
                  <a:pt x="1798319" y="10972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811" y="1413763"/>
            <a:ext cx="20827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825" dirty="0">
                <a:latin typeface="Symbol"/>
                <a:cs typeface="Symbol"/>
              </a:rPr>
              <a:t>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2948" y="1246123"/>
            <a:ext cx="101282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22935" algn="l"/>
              </a:tabLst>
            </a:pPr>
            <a:r>
              <a:rPr sz="1450" spc="825" dirty="0">
                <a:latin typeface="Symbol"/>
                <a:cs typeface="Symbol"/>
              </a:rPr>
              <a:t>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740" dirty="0">
                <a:latin typeface="Symbol"/>
                <a:cs typeface="Symbol"/>
              </a:rPr>
              <a:t></a:t>
            </a:r>
            <a:r>
              <a:rPr sz="2175" spc="1110" baseline="-30651" dirty="0">
                <a:latin typeface="Symbol"/>
                <a:cs typeface="Symbol"/>
              </a:rPr>
              <a:t></a:t>
            </a:r>
            <a:endParaRPr sz="2175" baseline="-30651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8164" y="926084"/>
            <a:ext cx="41465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baseline="-36398" dirty="0">
                <a:latin typeface="Symbol"/>
                <a:cs typeface="Symbol"/>
              </a:rPr>
              <a:t></a:t>
            </a:r>
            <a:r>
              <a:rPr sz="850" dirty="0">
                <a:latin typeface="Times New Roman"/>
                <a:cs typeface="Times New Roman"/>
              </a:rPr>
              <a:t>2</a:t>
            </a:r>
            <a:r>
              <a:rPr sz="850" spc="10" dirty="0">
                <a:latin typeface="Times New Roman"/>
                <a:cs typeface="Times New Roman"/>
              </a:rPr>
              <a:t> </a:t>
            </a:r>
            <a:r>
              <a:rPr sz="2175" spc="1237" baseline="-21072" dirty="0">
                <a:latin typeface="Symbol"/>
                <a:cs typeface="Symbol"/>
              </a:rPr>
              <a:t></a:t>
            </a:r>
            <a:endParaRPr sz="2175" baseline="-2107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2948" y="1361947"/>
            <a:ext cx="101282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22935" algn="l"/>
              </a:tabLst>
            </a:pPr>
            <a:r>
              <a:rPr sz="1450" spc="415" dirty="0">
                <a:latin typeface="Symbol"/>
                <a:cs typeface="Symbol"/>
              </a:rPr>
              <a:t></a:t>
            </a:r>
            <a:r>
              <a:rPr sz="850" spc="415" dirty="0">
                <a:latin typeface="Times New Roman"/>
                <a:cs typeface="Times New Roman"/>
              </a:rPr>
              <a:t>1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1450" spc="740" dirty="0">
                <a:latin typeface="Symbol"/>
                <a:cs typeface="Symbol"/>
              </a:rPr>
              <a:t></a:t>
            </a:r>
            <a:r>
              <a:rPr sz="2175" spc="1110" baseline="-15325" dirty="0">
                <a:latin typeface="Symbol"/>
                <a:cs typeface="Symbol"/>
              </a:rPr>
              <a:t></a:t>
            </a:r>
            <a:endParaRPr sz="2175" baseline="-1532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6164" y="1172972"/>
            <a:ext cx="117665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spc="500" dirty="0">
                <a:latin typeface="Symbol"/>
                <a:cs typeface="Symbol"/>
              </a:rPr>
              <a:t></a:t>
            </a:r>
            <a:r>
              <a:rPr sz="2175" spc="750" baseline="1915" dirty="0">
                <a:latin typeface="Symbol"/>
                <a:cs typeface="Symbol"/>
              </a:rPr>
              <a:t></a:t>
            </a:r>
            <a:r>
              <a:rPr sz="1275" spc="750" baseline="35947" dirty="0">
                <a:latin typeface="Times New Roman"/>
                <a:cs typeface="Times New Roman"/>
              </a:rPr>
              <a:t>2</a:t>
            </a:r>
            <a:r>
              <a:rPr sz="1275" spc="412" baseline="35947" dirty="0">
                <a:latin typeface="Times New Roman"/>
                <a:cs typeface="Times New Roman"/>
              </a:rPr>
              <a:t> </a:t>
            </a:r>
            <a:r>
              <a:rPr sz="1450" spc="135" dirty="0">
                <a:latin typeface="Symbol"/>
                <a:cs typeface="Symbol"/>
              </a:rPr>
              <a:t></a:t>
            </a:r>
            <a:r>
              <a:rPr sz="1450" i="1" spc="135" dirty="0">
                <a:latin typeface="Times New Roman"/>
                <a:cs typeface="Times New Roman"/>
              </a:rPr>
              <a:t>F</a:t>
            </a:r>
            <a:r>
              <a:rPr sz="1450" i="1" spc="-110" dirty="0">
                <a:latin typeface="Times New Roman"/>
                <a:cs typeface="Times New Roman"/>
              </a:rPr>
              <a:t> </a:t>
            </a:r>
            <a:r>
              <a:rPr sz="2175" spc="1095" baseline="1915" dirty="0">
                <a:latin typeface="Symbol"/>
                <a:cs typeface="Symbol"/>
              </a:rPr>
              <a:t></a:t>
            </a:r>
            <a:r>
              <a:rPr sz="1450" spc="73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1979" y="1316228"/>
            <a:ext cx="1149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65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8348" y="1060196"/>
            <a:ext cx="2216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75" spc="82" baseline="3831" dirty="0">
                <a:latin typeface="Symbol"/>
                <a:cs typeface="Symbol"/>
              </a:rPr>
              <a:t></a:t>
            </a:r>
            <a:r>
              <a:rPr sz="1450" i="1" spc="55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7692" y="1172972"/>
            <a:ext cx="69405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spc="640" dirty="0">
                <a:latin typeface="Symbol"/>
                <a:cs typeface="Symbol"/>
              </a:rPr>
              <a:t>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275" u="sng" spc="742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75" u="sng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75" u="sng" spc="22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75" spc="75" baseline="35947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Symbol"/>
                <a:cs typeface="Symbol"/>
              </a:rPr>
              <a:t></a:t>
            </a:r>
            <a:r>
              <a:rPr sz="1450" i="1" spc="-35" dirty="0">
                <a:latin typeface="Times New Roman"/>
                <a:cs typeface="Times New Roman"/>
              </a:rPr>
              <a:t>F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7148" y="1316228"/>
            <a:ext cx="46672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i="1" dirty="0">
                <a:latin typeface="Times New Roman"/>
                <a:cs typeface="Times New Roman"/>
              </a:rPr>
              <a:t>T</a:t>
            </a:r>
            <a:r>
              <a:rPr sz="1275" baseline="-22875" dirty="0">
                <a:latin typeface="Times New Roman"/>
                <a:cs typeface="Times New Roman"/>
              </a:rPr>
              <a:t>2</a:t>
            </a:r>
            <a:r>
              <a:rPr sz="1275" spc="247" baseline="-22875" dirty="0">
                <a:latin typeface="Times New Roman"/>
                <a:cs typeface="Times New Roman"/>
              </a:rPr>
              <a:t> </a:t>
            </a:r>
            <a:r>
              <a:rPr sz="2175" spc="1222" baseline="-9578" dirty="0">
                <a:latin typeface="Symbol"/>
                <a:cs typeface="Symbol"/>
              </a:rPr>
              <a:t></a:t>
            </a:r>
            <a:endParaRPr sz="2175" baseline="-9578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6292" y="996187"/>
            <a:ext cx="4572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i="1" baseline="-19157" dirty="0">
                <a:latin typeface="Times New Roman"/>
                <a:cs typeface="Times New Roman"/>
              </a:rPr>
              <a:t>T</a:t>
            </a:r>
            <a:r>
              <a:rPr sz="2175" i="1" spc="555" baseline="-19157" dirty="0">
                <a:latin typeface="Times New Roman"/>
                <a:cs typeface="Times New Roman"/>
              </a:rPr>
              <a:t> </a:t>
            </a:r>
            <a:r>
              <a:rPr sz="1450" spc="815" dirty="0">
                <a:latin typeface="Symbol"/>
                <a:cs typeface="Symbol"/>
              </a:rPr>
              <a:t>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268" y="1218691"/>
            <a:ext cx="3600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i="1" spc="-30" baseline="13409" dirty="0">
                <a:latin typeface="Times New Roman"/>
                <a:cs typeface="Times New Roman"/>
              </a:rPr>
              <a:t>U</a:t>
            </a:r>
            <a:r>
              <a:rPr sz="850" spc="-20" dirty="0">
                <a:latin typeface="Times New Roman"/>
                <a:cs typeface="Times New Roman"/>
              </a:rPr>
              <a:t>lub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1140" y="1322323"/>
            <a:ext cx="57785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50" i="1" spc="-30" dirty="0">
                <a:latin typeface="Times New Roman"/>
                <a:cs typeface="Times New Roman"/>
              </a:rPr>
              <a:t>C</a:t>
            </a:r>
            <a:r>
              <a:rPr sz="900" spc="-44" baseline="-18518" dirty="0">
                <a:latin typeface="Times New Roman"/>
                <a:cs typeface="Times New Roman"/>
              </a:rPr>
              <a:t>1</a:t>
            </a:r>
            <a:r>
              <a:rPr sz="900" spc="-97" baseline="-18518" dirty="0">
                <a:latin typeface="Times New Roman"/>
                <a:cs typeface="Times New Roman"/>
              </a:rPr>
              <a:t> </a:t>
            </a:r>
            <a:r>
              <a:rPr sz="850" spc="-20" dirty="0">
                <a:latin typeface="Symbol"/>
                <a:cs typeface="Symbol"/>
              </a:rPr>
              <a:t></a:t>
            </a:r>
            <a:r>
              <a:rPr sz="850" i="1" spc="-20" dirty="0">
                <a:latin typeface="Times New Roman"/>
                <a:cs typeface="Times New Roman"/>
              </a:rPr>
              <a:t>T</a:t>
            </a:r>
            <a:r>
              <a:rPr sz="900" spc="-30" baseline="-18518" dirty="0">
                <a:latin typeface="Times New Roman"/>
                <a:cs typeface="Times New Roman"/>
              </a:rPr>
              <a:t>2</a:t>
            </a:r>
            <a:r>
              <a:rPr sz="900" spc="-15" baseline="-18518" dirty="0">
                <a:latin typeface="Times New Roman"/>
                <a:cs typeface="Times New Roman"/>
              </a:rPr>
              <a:t> </a:t>
            </a:r>
            <a:r>
              <a:rPr sz="850" spc="-20" dirty="0">
                <a:latin typeface="Symbol"/>
                <a:cs typeface="Symbol"/>
              </a:rPr>
              <a:t></a:t>
            </a:r>
            <a:r>
              <a:rPr sz="850" i="1" spc="-20" dirty="0">
                <a:latin typeface="Times New Roman"/>
                <a:cs typeface="Times New Roman"/>
              </a:rPr>
              <a:t>FT</a:t>
            </a:r>
            <a:r>
              <a:rPr sz="900" spc="-30" baseline="-18518" dirty="0">
                <a:latin typeface="Times New Roman"/>
                <a:cs typeface="Times New Roman"/>
              </a:rPr>
              <a:t>1</a:t>
            </a:r>
            <a:endParaRPr sz="900" baseline="-1851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1268" y="1172972"/>
            <a:ext cx="5276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</a:t>
            </a:r>
            <a:r>
              <a:rPr sz="1450" i="1" spc="185" dirty="0">
                <a:latin typeface="Times New Roman"/>
                <a:cs typeface="Times New Roman"/>
              </a:rPr>
              <a:t>U</a:t>
            </a:r>
            <a:r>
              <a:rPr sz="1275" i="1" spc="277" baseline="-22875" dirty="0">
                <a:latin typeface="Times New Roman"/>
                <a:cs typeface="Times New Roman"/>
              </a:rPr>
              <a:t>ub</a:t>
            </a:r>
            <a:endParaRPr sz="1275" baseline="-22875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52053" y="2387917"/>
            <a:ext cx="290195" cy="248920"/>
            <a:chOff x="1952053" y="2387917"/>
            <a:chExt cx="290195" cy="248920"/>
          </a:xfrm>
        </p:grpSpPr>
        <p:sp>
          <p:nvSpPr>
            <p:cNvPr id="19" name="object 19"/>
            <p:cNvSpPr/>
            <p:nvPr/>
          </p:nvSpPr>
          <p:spPr>
            <a:xfrm>
              <a:off x="1956816" y="2542031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80" h="18414">
                  <a:moveTo>
                    <a:pt x="0" y="18287"/>
                  </a:moveTo>
                  <a:lnTo>
                    <a:pt x="3047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7296" y="2548127"/>
              <a:ext cx="43180" cy="79375"/>
            </a:xfrm>
            <a:custGeom>
              <a:avLst/>
              <a:gdLst/>
              <a:ahLst/>
              <a:cxnLst/>
              <a:rect l="l" t="t" r="r" b="b"/>
              <a:pathLst>
                <a:path w="43180" h="79375">
                  <a:moveTo>
                    <a:pt x="0" y="0"/>
                  </a:moveTo>
                  <a:lnTo>
                    <a:pt x="42672" y="79247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36064" y="2392679"/>
              <a:ext cx="201295" cy="234950"/>
            </a:xfrm>
            <a:custGeom>
              <a:avLst/>
              <a:gdLst/>
              <a:ahLst/>
              <a:cxnLst/>
              <a:rect l="l" t="t" r="r" b="b"/>
              <a:pathLst>
                <a:path w="201294" h="234950">
                  <a:moveTo>
                    <a:pt x="0" y="234695"/>
                  </a:moveTo>
                  <a:lnTo>
                    <a:pt x="57912" y="0"/>
                  </a:lnTo>
                  <a:lnTo>
                    <a:pt x="20116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74724" y="2184908"/>
            <a:ext cx="201930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850" dirty="0">
                <a:latin typeface="Symbol"/>
                <a:cs typeface="Symbol"/>
              </a:rPr>
              <a:t>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spc="210" dirty="0">
                <a:latin typeface="Times New Roman"/>
                <a:cs typeface="Times New Roman"/>
              </a:rPr>
              <a:t>2</a:t>
            </a:r>
            <a:r>
              <a:rPr sz="3300" spc="210" dirty="0">
                <a:latin typeface="Symbol"/>
                <a:cs typeface="Symbol"/>
              </a:rPr>
              <a:t></a:t>
            </a:r>
            <a:r>
              <a:rPr sz="1850" spc="210" dirty="0">
                <a:latin typeface="Times New Roman"/>
                <a:cs typeface="Times New Roman"/>
              </a:rPr>
              <a:t>2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spc="430" dirty="0">
                <a:latin typeface="Symbol"/>
                <a:cs typeface="Symbol"/>
              </a:rPr>
              <a:t></a:t>
            </a:r>
            <a:r>
              <a:rPr sz="1850" spc="430" dirty="0">
                <a:latin typeface="Times New Roman"/>
                <a:cs typeface="Times New Roman"/>
              </a:rPr>
              <a:t>1</a:t>
            </a:r>
            <a:r>
              <a:rPr sz="3300" spc="430" dirty="0">
                <a:latin typeface="Symbol"/>
                <a:cs typeface="Symbol"/>
              </a:rPr>
              <a:t></a:t>
            </a:r>
            <a:r>
              <a:rPr sz="1850" spc="430" dirty="0">
                <a:latin typeface="Symbol"/>
                <a:cs typeface="Symbol"/>
              </a:rPr>
              <a:t>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0.83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2500" y="2425700"/>
            <a:ext cx="441959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75" i="1" baseline="13513" dirty="0">
                <a:latin typeface="Times New Roman"/>
                <a:cs typeface="Times New Roman"/>
              </a:rPr>
              <a:t>U</a:t>
            </a:r>
            <a:r>
              <a:rPr sz="2775" i="1" spc="-442" baseline="13513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lub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8620" y="1834388"/>
            <a:ext cx="34474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minimizing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respect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25" baseline="-20467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/T</a:t>
            </a:r>
            <a:r>
              <a:rPr sz="1425" baseline="-20467" dirty="0">
                <a:latin typeface="Times New Roman"/>
                <a:cs typeface="Times New Roman"/>
              </a:rPr>
              <a:t>1</a:t>
            </a:r>
            <a:r>
              <a:rPr sz="1425" spc="127" baseline="-204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have: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33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90"/>
              </a:spcBef>
            </a:pPr>
            <a:r>
              <a:rPr dirty="0"/>
              <a:t>Earliest</a:t>
            </a:r>
            <a:r>
              <a:rPr spc="-65" dirty="0"/>
              <a:t> </a:t>
            </a:r>
            <a:r>
              <a:rPr dirty="0"/>
              <a:t>Deadline</a:t>
            </a:r>
            <a:r>
              <a:rPr spc="-60" dirty="0"/>
              <a:t> </a:t>
            </a:r>
            <a:r>
              <a:rPr dirty="0"/>
              <a:t>First</a:t>
            </a:r>
            <a:r>
              <a:rPr spc="-60" dirty="0"/>
              <a:t> </a:t>
            </a:r>
            <a:r>
              <a:rPr spc="-10" dirty="0"/>
              <a:t>(EDF)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7444" y="877315"/>
            <a:ext cx="339597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14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14" dirty="0">
                <a:latin typeface="Times New Roman"/>
                <a:cs typeface="Times New Roman"/>
              </a:rPr>
              <a:t>Each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receives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absolute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deadline: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3644" y="1270507"/>
            <a:ext cx="3143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-30" baseline="13888" dirty="0">
                <a:latin typeface="Times New Roman"/>
                <a:cs typeface="Times New Roman"/>
              </a:rPr>
              <a:t>d</a:t>
            </a:r>
            <a:r>
              <a:rPr sz="1050" spc="-20" dirty="0">
                <a:latin typeface="Times New Roman"/>
                <a:cs typeface="Times New Roman"/>
              </a:rPr>
              <a:t>i,k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5020" y="1218691"/>
            <a:ext cx="8972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575" baseline="-21164" dirty="0">
                <a:latin typeface="Times New Roman"/>
                <a:cs typeface="Times New Roman"/>
              </a:rPr>
              <a:t>i,k</a:t>
            </a:r>
            <a:r>
              <a:rPr sz="1575" spc="179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D</a:t>
            </a:r>
            <a:r>
              <a:rPr sz="1575" spc="-3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444" y="1697227"/>
            <a:ext cx="3816985" cy="12128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2880" marR="5080" indent="-170815">
              <a:lnSpc>
                <a:spcPts val="1730"/>
              </a:lnSpc>
              <a:spcBef>
                <a:spcPts val="325"/>
              </a:spcBef>
            </a:pPr>
            <a:r>
              <a:rPr sz="1600" spc="1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95" dirty="0">
                <a:latin typeface="Times New Roman"/>
                <a:cs typeface="Times New Roman"/>
              </a:rPr>
              <a:t>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assigned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earliest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absolute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deadline.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600">
              <a:latin typeface="Times New Roman"/>
              <a:cs typeface="Times New Roman"/>
            </a:endParaRPr>
          </a:p>
          <a:p>
            <a:pPr marL="182880" marR="5080" indent="-170815">
              <a:lnSpc>
                <a:spcPts val="1730"/>
              </a:lnSpc>
            </a:pPr>
            <a:r>
              <a:rPr sz="1600" spc="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95" dirty="0">
                <a:latin typeface="Times New Roman"/>
                <a:cs typeface="Times New Roman"/>
              </a:rPr>
              <a:t>Under</a:t>
            </a:r>
            <a:r>
              <a:rPr sz="1600" spc="4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EDF,</a:t>
            </a:r>
            <a:r>
              <a:rPr sz="1600" spc="4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4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4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4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4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utilize</a:t>
            </a:r>
            <a:r>
              <a:rPr sz="1600" spc="4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processor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100%.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34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599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EDF</a:t>
            </a:r>
            <a:r>
              <a:rPr sz="2200" spc="-15" dirty="0"/>
              <a:t> </a:t>
            </a:r>
            <a:r>
              <a:rPr sz="2200" spc="-10" dirty="0"/>
              <a:t>Example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758825" y="1722119"/>
            <a:ext cx="3355975" cy="841375"/>
            <a:chOff x="758825" y="1722119"/>
            <a:chExt cx="3355975" cy="841375"/>
          </a:xfrm>
        </p:grpSpPr>
        <p:sp>
          <p:nvSpPr>
            <p:cNvPr id="5" name="object 5"/>
            <p:cNvSpPr/>
            <p:nvPr/>
          </p:nvSpPr>
          <p:spPr>
            <a:xfrm>
              <a:off x="877823" y="1911095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460248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460248" y="118871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823" y="1911095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0" y="118871"/>
                  </a:moveTo>
                  <a:lnTo>
                    <a:pt x="460248" y="118871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4624" y="1911095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460248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460248" y="118871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4624" y="1911095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0" y="118871"/>
                  </a:moveTo>
                  <a:lnTo>
                    <a:pt x="460248" y="118871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1423" y="1911095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460248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460248" y="118871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1423" y="1911095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0" y="118871"/>
                  </a:moveTo>
                  <a:lnTo>
                    <a:pt x="460248" y="118871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5023" y="2407919"/>
              <a:ext cx="612775" cy="116205"/>
            </a:xfrm>
            <a:custGeom>
              <a:avLst/>
              <a:gdLst/>
              <a:ahLst/>
              <a:cxnLst/>
              <a:rect l="l" t="t" r="r" b="b"/>
              <a:pathLst>
                <a:path w="612775" h="116205">
                  <a:moveTo>
                    <a:pt x="612647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612647" y="115824"/>
                  </a:lnTo>
                  <a:lnTo>
                    <a:pt x="612647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5023" y="2407919"/>
              <a:ext cx="612775" cy="116205"/>
            </a:xfrm>
            <a:custGeom>
              <a:avLst/>
              <a:gdLst/>
              <a:ahLst/>
              <a:cxnLst/>
              <a:rect l="l" t="t" r="r" b="b"/>
              <a:pathLst>
                <a:path w="612775" h="116205">
                  <a:moveTo>
                    <a:pt x="0" y="115824"/>
                  </a:moveTo>
                  <a:lnTo>
                    <a:pt x="612647" y="115824"/>
                  </a:lnTo>
                  <a:lnTo>
                    <a:pt x="612647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01823" y="2407919"/>
              <a:ext cx="612775" cy="116205"/>
            </a:xfrm>
            <a:custGeom>
              <a:avLst/>
              <a:gdLst/>
              <a:ahLst/>
              <a:cxnLst/>
              <a:rect l="l" t="t" r="r" b="b"/>
              <a:pathLst>
                <a:path w="612775" h="116205">
                  <a:moveTo>
                    <a:pt x="612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612648" y="115824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1823" y="2407919"/>
              <a:ext cx="612775" cy="116205"/>
            </a:xfrm>
            <a:custGeom>
              <a:avLst/>
              <a:gdLst/>
              <a:ahLst/>
              <a:cxnLst/>
              <a:rect l="l" t="t" r="r" b="b"/>
              <a:pathLst>
                <a:path w="612775" h="116205">
                  <a:moveTo>
                    <a:pt x="0" y="115824"/>
                  </a:moveTo>
                  <a:lnTo>
                    <a:pt x="612648" y="115824"/>
                  </a:lnTo>
                  <a:lnTo>
                    <a:pt x="612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679" y="1722119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5" h="304800">
                  <a:moveTo>
                    <a:pt x="18287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000" y="2026919"/>
              <a:ext cx="3310254" cy="36830"/>
            </a:xfrm>
            <a:custGeom>
              <a:avLst/>
              <a:gdLst/>
              <a:ahLst/>
              <a:cxnLst/>
              <a:rect l="l" t="t" r="r" b="b"/>
              <a:pathLst>
                <a:path w="3310254" h="36830">
                  <a:moveTo>
                    <a:pt x="112775" y="0"/>
                  </a:moveTo>
                  <a:lnTo>
                    <a:pt x="115824" y="36575"/>
                  </a:lnTo>
                </a:path>
                <a:path w="3310254" h="36830">
                  <a:moveTo>
                    <a:pt x="1027176" y="0"/>
                  </a:moveTo>
                  <a:lnTo>
                    <a:pt x="1030224" y="36575"/>
                  </a:lnTo>
                </a:path>
                <a:path w="3310254" h="36830">
                  <a:moveTo>
                    <a:pt x="0" y="0"/>
                  </a:moveTo>
                  <a:lnTo>
                    <a:pt x="331012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6032" y="200253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7175" y="2026919"/>
              <a:ext cx="2898775" cy="36830"/>
            </a:xfrm>
            <a:custGeom>
              <a:avLst/>
              <a:gdLst/>
              <a:ahLst/>
              <a:cxnLst/>
              <a:rect l="l" t="t" r="r" b="b"/>
              <a:pathLst>
                <a:path w="2898775" h="36830">
                  <a:moveTo>
                    <a:pt x="1676400" y="0"/>
                  </a:moveTo>
                  <a:lnTo>
                    <a:pt x="1679448" y="36575"/>
                  </a:lnTo>
                </a:path>
                <a:path w="2898775" h="36830">
                  <a:moveTo>
                    <a:pt x="2590800" y="0"/>
                  </a:moveTo>
                  <a:lnTo>
                    <a:pt x="2593848" y="36575"/>
                  </a:lnTo>
                </a:path>
                <a:path w="2898775" h="36830">
                  <a:moveTo>
                    <a:pt x="0" y="0"/>
                  </a:moveTo>
                  <a:lnTo>
                    <a:pt x="3048" y="36575"/>
                  </a:lnTo>
                </a:path>
                <a:path w="2898775" h="36830">
                  <a:moveTo>
                    <a:pt x="152400" y="0"/>
                  </a:moveTo>
                  <a:lnTo>
                    <a:pt x="155448" y="36575"/>
                  </a:lnTo>
                </a:path>
                <a:path w="2898775" h="36830">
                  <a:moveTo>
                    <a:pt x="304800" y="0"/>
                  </a:moveTo>
                  <a:lnTo>
                    <a:pt x="307848" y="36575"/>
                  </a:lnTo>
                </a:path>
                <a:path w="2898775" h="36830">
                  <a:moveTo>
                    <a:pt x="457200" y="0"/>
                  </a:moveTo>
                  <a:lnTo>
                    <a:pt x="460248" y="36575"/>
                  </a:lnTo>
                </a:path>
                <a:path w="2898775" h="36830">
                  <a:moveTo>
                    <a:pt x="609600" y="0"/>
                  </a:moveTo>
                  <a:lnTo>
                    <a:pt x="612648" y="36575"/>
                  </a:lnTo>
                </a:path>
                <a:path w="2898775" h="36830">
                  <a:moveTo>
                    <a:pt x="914400" y="0"/>
                  </a:moveTo>
                  <a:lnTo>
                    <a:pt x="917448" y="36575"/>
                  </a:lnTo>
                </a:path>
                <a:path w="2898775" h="36830">
                  <a:moveTo>
                    <a:pt x="1066800" y="0"/>
                  </a:moveTo>
                  <a:lnTo>
                    <a:pt x="1069848" y="36575"/>
                  </a:lnTo>
                </a:path>
                <a:path w="2898775" h="36830">
                  <a:moveTo>
                    <a:pt x="1219200" y="0"/>
                  </a:moveTo>
                  <a:lnTo>
                    <a:pt x="1222248" y="36575"/>
                  </a:lnTo>
                </a:path>
                <a:path w="2898775" h="36830">
                  <a:moveTo>
                    <a:pt x="1371600" y="0"/>
                  </a:moveTo>
                  <a:lnTo>
                    <a:pt x="1374648" y="36575"/>
                  </a:lnTo>
                </a:path>
                <a:path w="2898775" h="36830">
                  <a:moveTo>
                    <a:pt x="1524000" y="0"/>
                  </a:moveTo>
                  <a:lnTo>
                    <a:pt x="1527048" y="36575"/>
                  </a:lnTo>
                </a:path>
                <a:path w="2898775" h="36830">
                  <a:moveTo>
                    <a:pt x="1828800" y="0"/>
                  </a:moveTo>
                  <a:lnTo>
                    <a:pt x="1831848" y="36575"/>
                  </a:lnTo>
                </a:path>
                <a:path w="2898775" h="36830">
                  <a:moveTo>
                    <a:pt x="1981200" y="0"/>
                  </a:moveTo>
                  <a:lnTo>
                    <a:pt x="1984248" y="36575"/>
                  </a:lnTo>
                </a:path>
                <a:path w="2898775" h="36830">
                  <a:moveTo>
                    <a:pt x="2133600" y="0"/>
                  </a:moveTo>
                  <a:lnTo>
                    <a:pt x="2136648" y="36575"/>
                  </a:lnTo>
                </a:path>
                <a:path w="2898775" h="36830">
                  <a:moveTo>
                    <a:pt x="2286000" y="0"/>
                  </a:moveTo>
                  <a:lnTo>
                    <a:pt x="2289048" y="36575"/>
                  </a:lnTo>
                </a:path>
                <a:path w="2898775" h="36830">
                  <a:moveTo>
                    <a:pt x="2438400" y="0"/>
                  </a:moveTo>
                  <a:lnTo>
                    <a:pt x="2441448" y="36575"/>
                  </a:lnTo>
                </a:path>
                <a:path w="2898775" h="36830">
                  <a:moveTo>
                    <a:pt x="2895600" y="0"/>
                  </a:moveTo>
                  <a:lnTo>
                    <a:pt x="2898648" y="36575"/>
                  </a:lnTo>
                </a:path>
                <a:path w="2898775" h="36830">
                  <a:moveTo>
                    <a:pt x="2743200" y="0"/>
                  </a:moveTo>
                  <a:lnTo>
                    <a:pt x="27462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8680" y="1722119"/>
              <a:ext cx="2761615" cy="798830"/>
            </a:xfrm>
            <a:custGeom>
              <a:avLst/>
              <a:gdLst/>
              <a:ahLst/>
              <a:cxnLst/>
              <a:rect l="l" t="t" r="r" b="b"/>
              <a:pathLst>
                <a:path w="2761615" h="798830">
                  <a:moveTo>
                    <a:pt x="18288" y="493776"/>
                  </a:moveTo>
                  <a:lnTo>
                    <a:pt x="3048" y="493776"/>
                  </a:lnTo>
                  <a:lnTo>
                    <a:pt x="0" y="798576"/>
                  </a:lnTo>
                  <a:lnTo>
                    <a:pt x="15240" y="798576"/>
                  </a:lnTo>
                  <a:lnTo>
                    <a:pt x="18288" y="493776"/>
                  </a:lnTo>
                  <a:close/>
                </a:path>
                <a:path w="2761615" h="798830">
                  <a:moveTo>
                    <a:pt x="932688" y="0"/>
                  </a:moveTo>
                  <a:lnTo>
                    <a:pt x="917448" y="0"/>
                  </a:lnTo>
                  <a:lnTo>
                    <a:pt x="914400" y="304800"/>
                  </a:lnTo>
                  <a:lnTo>
                    <a:pt x="929640" y="304800"/>
                  </a:lnTo>
                  <a:lnTo>
                    <a:pt x="932688" y="0"/>
                  </a:lnTo>
                  <a:close/>
                </a:path>
                <a:path w="2761615" h="798830">
                  <a:moveTo>
                    <a:pt x="1847088" y="0"/>
                  </a:moveTo>
                  <a:lnTo>
                    <a:pt x="1831848" y="0"/>
                  </a:lnTo>
                  <a:lnTo>
                    <a:pt x="1828800" y="304800"/>
                  </a:lnTo>
                  <a:lnTo>
                    <a:pt x="1844040" y="304800"/>
                  </a:lnTo>
                  <a:lnTo>
                    <a:pt x="1847088" y="0"/>
                  </a:lnTo>
                  <a:close/>
                </a:path>
                <a:path w="2761615" h="798830">
                  <a:moveTo>
                    <a:pt x="2761488" y="0"/>
                  </a:moveTo>
                  <a:lnTo>
                    <a:pt x="2746248" y="0"/>
                  </a:lnTo>
                  <a:lnTo>
                    <a:pt x="2743200" y="304800"/>
                  </a:lnTo>
                  <a:lnTo>
                    <a:pt x="2758440" y="304800"/>
                  </a:lnTo>
                  <a:lnTo>
                    <a:pt x="27614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000" y="2520695"/>
              <a:ext cx="3310254" cy="40005"/>
            </a:xfrm>
            <a:custGeom>
              <a:avLst/>
              <a:gdLst/>
              <a:ahLst/>
              <a:cxnLst/>
              <a:rect l="l" t="t" r="r" b="b"/>
              <a:pathLst>
                <a:path w="3310254" h="40005">
                  <a:moveTo>
                    <a:pt x="112775" y="0"/>
                  </a:moveTo>
                  <a:lnTo>
                    <a:pt x="115824" y="39624"/>
                  </a:lnTo>
                </a:path>
                <a:path w="3310254" h="40005">
                  <a:moveTo>
                    <a:pt x="1027176" y="0"/>
                  </a:moveTo>
                  <a:lnTo>
                    <a:pt x="1030224" y="39624"/>
                  </a:lnTo>
                </a:path>
                <a:path w="3310254" h="40005">
                  <a:moveTo>
                    <a:pt x="0" y="0"/>
                  </a:moveTo>
                  <a:lnTo>
                    <a:pt x="331012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66032" y="2496311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6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7175" y="2520695"/>
              <a:ext cx="2898775" cy="40005"/>
            </a:xfrm>
            <a:custGeom>
              <a:avLst/>
              <a:gdLst/>
              <a:ahLst/>
              <a:cxnLst/>
              <a:rect l="l" t="t" r="r" b="b"/>
              <a:pathLst>
                <a:path w="2898775" h="40005">
                  <a:moveTo>
                    <a:pt x="1676400" y="0"/>
                  </a:moveTo>
                  <a:lnTo>
                    <a:pt x="1679448" y="39624"/>
                  </a:lnTo>
                </a:path>
                <a:path w="2898775" h="40005">
                  <a:moveTo>
                    <a:pt x="2590800" y="0"/>
                  </a:moveTo>
                  <a:lnTo>
                    <a:pt x="2593848" y="39624"/>
                  </a:lnTo>
                </a:path>
                <a:path w="2898775" h="40005">
                  <a:moveTo>
                    <a:pt x="0" y="0"/>
                  </a:moveTo>
                  <a:lnTo>
                    <a:pt x="3048" y="39624"/>
                  </a:lnTo>
                </a:path>
                <a:path w="2898775" h="40005">
                  <a:moveTo>
                    <a:pt x="152400" y="0"/>
                  </a:moveTo>
                  <a:lnTo>
                    <a:pt x="155448" y="39624"/>
                  </a:lnTo>
                </a:path>
                <a:path w="2898775" h="40005">
                  <a:moveTo>
                    <a:pt x="304800" y="0"/>
                  </a:moveTo>
                  <a:lnTo>
                    <a:pt x="307848" y="39624"/>
                  </a:lnTo>
                </a:path>
                <a:path w="2898775" h="40005">
                  <a:moveTo>
                    <a:pt x="457200" y="0"/>
                  </a:moveTo>
                  <a:lnTo>
                    <a:pt x="460248" y="39624"/>
                  </a:lnTo>
                </a:path>
                <a:path w="2898775" h="40005">
                  <a:moveTo>
                    <a:pt x="609600" y="0"/>
                  </a:moveTo>
                  <a:lnTo>
                    <a:pt x="612648" y="39624"/>
                  </a:lnTo>
                </a:path>
                <a:path w="2898775" h="40005">
                  <a:moveTo>
                    <a:pt x="914400" y="0"/>
                  </a:moveTo>
                  <a:lnTo>
                    <a:pt x="917448" y="39624"/>
                  </a:lnTo>
                </a:path>
                <a:path w="2898775" h="40005">
                  <a:moveTo>
                    <a:pt x="1066800" y="0"/>
                  </a:moveTo>
                  <a:lnTo>
                    <a:pt x="1069848" y="39624"/>
                  </a:lnTo>
                </a:path>
                <a:path w="2898775" h="40005">
                  <a:moveTo>
                    <a:pt x="1219200" y="0"/>
                  </a:moveTo>
                  <a:lnTo>
                    <a:pt x="1222248" y="39624"/>
                  </a:lnTo>
                </a:path>
                <a:path w="2898775" h="40005">
                  <a:moveTo>
                    <a:pt x="1371600" y="0"/>
                  </a:moveTo>
                  <a:lnTo>
                    <a:pt x="1374648" y="39624"/>
                  </a:lnTo>
                </a:path>
                <a:path w="2898775" h="40005">
                  <a:moveTo>
                    <a:pt x="1524000" y="0"/>
                  </a:moveTo>
                  <a:lnTo>
                    <a:pt x="1527048" y="39624"/>
                  </a:lnTo>
                </a:path>
                <a:path w="2898775" h="40005">
                  <a:moveTo>
                    <a:pt x="1828800" y="0"/>
                  </a:moveTo>
                  <a:lnTo>
                    <a:pt x="1831848" y="39624"/>
                  </a:lnTo>
                </a:path>
                <a:path w="2898775" h="40005">
                  <a:moveTo>
                    <a:pt x="1981200" y="0"/>
                  </a:moveTo>
                  <a:lnTo>
                    <a:pt x="1984248" y="39624"/>
                  </a:lnTo>
                </a:path>
                <a:path w="2898775" h="40005">
                  <a:moveTo>
                    <a:pt x="2133600" y="0"/>
                  </a:moveTo>
                  <a:lnTo>
                    <a:pt x="2136648" y="39624"/>
                  </a:lnTo>
                </a:path>
                <a:path w="2898775" h="40005">
                  <a:moveTo>
                    <a:pt x="2286000" y="0"/>
                  </a:moveTo>
                  <a:lnTo>
                    <a:pt x="2289048" y="39624"/>
                  </a:lnTo>
                </a:path>
                <a:path w="2898775" h="40005">
                  <a:moveTo>
                    <a:pt x="2438400" y="0"/>
                  </a:moveTo>
                  <a:lnTo>
                    <a:pt x="2441448" y="39624"/>
                  </a:lnTo>
                </a:path>
                <a:path w="2898775" h="40005">
                  <a:moveTo>
                    <a:pt x="2895600" y="0"/>
                  </a:moveTo>
                  <a:lnTo>
                    <a:pt x="2898648" y="39624"/>
                  </a:lnTo>
                </a:path>
                <a:path w="2898775" h="40005">
                  <a:moveTo>
                    <a:pt x="2743200" y="0"/>
                  </a:moveTo>
                  <a:lnTo>
                    <a:pt x="27462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40280" y="2215895"/>
              <a:ext cx="1390015" cy="304800"/>
            </a:xfrm>
            <a:custGeom>
              <a:avLst/>
              <a:gdLst/>
              <a:ahLst/>
              <a:cxnLst/>
              <a:rect l="l" t="t" r="r" b="b"/>
              <a:pathLst>
                <a:path w="1390014" h="304800">
                  <a:moveTo>
                    <a:pt x="18288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40" y="304800"/>
                  </a:lnTo>
                  <a:lnTo>
                    <a:pt x="18288" y="0"/>
                  </a:lnTo>
                  <a:close/>
                </a:path>
                <a:path w="1390014" h="304800">
                  <a:moveTo>
                    <a:pt x="1389888" y="0"/>
                  </a:moveTo>
                  <a:lnTo>
                    <a:pt x="1374648" y="0"/>
                  </a:lnTo>
                  <a:lnTo>
                    <a:pt x="1371600" y="304800"/>
                  </a:lnTo>
                  <a:lnTo>
                    <a:pt x="1386840" y="304800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34644" y="252933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06244" y="252933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38220" y="25293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49044" y="2035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23820" y="20355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4644" y="2035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8220" y="20355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91844" y="2035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91844" y="252933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49044" y="252933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23820" y="25293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6244" y="20355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81020" y="25293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81020" y="20355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4444" y="1764283"/>
            <a:ext cx="2317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1</a:t>
            </a:r>
            <a:endParaRPr sz="1575" baseline="-793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4444" y="2261107"/>
            <a:ext cx="2317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2</a:t>
            </a:r>
            <a:endParaRPr sz="1575" baseline="-7936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176527" y="911351"/>
            <a:ext cx="2258695" cy="652780"/>
            <a:chOff x="1176527" y="911351"/>
            <a:chExt cx="2258695" cy="65278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527" y="911351"/>
              <a:ext cx="2258568" cy="6522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527" y="911351"/>
              <a:ext cx="2258568" cy="65227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969008" y="1255775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115824" y="0"/>
                  </a:lnTo>
                </a:path>
                <a:path w="533400">
                  <a:moveTo>
                    <a:pt x="414527" y="0"/>
                  </a:moveTo>
                  <a:lnTo>
                    <a:pt x="533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717039" y="1093724"/>
            <a:ext cx="1516380" cy="419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ts val="1540"/>
              </a:lnSpc>
              <a:spcBef>
                <a:spcPts val="110"/>
              </a:spcBef>
            </a:pPr>
            <a:r>
              <a:rPr sz="1550" spc="400" dirty="0">
                <a:latin typeface="Symbol"/>
                <a:cs typeface="Symbol"/>
              </a:rPr>
              <a:t></a:t>
            </a:r>
            <a:r>
              <a:rPr sz="2325" spc="600" baseline="35842" dirty="0">
                <a:latin typeface="Times New Roman"/>
                <a:cs typeface="Times New Roman"/>
              </a:rPr>
              <a:t>3</a:t>
            </a:r>
            <a:r>
              <a:rPr sz="2325" spc="615" baseline="35842" dirty="0">
                <a:latin typeface="Times New Roman"/>
                <a:cs typeface="Times New Roman"/>
              </a:rPr>
              <a:t> </a:t>
            </a:r>
            <a:r>
              <a:rPr sz="1550" spc="420" dirty="0">
                <a:latin typeface="Symbol"/>
                <a:cs typeface="Symbol"/>
              </a:rPr>
              <a:t></a:t>
            </a:r>
            <a:r>
              <a:rPr sz="2325" spc="630" baseline="35842" dirty="0">
                <a:latin typeface="Times New Roman"/>
                <a:cs typeface="Times New Roman"/>
              </a:rPr>
              <a:t>4</a:t>
            </a:r>
            <a:r>
              <a:rPr sz="2325" spc="622" baseline="35842" dirty="0">
                <a:latin typeface="Times New Roman"/>
                <a:cs typeface="Times New Roman"/>
              </a:rPr>
              <a:t> </a:t>
            </a:r>
            <a:r>
              <a:rPr sz="1550" spc="705" dirty="0">
                <a:latin typeface="Symbol"/>
                <a:cs typeface="Symbol"/>
              </a:rPr>
              <a:t>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0.94</a:t>
            </a:r>
            <a:endParaRPr sz="1550">
              <a:latin typeface="Times New Roman"/>
              <a:cs typeface="Times New Roman"/>
            </a:endParaRPr>
          </a:p>
          <a:p>
            <a:pPr marL="260985">
              <a:lnSpc>
                <a:spcPts val="1540"/>
              </a:lnSpc>
              <a:tabLst>
                <a:tab pos="675005" algn="l"/>
              </a:tabLst>
            </a:pPr>
            <a:r>
              <a:rPr sz="1550" spc="-50" dirty="0">
                <a:latin typeface="Times New Roman"/>
                <a:cs typeface="Times New Roman"/>
              </a:rPr>
              <a:t>6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Times New Roman"/>
                <a:cs typeface="Times New Roman"/>
              </a:rPr>
              <a:t>9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87500" y="1224787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10716" y="1093724"/>
            <a:ext cx="16891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-50" dirty="0">
                <a:latin typeface="Times New Roman"/>
                <a:cs typeface="Times New Roman"/>
              </a:rPr>
              <a:t>U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0324" y="1419859"/>
            <a:ext cx="628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4020" y="1297939"/>
            <a:ext cx="5492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38276" y="1419859"/>
            <a:ext cx="628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0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35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The</a:t>
            </a:r>
            <a:r>
              <a:rPr sz="2200" spc="-25" dirty="0"/>
              <a:t> </a:t>
            </a:r>
            <a:r>
              <a:rPr sz="2200" dirty="0"/>
              <a:t>RM</a:t>
            </a:r>
            <a:r>
              <a:rPr sz="2200" spc="-25" dirty="0"/>
              <a:t> </a:t>
            </a:r>
            <a:r>
              <a:rPr sz="2200" dirty="0"/>
              <a:t>unfesible</a:t>
            </a:r>
            <a:r>
              <a:rPr sz="2200" spc="-20" dirty="0"/>
              <a:t> </a:t>
            </a:r>
            <a:r>
              <a:rPr sz="2200" spc="-10" dirty="0"/>
              <a:t>schedule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758825" y="1743456"/>
            <a:ext cx="3355975" cy="841375"/>
            <a:chOff x="758825" y="1743456"/>
            <a:chExt cx="3355975" cy="841375"/>
          </a:xfrm>
        </p:grpSpPr>
        <p:sp>
          <p:nvSpPr>
            <p:cNvPr id="5" name="object 5"/>
            <p:cNvSpPr/>
            <p:nvPr/>
          </p:nvSpPr>
          <p:spPr>
            <a:xfrm>
              <a:off x="877823" y="1935479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4602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60248" y="11582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823" y="1935479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0" y="115824"/>
                  </a:moveTo>
                  <a:lnTo>
                    <a:pt x="460248" y="115824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2224" y="1935479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4602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60248" y="11582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2224" y="1935479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0" y="115824"/>
                  </a:moveTo>
                  <a:lnTo>
                    <a:pt x="460248" y="115824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6623" y="1935479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4602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60248" y="11582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6623" y="1935479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0" y="115824"/>
                  </a:moveTo>
                  <a:lnTo>
                    <a:pt x="460248" y="115824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5023" y="2429255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460247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460247" y="118872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5023" y="2429255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0" y="118872"/>
                  </a:moveTo>
                  <a:lnTo>
                    <a:pt x="460247" y="118872"/>
                  </a:lnTo>
                  <a:lnTo>
                    <a:pt x="460247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01823" y="242925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1823" y="242925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3823" y="242925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3823" y="242925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49424" y="2429255"/>
              <a:ext cx="155575" cy="119380"/>
            </a:xfrm>
            <a:custGeom>
              <a:avLst/>
              <a:gdLst/>
              <a:ahLst/>
              <a:cxnLst/>
              <a:rect l="l" t="t" r="r" b="b"/>
              <a:pathLst>
                <a:path w="155575" h="119380">
                  <a:moveTo>
                    <a:pt x="1554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55448" y="118872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9424" y="2429255"/>
              <a:ext cx="155575" cy="119380"/>
            </a:xfrm>
            <a:custGeom>
              <a:avLst/>
              <a:gdLst/>
              <a:ahLst/>
              <a:cxnLst/>
              <a:rect l="l" t="t" r="r" b="b"/>
              <a:pathLst>
                <a:path w="155575" h="119380">
                  <a:moveTo>
                    <a:pt x="0" y="118872"/>
                  </a:moveTo>
                  <a:lnTo>
                    <a:pt x="155448" y="118872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8679" y="1743456"/>
              <a:ext cx="18415" cy="304800"/>
            </a:xfrm>
            <a:custGeom>
              <a:avLst/>
              <a:gdLst/>
              <a:ahLst/>
              <a:cxnLst/>
              <a:rect l="l" t="t" r="r" b="b"/>
              <a:pathLst>
                <a:path w="18415" h="304800">
                  <a:moveTo>
                    <a:pt x="18287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000" y="2048255"/>
              <a:ext cx="3310254" cy="40005"/>
            </a:xfrm>
            <a:custGeom>
              <a:avLst/>
              <a:gdLst/>
              <a:ahLst/>
              <a:cxnLst/>
              <a:rect l="l" t="t" r="r" b="b"/>
              <a:pathLst>
                <a:path w="3310254" h="40005">
                  <a:moveTo>
                    <a:pt x="112775" y="0"/>
                  </a:moveTo>
                  <a:lnTo>
                    <a:pt x="115824" y="39624"/>
                  </a:lnTo>
                </a:path>
                <a:path w="3310254" h="40005">
                  <a:moveTo>
                    <a:pt x="1027176" y="0"/>
                  </a:moveTo>
                  <a:lnTo>
                    <a:pt x="1030224" y="39624"/>
                  </a:lnTo>
                </a:path>
                <a:path w="3310254" h="40005">
                  <a:moveTo>
                    <a:pt x="0" y="0"/>
                  </a:moveTo>
                  <a:lnTo>
                    <a:pt x="331012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66032" y="2023871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6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7175" y="2048255"/>
              <a:ext cx="2898775" cy="40005"/>
            </a:xfrm>
            <a:custGeom>
              <a:avLst/>
              <a:gdLst/>
              <a:ahLst/>
              <a:cxnLst/>
              <a:rect l="l" t="t" r="r" b="b"/>
              <a:pathLst>
                <a:path w="2898775" h="40005">
                  <a:moveTo>
                    <a:pt x="1676400" y="0"/>
                  </a:moveTo>
                  <a:lnTo>
                    <a:pt x="1679448" y="39624"/>
                  </a:lnTo>
                </a:path>
                <a:path w="2898775" h="40005">
                  <a:moveTo>
                    <a:pt x="2590800" y="0"/>
                  </a:moveTo>
                  <a:lnTo>
                    <a:pt x="2593848" y="39624"/>
                  </a:lnTo>
                </a:path>
                <a:path w="2898775" h="40005">
                  <a:moveTo>
                    <a:pt x="0" y="0"/>
                  </a:moveTo>
                  <a:lnTo>
                    <a:pt x="3048" y="39624"/>
                  </a:lnTo>
                </a:path>
                <a:path w="2898775" h="40005">
                  <a:moveTo>
                    <a:pt x="152400" y="0"/>
                  </a:moveTo>
                  <a:lnTo>
                    <a:pt x="155448" y="39624"/>
                  </a:lnTo>
                </a:path>
                <a:path w="2898775" h="40005">
                  <a:moveTo>
                    <a:pt x="304800" y="0"/>
                  </a:moveTo>
                  <a:lnTo>
                    <a:pt x="307848" y="39624"/>
                  </a:lnTo>
                </a:path>
                <a:path w="2898775" h="40005">
                  <a:moveTo>
                    <a:pt x="457200" y="0"/>
                  </a:moveTo>
                  <a:lnTo>
                    <a:pt x="460248" y="39624"/>
                  </a:lnTo>
                </a:path>
                <a:path w="2898775" h="40005">
                  <a:moveTo>
                    <a:pt x="609600" y="0"/>
                  </a:moveTo>
                  <a:lnTo>
                    <a:pt x="612648" y="39624"/>
                  </a:lnTo>
                </a:path>
                <a:path w="2898775" h="40005">
                  <a:moveTo>
                    <a:pt x="914400" y="0"/>
                  </a:moveTo>
                  <a:lnTo>
                    <a:pt x="917448" y="39624"/>
                  </a:lnTo>
                </a:path>
                <a:path w="2898775" h="40005">
                  <a:moveTo>
                    <a:pt x="1066800" y="0"/>
                  </a:moveTo>
                  <a:lnTo>
                    <a:pt x="1069848" y="39624"/>
                  </a:lnTo>
                </a:path>
                <a:path w="2898775" h="40005">
                  <a:moveTo>
                    <a:pt x="1219200" y="0"/>
                  </a:moveTo>
                  <a:lnTo>
                    <a:pt x="1222248" y="39624"/>
                  </a:lnTo>
                </a:path>
                <a:path w="2898775" h="40005">
                  <a:moveTo>
                    <a:pt x="1371600" y="0"/>
                  </a:moveTo>
                  <a:lnTo>
                    <a:pt x="1374648" y="39624"/>
                  </a:lnTo>
                </a:path>
                <a:path w="2898775" h="40005">
                  <a:moveTo>
                    <a:pt x="1524000" y="0"/>
                  </a:moveTo>
                  <a:lnTo>
                    <a:pt x="1527048" y="39624"/>
                  </a:lnTo>
                </a:path>
                <a:path w="2898775" h="40005">
                  <a:moveTo>
                    <a:pt x="1828800" y="0"/>
                  </a:moveTo>
                  <a:lnTo>
                    <a:pt x="1831848" y="39624"/>
                  </a:lnTo>
                </a:path>
                <a:path w="2898775" h="40005">
                  <a:moveTo>
                    <a:pt x="1981200" y="0"/>
                  </a:moveTo>
                  <a:lnTo>
                    <a:pt x="1984248" y="39624"/>
                  </a:lnTo>
                </a:path>
                <a:path w="2898775" h="40005">
                  <a:moveTo>
                    <a:pt x="2133600" y="0"/>
                  </a:moveTo>
                  <a:lnTo>
                    <a:pt x="2136648" y="39624"/>
                  </a:lnTo>
                </a:path>
                <a:path w="2898775" h="40005">
                  <a:moveTo>
                    <a:pt x="2286000" y="0"/>
                  </a:moveTo>
                  <a:lnTo>
                    <a:pt x="2289048" y="39624"/>
                  </a:lnTo>
                </a:path>
                <a:path w="2898775" h="40005">
                  <a:moveTo>
                    <a:pt x="2438400" y="0"/>
                  </a:moveTo>
                  <a:lnTo>
                    <a:pt x="2441448" y="39624"/>
                  </a:lnTo>
                </a:path>
                <a:path w="2898775" h="40005">
                  <a:moveTo>
                    <a:pt x="2895600" y="0"/>
                  </a:moveTo>
                  <a:lnTo>
                    <a:pt x="2898648" y="39624"/>
                  </a:lnTo>
                </a:path>
                <a:path w="2898775" h="40005">
                  <a:moveTo>
                    <a:pt x="2743200" y="0"/>
                  </a:moveTo>
                  <a:lnTo>
                    <a:pt x="2746248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8680" y="1743468"/>
              <a:ext cx="2761615" cy="802005"/>
            </a:xfrm>
            <a:custGeom>
              <a:avLst/>
              <a:gdLst/>
              <a:ahLst/>
              <a:cxnLst/>
              <a:rect l="l" t="t" r="r" b="b"/>
              <a:pathLst>
                <a:path w="2761615" h="802005">
                  <a:moveTo>
                    <a:pt x="18288" y="496811"/>
                  </a:moveTo>
                  <a:lnTo>
                    <a:pt x="3048" y="496811"/>
                  </a:lnTo>
                  <a:lnTo>
                    <a:pt x="0" y="801611"/>
                  </a:lnTo>
                  <a:lnTo>
                    <a:pt x="15240" y="801611"/>
                  </a:lnTo>
                  <a:lnTo>
                    <a:pt x="18288" y="496811"/>
                  </a:lnTo>
                  <a:close/>
                </a:path>
                <a:path w="2761615" h="802005">
                  <a:moveTo>
                    <a:pt x="932688" y="0"/>
                  </a:moveTo>
                  <a:lnTo>
                    <a:pt x="917448" y="0"/>
                  </a:lnTo>
                  <a:lnTo>
                    <a:pt x="914400" y="304800"/>
                  </a:lnTo>
                  <a:lnTo>
                    <a:pt x="929640" y="304800"/>
                  </a:lnTo>
                  <a:lnTo>
                    <a:pt x="932688" y="0"/>
                  </a:lnTo>
                  <a:close/>
                </a:path>
                <a:path w="2761615" h="802005">
                  <a:moveTo>
                    <a:pt x="1847088" y="0"/>
                  </a:moveTo>
                  <a:lnTo>
                    <a:pt x="1831848" y="0"/>
                  </a:lnTo>
                  <a:lnTo>
                    <a:pt x="1828800" y="304800"/>
                  </a:lnTo>
                  <a:lnTo>
                    <a:pt x="1844040" y="304800"/>
                  </a:lnTo>
                  <a:lnTo>
                    <a:pt x="1847088" y="0"/>
                  </a:lnTo>
                  <a:close/>
                </a:path>
                <a:path w="2761615" h="802005">
                  <a:moveTo>
                    <a:pt x="2761488" y="0"/>
                  </a:moveTo>
                  <a:lnTo>
                    <a:pt x="2746248" y="0"/>
                  </a:lnTo>
                  <a:lnTo>
                    <a:pt x="2743200" y="304800"/>
                  </a:lnTo>
                  <a:lnTo>
                    <a:pt x="2758440" y="304800"/>
                  </a:lnTo>
                  <a:lnTo>
                    <a:pt x="27614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2000" y="2545079"/>
              <a:ext cx="3310254" cy="36830"/>
            </a:xfrm>
            <a:custGeom>
              <a:avLst/>
              <a:gdLst/>
              <a:ahLst/>
              <a:cxnLst/>
              <a:rect l="l" t="t" r="r" b="b"/>
              <a:pathLst>
                <a:path w="3310254" h="36830">
                  <a:moveTo>
                    <a:pt x="112775" y="0"/>
                  </a:moveTo>
                  <a:lnTo>
                    <a:pt x="115824" y="36575"/>
                  </a:lnTo>
                </a:path>
                <a:path w="3310254" h="36830">
                  <a:moveTo>
                    <a:pt x="1027176" y="0"/>
                  </a:moveTo>
                  <a:lnTo>
                    <a:pt x="1030224" y="36575"/>
                  </a:lnTo>
                </a:path>
                <a:path w="3310254" h="36830">
                  <a:moveTo>
                    <a:pt x="0" y="0"/>
                  </a:moveTo>
                  <a:lnTo>
                    <a:pt x="331012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66032" y="252069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6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7175" y="2545079"/>
              <a:ext cx="2898775" cy="36830"/>
            </a:xfrm>
            <a:custGeom>
              <a:avLst/>
              <a:gdLst/>
              <a:ahLst/>
              <a:cxnLst/>
              <a:rect l="l" t="t" r="r" b="b"/>
              <a:pathLst>
                <a:path w="2898775" h="36830">
                  <a:moveTo>
                    <a:pt x="1676400" y="0"/>
                  </a:moveTo>
                  <a:lnTo>
                    <a:pt x="1679448" y="36575"/>
                  </a:lnTo>
                </a:path>
                <a:path w="2898775" h="36830">
                  <a:moveTo>
                    <a:pt x="2590800" y="0"/>
                  </a:moveTo>
                  <a:lnTo>
                    <a:pt x="2593848" y="36575"/>
                  </a:lnTo>
                </a:path>
                <a:path w="2898775" h="36830">
                  <a:moveTo>
                    <a:pt x="0" y="0"/>
                  </a:moveTo>
                  <a:lnTo>
                    <a:pt x="3048" y="36575"/>
                  </a:lnTo>
                </a:path>
                <a:path w="2898775" h="36830">
                  <a:moveTo>
                    <a:pt x="152400" y="0"/>
                  </a:moveTo>
                  <a:lnTo>
                    <a:pt x="155448" y="36575"/>
                  </a:lnTo>
                </a:path>
                <a:path w="2898775" h="36830">
                  <a:moveTo>
                    <a:pt x="304800" y="0"/>
                  </a:moveTo>
                  <a:lnTo>
                    <a:pt x="307848" y="36575"/>
                  </a:lnTo>
                </a:path>
                <a:path w="2898775" h="36830">
                  <a:moveTo>
                    <a:pt x="457200" y="0"/>
                  </a:moveTo>
                  <a:lnTo>
                    <a:pt x="460248" y="36575"/>
                  </a:lnTo>
                </a:path>
                <a:path w="2898775" h="36830">
                  <a:moveTo>
                    <a:pt x="609600" y="0"/>
                  </a:moveTo>
                  <a:lnTo>
                    <a:pt x="612648" y="36575"/>
                  </a:lnTo>
                </a:path>
                <a:path w="2898775" h="36830">
                  <a:moveTo>
                    <a:pt x="914400" y="0"/>
                  </a:moveTo>
                  <a:lnTo>
                    <a:pt x="917448" y="36575"/>
                  </a:lnTo>
                </a:path>
                <a:path w="2898775" h="36830">
                  <a:moveTo>
                    <a:pt x="1066800" y="0"/>
                  </a:moveTo>
                  <a:lnTo>
                    <a:pt x="1069848" y="36575"/>
                  </a:lnTo>
                </a:path>
                <a:path w="2898775" h="36830">
                  <a:moveTo>
                    <a:pt x="1219200" y="0"/>
                  </a:moveTo>
                  <a:lnTo>
                    <a:pt x="1222248" y="36575"/>
                  </a:lnTo>
                </a:path>
                <a:path w="2898775" h="36830">
                  <a:moveTo>
                    <a:pt x="1371600" y="0"/>
                  </a:moveTo>
                  <a:lnTo>
                    <a:pt x="1374648" y="36575"/>
                  </a:lnTo>
                </a:path>
                <a:path w="2898775" h="36830">
                  <a:moveTo>
                    <a:pt x="1524000" y="0"/>
                  </a:moveTo>
                  <a:lnTo>
                    <a:pt x="1527048" y="36575"/>
                  </a:lnTo>
                </a:path>
                <a:path w="2898775" h="36830">
                  <a:moveTo>
                    <a:pt x="1828800" y="0"/>
                  </a:moveTo>
                  <a:lnTo>
                    <a:pt x="1831848" y="36575"/>
                  </a:lnTo>
                </a:path>
                <a:path w="2898775" h="36830">
                  <a:moveTo>
                    <a:pt x="1981200" y="0"/>
                  </a:moveTo>
                  <a:lnTo>
                    <a:pt x="1984248" y="36575"/>
                  </a:lnTo>
                </a:path>
                <a:path w="2898775" h="36830">
                  <a:moveTo>
                    <a:pt x="2133600" y="0"/>
                  </a:moveTo>
                  <a:lnTo>
                    <a:pt x="2136648" y="36575"/>
                  </a:lnTo>
                </a:path>
                <a:path w="2898775" h="36830">
                  <a:moveTo>
                    <a:pt x="2286000" y="0"/>
                  </a:moveTo>
                  <a:lnTo>
                    <a:pt x="2289048" y="36575"/>
                  </a:lnTo>
                </a:path>
                <a:path w="2898775" h="36830">
                  <a:moveTo>
                    <a:pt x="2438400" y="0"/>
                  </a:moveTo>
                  <a:lnTo>
                    <a:pt x="2441448" y="36575"/>
                  </a:lnTo>
                </a:path>
                <a:path w="2898775" h="36830">
                  <a:moveTo>
                    <a:pt x="2895600" y="0"/>
                  </a:moveTo>
                  <a:lnTo>
                    <a:pt x="2898648" y="36575"/>
                  </a:lnTo>
                </a:path>
                <a:path w="2898775" h="36830">
                  <a:moveTo>
                    <a:pt x="2743200" y="0"/>
                  </a:moveTo>
                  <a:lnTo>
                    <a:pt x="27462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40280" y="2240279"/>
              <a:ext cx="1390015" cy="304800"/>
            </a:xfrm>
            <a:custGeom>
              <a:avLst/>
              <a:gdLst/>
              <a:ahLst/>
              <a:cxnLst/>
              <a:rect l="l" t="t" r="r" b="b"/>
              <a:pathLst>
                <a:path w="1390014" h="304800">
                  <a:moveTo>
                    <a:pt x="18288" y="0"/>
                  </a:moveTo>
                  <a:lnTo>
                    <a:pt x="3048" y="0"/>
                  </a:lnTo>
                  <a:lnTo>
                    <a:pt x="0" y="304800"/>
                  </a:lnTo>
                  <a:lnTo>
                    <a:pt x="15240" y="304800"/>
                  </a:lnTo>
                  <a:lnTo>
                    <a:pt x="18288" y="0"/>
                  </a:lnTo>
                  <a:close/>
                </a:path>
                <a:path w="1390014" h="304800">
                  <a:moveTo>
                    <a:pt x="1389888" y="0"/>
                  </a:moveTo>
                  <a:lnTo>
                    <a:pt x="1374648" y="0"/>
                  </a:lnTo>
                  <a:lnTo>
                    <a:pt x="1371600" y="304800"/>
                  </a:lnTo>
                  <a:lnTo>
                    <a:pt x="1386840" y="304800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34644" y="255371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06244" y="255371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8220" y="255371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49044" y="205689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23820" y="205689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4644" y="205689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38220" y="205689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1844" y="205689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1844" y="255371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49044" y="255371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06244" y="205689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81020" y="205689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22576" y="2621279"/>
            <a:ext cx="121920" cy="119380"/>
          </a:xfrm>
          <a:custGeom>
            <a:avLst/>
            <a:gdLst/>
            <a:ahLst/>
            <a:cxnLst/>
            <a:rect l="l" t="t" r="r" b="b"/>
            <a:pathLst>
              <a:path w="121919" h="119380">
                <a:moveTo>
                  <a:pt x="121920" y="106680"/>
                </a:moveTo>
                <a:lnTo>
                  <a:pt x="57416" y="44996"/>
                </a:lnTo>
                <a:lnTo>
                  <a:pt x="79248" y="24384"/>
                </a:lnTo>
                <a:lnTo>
                  <a:pt x="0" y="0"/>
                </a:lnTo>
                <a:lnTo>
                  <a:pt x="24384" y="76200"/>
                </a:lnTo>
                <a:lnTo>
                  <a:pt x="46405" y="55410"/>
                </a:lnTo>
                <a:lnTo>
                  <a:pt x="112776" y="118872"/>
                </a:lnTo>
                <a:lnTo>
                  <a:pt x="121920" y="106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471420" y="2509141"/>
            <a:ext cx="748030" cy="4095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84"/>
              </a:spcBef>
              <a:tabLst>
                <a:tab pos="456565" algn="l"/>
              </a:tabLst>
            </a:pPr>
            <a:r>
              <a:rPr sz="850" spc="-25" dirty="0">
                <a:latin typeface="Times New Roman"/>
                <a:cs typeface="Times New Roman"/>
              </a:rPr>
              <a:t>12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15</a:t>
            </a:r>
            <a:endParaRPr sz="850">
              <a:latin typeface="Times New Roman"/>
              <a:cs typeface="Times New Roman"/>
            </a:endParaRPr>
          </a:p>
          <a:p>
            <a:pPr marR="35560" algn="r">
              <a:lnSpc>
                <a:spcPct val="100000"/>
              </a:lnSpc>
              <a:spcBef>
                <a:spcPts val="415"/>
              </a:spcBef>
            </a:pPr>
            <a:r>
              <a:rPr sz="1000" dirty="0">
                <a:latin typeface="Times New Roman"/>
                <a:cs typeface="Times New Roman"/>
              </a:rPr>
              <a:t>deadline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miss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59152" y="2727959"/>
            <a:ext cx="85725" cy="88900"/>
          </a:xfrm>
          <a:custGeom>
            <a:avLst/>
            <a:gdLst/>
            <a:ahLst/>
            <a:cxnLst/>
            <a:rect l="l" t="t" r="r" b="b"/>
            <a:pathLst>
              <a:path w="85725" h="88900">
                <a:moveTo>
                  <a:pt x="85344" y="76200"/>
                </a:moveTo>
                <a:lnTo>
                  <a:pt x="24384" y="15240"/>
                </a:lnTo>
                <a:lnTo>
                  <a:pt x="79248" y="15240"/>
                </a:lnTo>
                <a:lnTo>
                  <a:pt x="79248" y="0"/>
                </a:lnTo>
                <a:lnTo>
                  <a:pt x="9144" y="0"/>
                </a:lnTo>
                <a:lnTo>
                  <a:pt x="3048" y="0"/>
                </a:lnTo>
                <a:lnTo>
                  <a:pt x="3048" y="8128"/>
                </a:lnTo>
                <a:lnTo>
                  <a:pt x="0" y="12192"/>
                </a:lnTo>
                <a:lnTo>
                  <a:pt x="3048" y="15240"/>
                </a:lnTo>
                <a:lnTo>
                  <a:pt x="76200" y="88392"/>
                </a:lnTo>
                <a:lnTo>
                  <a:pt x="85344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04444" y="1788667"/>
            <a:ext cx="2317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1</a:t>
            </a:r>
            <a:endParaRPr sz="1575" baseline="-7936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4444" y="2285491"/>
            <a:ext cx="2317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2</a:t>
            </a:r>
            <a:endParaRPr sz="1575" baseline="-7936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76527" y="911351"/>
            <a:ext cx="2258695" cy="652780"/>
            <a:chOff x="1176527" y="911351"/>
            <a:chExt cx="2258695" cy="652780"/>
          </a:xfrm>
        </p:grpSpPr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6527" y="911351"/>
              <a:ext cx="2258568" cy="65227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527" y="911351"/>
              <a:ext cx="2258568" cy="6522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917191" y="1237487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0" y="0"/>
                  </a:moveTo>
                  <a:lnTo>
                    <a:pt x="115824" y="0"/>
                  </a:lnTo>
                </a:path>
                <a:path w="536575">
                  <a:moveTo>
                    <a:pt x="414527" y="0"/>
                  </a:moveTo>
                  <a:lnTo>
                    <a:pt x="53644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665223" y="1078483"/>
            <a:ext cx="1619885" cy="419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ts val="1540"/>
              </a:lnSpc>
              <a:spcBef>
                <a:spcPts val="110"/>
              </a:spcBef>
            </a:pPr>
            <a:r>
              <a:rPr sz="1550" spc="409" dirty="0">
                <a:latin typeface="Symbol"/>
                <a:cs typeface="Symbol"/>
              </a:rPr>
              <a:t></a:t>
            </a:r>
            <a:r>
              <a:rPr sz="2325" spc="615" baseline="35842" dirty="0">
                <a:latin typeface="Times New Roman"/>
                <a:cs typeface="Times New Roman"/>
              </a:rPr>
              <a:t>3</a:t>
            </a:r>
            <a:r>
              <a:rPr sz="2325" spc="585" baseline="35842" dirty="0">
                <a:latin typeface="Times New Roman"/>
                <a:cs typeface="Times New Roman"/>
              </a:rPr>
              <a:t> </a:t>
            </a:r>
            <a:r>
              <a:rPr sz="1550" spc="705" dirty="0">
                <a:latin typeface="Symbol"/>
                <a:cs typeface="Symbol"/>
              </a:rPr>
              <a:t></a:t>
            </a:r>
            <a:r>
              <a:rPr sz="1550" spc="-220" dirty="0">
                <a:latin typeface="Times New Roman"/>
                <a:cs typeface="Times New Roman"/>
              </a:rPr>
              <a:t> </a:t>
            </a:r>
            <a:r>
              <a:rPr sz="2325" baseline="35842" dirty="0">
                <a:latin typeface="Times New Roman"/>
                <a:cs typeface="Times New Roman"/>
              </a:rPr>
              <a:t>4</a:t>
            </a:r>
            <a:r>
              <a:rPr sz="2325" spc="622" baseline="35842" dirty="0">
                <a:latin typeface="Times New Roman"/>
                <a:cs typeface="Times New Roman"/>
              </a:rPr>
              <a:t> </a:t>
            </a:r>
            <a:r>
              <a:rPr sz="1550" spc="705" dirty="0">
                <a:latin typeface="Symbol"/>
                <a:cs typeface="Symbol"/>
              </a:rPr>
              <a:t>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0.944</a:t>
            </a:r>
            <a:endParaRPr sz="1550">
              <a:latin typeface="Times New Roman"/>
              <a:cs typeface="Times New Roman"/>
            </a:endParaRPr>
          </a:p>
          <a:p>
            <a:pPr marL="260985">
              <a:lnSpc>
                <a:spcPts val="1540"/>
              </a:lnSpc>
              <a:tabLst>
                <a:tab pos="678180" algn="l"/>
              </a:tabLst>
            </a:pPr>
            <a:r>
              <a:rPr sz="1550" spc="-50" dirty="0">
                <a:latin typeface="Times New Roman"/>
                <a:cs typeface="Times New Roman"/>
              </a:rPr>
              <a:t>6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Times New Roman"/>
                <a:cs typeface="Times New Roman"/>
              </a:rPr>
              <a:t>9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35683" y="1209547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58900" y="1078483"/>
            <a:ext cx="16891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-50" dirty="0">
                <a:latin typeface="Times New Roman"/>
                <a:cs typeface="Times New Roman"/>
              </a:rPr>
              <a:t>U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36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0750">
              <a:lnSpc>
                <a:spcPct val="100000"/>
              </a:lnSpc>
              <a:spcBef>
                <a:spcPts val="90"/>
              </a:spcBef>
            </a:pPr>
            <a:r>
              <a:rPr dirty="0"/>
              <a:t>EDF</a:t>
            </a:r>
            <a:r>
              <a:rPr spc="-25" dirty="0"/>
              <a:t> </a:t>
            </a:r>
            <a:r>
              <a:rPr spc="-10" dirty="0"/>
              <a:t>Optimality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20" y="840739"/>
            <a:ext cx="31680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EDF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optimal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among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algorithms: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3400" y="1408175"/>
            <a:ext cx="3465829" cy="478790"/>
            <a:chOff x="533400" y="1408175"/>
            <a:chExt cx="3465829" cy="478790"/>
          </a:xfrm>
        </p:grpSpPr>
        <p:sp>
          <p:nvSpPr>
            <p:cNvPr id="6" name="object 6"/>
            <p:cNvSpPr/>
            <p:nvPr/>
          </p:nvSpPr>
          <p:spPr>
            <a:xfrm>
              <a:off x="533400" y="1408175"/>
              <a:ext cx="3465829" cy="30480"/>
            </a:xfrm>
            <a:custGeom>
              <a:avLst/>
              <a:gdLst/>
              <a:ahLst/>
              <a:cxnLst/>
              <a:rect l="l" t="t" r="r" b="b"/>
              <a:pathLst>
                <a:path w="3465829" h="30480">
                  <a:moveTo>
                    <a:pt x="3465576" y="15252"/>
                  </a:moveTo>
                  <a:lnTo>
                    <a:pt x="0" y="15252"/>
                  </a:lnTo>
                  <a:lnTo>
                    <a:pt x="0" y="30480"/>
                  </a:lnTo>
                  <a:lnTo>
                    <a:pt x="3465576" y="30480"/>
                  </a:lnTo>
                  <a:lnTo>
                    <a:pt x="3465576" y="15252"/>
                  </a:lnTo>
                  <a:close/>
                </a:path>
                <a:path w="3465829" h="30480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C7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1438655"/>
              <a:ext cx="3465829" cy="30480"/>
            </a:xfrm>
            <a:custGeom>
              <a:avLst/>
              <a:gdLst/>
              <a:ahLst/>
              <a:cxnLst/>
              <a:rect l="l" t="t" r="r" b="b"/>
              <a:pathLst>
                <a:path w="3465829" h="30480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0480"/>
                  </a:lnTo>
                  <a:lnTo>
                    <a:pt x="3465576" y="3048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C6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" y="1469135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40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C4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" y="1484375"/>
              <a:ext cx="3465829" cy="12700"/>
            </a:xfrm>
            <a:custGeom>
              <a:avLst/>
              <a:gdLst/>
              <a:ahLst/>
              <a:cxnLst/>
              <a:rect l="l" t="t" r="r" b="b"/>
              <a:pathLst>
                <a:path w="3465829" h="12700">
                  <a:moveTo>
                    <a:pt x="3465576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3465576" y="12191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C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" y="1496580"/>
              <a:ext cx="3465829" cy="30480"/>
            </a:xfrm>
            <a:custGeom>
              <a:avLst/>
              <a:gdLst/>
              <a:ahLst/>
              <a:cxnLst/>
              <a:rect l="l" t="t" r="r" b="b"/>
              <a:pathLst>
                <a:path w="3465829" h="30480">
                  <a:moveTo>
                    <a:pt x="3465576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0" y="30467"/>
                  </a:lnTo>
                  <a:lnTo>
                    <a:pt x="3465576" y="30467"/>
                  </a:lnTo>
                  <a:lnTo>
                    <a:pt x="3465576" y="15227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C2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00" y="1527047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40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C1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0" y="1542287"/>
              <a:ext cx="3465829" cy="30480"/>
            </a:xfrm>
            <a:custGeom>
              <a:avLst/>
              <a:gdLst/>
              <a:ahLst/>
              <a:cxnLst/>
              <a:rect l="l" t="t" r="r" b="b"/>
              <a:pathLst>
                <a:path w="3465829" h="30480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0480"/>
                  </a:lnTo>
                  <a:lnTo>
                    <a:pt x="3465576" y="3048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0" y="1572767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40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400" y="1588007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40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9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400" y="1603247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40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6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3400" y="1618487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" y="1633727"/>
              <a:ext cx="3465829" cy="12700"/>
            </a:xfrm>
            <a:custGeom>
              <a:avLst/>
              <a:gdLst/>
              <a:ahLst/>
              <a:cxnLst/>
              <a:rect l="l" t="t" r="r" b="b"/>
              <a:pathLst>
                <a:path w="3465829" h="12700">
                  <a:moveTo>
                    <a:pt x="3465576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3465576" y="12191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3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400" y="164591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400" y="166115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E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00" y="167639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00" y="169163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8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400" y="170687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400" y="172211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400" y="173735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3400" y="175259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A1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400" y="176783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3400" y="1783079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3400" y="1798319"/>
              <a:ext cx="3465829" cy="12700"/>
            </a:xfrm>
            <a:custGeom>
              <a:avLst/>
              <a:gdLst/>
              <a:ahLst/>
              <a:cxnLst/>
              <a:rect l="l" t="t" r="r" b="b"/>
              <a:pathLst>
                <a:path w="3465829" h="12700">
                  <a:moveTo>
                    <a:pt x="346557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3465576" y="12192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3400" y="1810511"/>
              <a:ext cx="3465829" cy="30480"/>
            </a:xfrm>
            <a:custGeom>
              <a:avLst/>
              <a:gdLst/>
              <a:ahLst/>
              <a:cxnLst/>
              <a:rect l="l" t="t" r="r" b="b"/>
              <a:pathLst>
                <a:path w="3465829" h="30480">
                  <a:moveTo>
                    <a:pt x="3465576" y="15252"/>
                  </a:moveTo>
                  <a:lnTo>
                    <a:pt x="0" y="15252"/>
                  </a:lnTo>
                  <a:lnTo>
                    <a:pt x="0" y="30480"/>
                  </a:lnTo>
                  <a:lnTo>
                    <a:pt x="3465576" y="30480"/>
                  </a:lnTo>
                  <a:lnTo>
                    <a:pt x="3465576" y="15252"/>
                  </a:lnTo>
                  <a:close/>
                </a:path>
                <a:path w="3465829" h="30480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3400" y="1840991"/>
              <a:ext cx="3465829" cy="45720"/>
            </a:xfrm>
            <a:custGeom>
              <a:avLst/>
              <a:gdLst/>
              <a:ahLst/>
              <a:cxnLst/>
              <a:rect l="l" t="t" r="r" b="b"/>
              <a:pathLst>
                <a:path w="3465829" h="45719">
                  <a:moveTo>
                    <a:pt x="3465576" y="15252"/>
                  </a:moveTo>
                  <a:lnTo>
                    <a:pt x="0" y="15252"/>
                  </a:lnTo>
                  <a:lnTo>
                    <a:pt x="0" y="30480"/>
                  </a:lnTo>
                  <a:lnTo>
                    <a:pt x="0" y="45720"/>
                  </a:lnTo>
                  <a:lnTo>
                    <a:pt x="3465576" y="45720"/>
                  </a:lnTo>
                  <a:lnTo>
                    <a:pt x="3465576" y="30480"/>
                  </a:lnTo>
                  <a:lnTo>
                    <a:pt x="3465576" y="15252"/>
                  </a:lnTo>
                  <a:close/>
                </a:path>
                <a:path w="3465829" h="45719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3400" y="1408175"/>
            <a:ext cx="3469004" cy="48196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8260" marR="40640">
              <a:lnSpc>
                <a:spcPts val="1660"/>
              </a:lnSpc>
              <a:spcBef>
                <a:spcPts val="254"/>
              </a:spcBef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there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exists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feasible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schedule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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then </a:t>
            </a:r>
            <a:r>
              <a:rPr sz="1400" dirty="0">
                <a:latin typeface="Times New Roman"/>
                <a:cs typeface="Times New Roman"/>
              </a:rPr>
              <a:t>EDF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generate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feasible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schedule.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33400" y="2304288"/>
            <a:ext cx="3465829" cy="475615"/>
            <a:chOff x="533400" y="2304288"/>
            <a:chExt cx="3465829" cy="475615"/>
          </a:xfrm>
        </p:grpSpPr>
        <p:sp>
          <p:nvSpPr>
            <p:cNvPr id="33" name="object 33"/>
            <p:cNvSpPr/>
            <p:nvPr/>
          </p:nvSpPr>
          <p:spPr>
            <a:xfrm>
              <a:off x="533400" y="2304300"/>
              <a:ext cx="3465829" cy="30480"/>
            </a:xfrm>
            <a:custGeom>
              <a:avLst/>
              <a:gdLst/>
              <a:ahLst/>
              <a:cxnLst/>
              <a:rect l="l" t="t" r="r" b="b"/>
              <a:pathLst>
                <a:path w="3465829" h="30480">
                  <a:moveTo>
                    <a:pt x="3465576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0" y="30467"/>
                  </a:lnTo>
                  <a:lnTo>
                    <a:pt x="3465576" y="30467"/>
                  </a:lnTo>
                  <a:lnTo>
                    <a:pt x="3465576" y="15227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3400" y="2334767"/>
              <a:ext cx="3465829" cy="43180"/>
            </a:xfrm>
            <a:custGeom>
              <a:avLst/>
              <a:gdLst/>
              <a:ahLst/>
              <a:cxnLst/>
              <a:rect l="l" t="t" r="r" b="b"/>
              <a:pathLst>
                <a:path w="3465829" h="43180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7432"/>
                  </a:lnTo>
                  <a:lnTo>
                    <a:pt x="0" y="42672"/>
                  </a:lnTo>
                  <a:lnTo>
                    <a:pt x="3465576" y="42672"/>
                  </a:lnTo>
                  <a:lnTo>
                    <a:pt x="3465576" y="27432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3400" y="2377440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3400" y="2392680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3400" y="2407920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3400" y="2423160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400" y="2438400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3400" y="2453640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3400" y="2468880"/>
              <a:ext cx="3465829" cy="12700"/>
            </a:xfrm>
            <a:custGeom>
              <a:avLst/>
              <a:gdLst/>
              <a:ahLst/>
              <a:cxnLst/>
              <a:rect l="l" t="t" r="r" b="b"/>
              <a:pathLst>
                <a:path w="3465829" h="12700">
                  <a:moveTo>
                    <a:pt x="346557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3465576" y="12192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3400" y="2481072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3400" y="2496312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3400" y="2511552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3400" y="2526792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3400" y="2542032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3400" y="2557272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3400" y="2572512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3400" y="2587752"/>
              <a:ext cx="3465829" cy="12700"/>
            </a:xfrm>
            <a:custGeom>
              <a:avLst/>
              <a:gdLst/>
              <a:ahLst/>
              <a:cxnLst/>
              <a:rect l="l" t="t" r="r" b="b"/>
              <a:pathLst>
                <a:path w="3465829" h="12700">
                  <a:moveTo>
                    <a:pt x="346557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3465576" y="12192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3400" y="2599944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3400" y="2615184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3400" y="2630424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3400" y="2645664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3400" y="2660904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3400" y="2676144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3400" y="2691384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3400" y="2706624"/>
              <a:ext cx="3465829" cy="12700"/>
            </a:xfrm>
            <a:custGeom>
              <a:avLst/>
              <a:gdLst/>
              <a:ahLst/>
              <a:cxnLst/>
              <a:rect l="l" t="t" r="r" b="b"/>
              <a:pathLst>
                <a:path w="3465829" h="12700">
                  <a:moveTo>
                    <a:pt x="346557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3465576" y="12192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3400" y="2718816"/>
              <a:ext cx="3465829" cy="15240"/>
            </a:xfrm>
            <a:custGeom>
              <a:avLst/>
              <a:gdLst/>
              <a:ahLst/>
              <a:cxnLst/>
              <a:rect l="l" t="t" r="r" b="b"/>
              <a:pathLst>
                <a:path w="3465829" h="15239">
                  <a:moveTo>
                    <a:pt x="34655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465576" y="15239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3400" y="2734055"/>
              <a:ext cx="3465829" cy="45720"/>
            </a:xfrm>
            <a:custGeom>
              <a:avLst/>
              <a:gdLst/>
              <a:ahLst/>
              <a:cxnLst/>
              <a:rect l="l" t="t" r="r" b="b"/>
              <a:pathLst>
                <a:path w="3465829" h="45719">
                  <a:moveTo>
                    <a:pt x="3465576" y="15252"/>
                  </a:moveTo>
                  <a:lnTo>
                    <a:pt x="0" y="15252"/>
                  </a:lnTo>
                  <a:lnTo>
                    <a:pt x="0" y="30480"/>
                  </a:lnTo>
                  <a:lnTo>
                    <a:pt x="0" y="45720"/>
                  </a:lnTo>
                  <a:lnTo>
                    <a:pt x="3465576" y="45720"/>
                  </a:lnTo>
                  <a:lnTo>
                    <a:pt x="3465576" y="30480"/>
                  </a:lnTo>
                  <a:lnTo>
                    <a:pt x="3465576" y="15252"/>
                  </a:lnTo>
                  <a:close/>
                </a:path>
                <a:path w="3465829" h="45719">
                  <a:moveTo>
                    <a:pt x="3465576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65576" y="15240"/>
                  </a:lnTo>
                  <a:lnTo>
                    <a:pt x="346557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3400" y="2304288"/>
            <a:ext cx="3469004" cy="47879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8260" marR="41275">
              <a:lnSpc>
                <a:spcPts val="1660"/>
              </a:lnSpc>
              <a:spcBef>
                <a:spcPts val="254"/>
              </a:spcBef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Symbol"/>
                <a:cs typeface="Symbol"/>
              </a:rPr>
              <a:t></a:t>
            </a:r>
            <a:r>
              <a:rPr sz="1400" spc="140" dirty="0">
                <a:latin typeface="Times New Roman"/>
                <a:cs typeface="Times New Roman"/>
              </a:rPr>
              <a:t>is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schedulable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EDF,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cannot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scheduled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algorithm.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0" y="0"/>
            <a:ext cx="4572000" cy="3429000"/>
            <a:chOff x="0" y="0"/>
            <a:chExt cx="4572000" cy="3429000"/>
          </a:xfrm>
        </p:grpSpPr>
        <p:sp>
          <p:nvSpPr>
            <p:cNvPr id="62" name="object 62"/>
            <p:cNvSpPr/>
            <p:nvPr/>
          </p:nvSpPr>
          <p:spPr>
            <a:xfrm>
              <a:off x="2133600" y="1941576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76200" y="0"/>
                  </a:moveTo>
                  <a:lnTo>
                    <a:pt x="0" y="76200"/>
                  </a:lnTo>
                  <a:lnTo>
                    <a:pt x="36575" y="76200"/>
                  </a:lnTo>
                  <a:lnTo>
                    <a:pt x="36575" y="231648"/>
                  </a:lnTo>
                  <a:lnTo>
                    <a:pt x="0" y="231648"/>
                  </a:lnTo>
                  <a:lnTo>
                    <a:pt x="76200" y="304800"/>
                  </a:lnTo>
                  <a:lnTo>
                    <a:pt x="152400" y="231648"/>
                  </a:lnTo>
                  <a:lnTo>
                    <a:pt x="112775" y="231648"/>
                  </a:lnTo>
                  <a:lnTo>
                    <a:pt x="112775" y="762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33600" y="1941576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76200" y="0"/>
                  </a:moveTo>
                  <a:lnTo>
                    <a:pt x="152400" y="76200"/>
                  </a:lnTo>
                  <a:lnTo>
                    <a:pt x="112775" y="76200"/>
                  </a:lnTo>
                  <a:lnTo>
                    <a:pt x="112775" y="231648"/>
                  </a:lnTo>
                  <a:lnTo>
                    <a:pt x="152400" y="231648"/>
                  </a:lnTo>
                  <a:lnTo>
                    <a:pt x="76200" y="304800"/>
                  </a:lnTo>
                  <a:lnTo>
                    <a:pt x="0" y="231648"/>
                  </a:lnTo>
                  <a:lnTo>
                    <a:pt x="36575" y="231648"/>
                  </a:lnTo>
                  <a:lnTo>
                    <a:pt x="36575" y="76200"/>
                  </a:lnTo>
                  <a:lnTo>
                    <a:pt x="0" y="76200"/>
                  </a:lnTo>
                  <a:lnTo>
                    <a:pt x="7620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96" y="6095"/>
              <a:ext cx="4559935" cy="3416935"/>
            </a:xfrm>
            <a:custGeom>
              <a:avLst/>
              <a:gdLst/>
              <a:ahLst/>
              <a:cxnLst/>
              <a:rect l="l" t="t" r="r" b="b"/>
              <a:pathLst>
                <a:path w="4559935" h="3416935">
                  <a:moveTo>
                    <a:pt x="0" y="3416808"/>
                  </a:moveTo>
                  <a:lnTo>
                    <a:pt x="4559808" y="3416808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37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172" y="246379"/>
            <a:ext cx="1845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EDF</a:t>
            </a:r>
            <a:r>
              <a:rPr spc="-25" dirty="0"/>
              <a:t> </a:t>
            </a:r>
            <a:r>
              <a:rPr spc="-10" dirty="0"/>
              <a:t>Optimality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9436" y="295147"/>
            <a:ext cx="14890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[Dertouzos</a:t>
            </a:r>
            <a:r>
              <a:rPr sz="16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‘74]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728" y="722375"/>
            <a:ext cx="3432175" cy="993775"/>
            <a:chOff x="490728" y="722375"/>
            <a:chExt cx="3432175" cy="993775"/>
          </a:xfrm>
        </p:grpSpPr>
        <p:sp>
          <p:nvSpPr>
            <p:cNvPr id="6" name="object 6"/>
            <p:cNvSpPr/>
            <p:nvPr/>
          </p:nvSpPr>
          <p:spPr>
            <a:xfrm>
              <a:off x="874776" y="990599"/>
              <a:ext cx="3005455" cy="0"/>
            </a:xfrm>
            <a:custGeom>
              <a:avLst/>
              <a:gdLst/>
              <a:ahLst/>
              <a:cxnLst/>
              <a:rect l="l" t="t" r="r" b="b"/>
              <a:pathLst>
                <a:path w="3005454">
                  <a:moveTo>
                    <a:pt x="1377696" y="0"/>
                  </a:moveTo>
                  <a:lnTo>
                    <a:pt x="3005328" y="0"/>
                  </a:lnTo>
                </a:path>
                <a:path w="3005454">
                  <a:moveTo>
                    <a:pt x="0" y="0"/>
                  </a:moveTo>
                  <a:lnTo>
                    <a:pt x="114604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4007" y="96621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4776" y="1295399"/>
              <a:ext cx="3005455" cy="0"/>
            </a:xfrm>
            <a:custGeom>
              <a:avLst/>
              <a:gdLst/>
              <a:ahLst/>
              <a:cxnLst/>
              <a:rect l="l" t="t" r="r" b="b"/>
              <a:pathLst>
                <a:path w="3005454">
                  <a:moveTo>
                    <a:pt x="1149096" y="0"/>
                  </a:moveTo>
                  <a:lnTo>
                    <a:pt x="1374648" y="0"/>
                  </a:lnTo>
                </a:path>
                <a:path w="3005454">
                  <a:moveTo>
                    <a:pt x="0" y="0"/>
                  </a:moveTo>
                  <a:lnTo>
                    <a:pt x="231648" y="0"/>
                  </a:lnTo>
                </a:path>
                <a:path w="3005454">
                  <a:moveTo>
                    <a:pt x="1606296" y="0"/>
                  </a:moveTo>
                  <a:lnTo>
                    <a:pt x="3005328" y="0"/>
                  </a:lnTo>
                </a:path>
                <a:path w="3005454">
                  <a:moveTo>
                    <a:pt x="691896" y="0"/>
                  </a:moveTo>
                  <a:lnTo>
                    <a:pt x="91744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4007" y="127101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9472" y="1600199"/>
              <a:ext cx="2771140" cy="0"/>
            </a:xfrm>
            <a:custGeom>
              <a:avLst/>
              <a:gdLst/>
              <a:ahLst/>
              <a:cxnLst/>
              <a:rect l="l" t="t" r="r" b="b"/>
              <a:pathLst>
                <a:path w="2771140">
                  <a:moveTo>
                    <a:pt x="685799" y="0"/>
                  </a:moveTo>
                  <a:lnTo>
                    <a:pt x="2770632" y="0"/>
                  </a:lnTo>
                </a:path>
                <a:path w="2771140">
                  <a:moveTo>
                    <a:pt x="0" y="0"/>
                  </a:moveTo>
                  <a:lnTo>
                    <a:pt x="454151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6300" y="1597151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0"/>
                  </a:moveTo>
                  <a:lnTo>
                    <a:pt x="0" y="60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74007" y="157581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1248" y="1027175"/>
              <a:ext cx="304800" cy="573405"/>
            </a:xfrm>
            <a:custGeom>
              <a:avLst/>
              <a:gdLst/>
              <a:ahLst/>
              <a:cxnLst/>
              <a:rect l="l" t="t" r="r" b="b"/>
              <a:pathLst>
                <a:path w="304800" h="573405">
                  <a:moveTo>
                    <a:pt x="76200" y="417576"/>
                  </a:moveTo>
                  <a:lnTo>
                    <a:pt x="36576" y="304800"/>
                  </a:lnTo>
                  <a:lnTo>
                    <a:pt x="0" y="417576"/>
                  </a:lnTo>
                  <a:lnTo>
                    <a:pt x="30353" y="417576"/>
                  </a:lnTo>
                  <a:lnTo>
                    <a:pt x="27432" y="573024"/>
                  </a:lnTo>
                  <a:lnTo>
                    <a:pt x="42672" y="573024"/>
                  </a:lnTo>
                  <a:lnTo>
                    <a:pt x="45593" y="417576"/>
                  </a:lnTo>
                  <a:lnTo>
                    <a:pt x="76200" y="417576"/>
                  </a:lnTo>
                  <a:close/>
                </a:path>
                <a:path w="304800" h="573405">
                  <a:moveTo>
                    <a:pt x="304800" y="112776"/>
                  </a:moveTo>
                  <a:lnTo>
                    <a:pt x="265176" y="0"/>
                  </a:lnTo>
                  <a:lnTo>
                    <a:pt x="228600" y="112776"/>
                  </a:lnTo>
                  <a:lnTo>
                    <a:pt x="258953" y="112776"/>
                  </a:lnTo>
                  <a:lnTo>
                    <a:pt x="256032" y="268224"/>
                  </a:lnTo>
                  <a:lnTo>
                    <a:pt x="271272" y="268224"/>
                  </a:lnTo>
                  <a:lnTo>
                    <a:pt x="274193" y="112776"/>
                  </a:lnTo>
                  <a:lnTo>
                    <a:pt x="304800" y="1127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4776" y="1600199"/>
              <a:ext cx="3175" cy="76200"/>
            </a:xfrm>
            <a:custGeom>
              <a:avLst/>
              <a:gdLst/>
              <a:ahLst/>
              <a:cxnLst/>
              <a:rect l="l" t="t" r="r" b="b"/>
              <a:pathLst>
                <a:path w="3175" h="76200">
                  <a:moveTo>
                    <a:pt x="0" y="0"/>
                  </a:moveTo>
                  <a:lnTo>
                    <a:pt x="3048" y="7620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4900" y="1603247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1976" y="1600199"/>
              <a:ext cx="231775" cy="76200"/>
            </a:xfrm>
            <a:custGeom>
              <a:avLst/>
              <a:gdLst/>
              <a:ahLst/>
              <a:cxnLst/>
              <a:rect l="l" t="t" r="r" b="b"/>
              <a:pathLst>
                <a:path w="231775" h="76200">
                  <a:moveTo>
                    <a:pt x="0" y="0"/>
                  </a:moveTo>
                  <a:lnTo>
                    <a:pt x="3048" y="76200"/>
                  </a:lnTo>
                </a:path>
                <a:path w="231775" h="76200">
                  <a:moveTo>
                    <a:pt x="228600" y="0"/>
                  </a:moveTo>
                  <a:lnTo>
                    <a:pt x="231648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90700" y="1603247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17776" y="1600199"/>
              <a:ext cx="1603375" cy="76200"/>
            </a:xfrm>
            <a:custGeom>
              <a:avLst/>
              <a:gdLst/>
              <a:ahLst/>
              <a:cxnLst/>
              <a:rect l="l" t="t" r="r" b="b"/>
              <a:pathLst>
                <a:path w="1603375" h="76200">
                  <a:moveTo>
                    <a:pt x="0" y="0"/>
                  </a:moveTo>
                  <a:lnTo>
                    <a:pt x="3048" y="76200"/>
                  </a:lnTo>
                </a:path>
                <a:path w="1603375" h="76200">
                  <a:moveTo>
                    <a:pt x="228600" y="0"/>
                  </a:moveTo>
                  <a:lnTo>
                    <a:pt x="231648" y="76200"/>
                  </a:lnTo>
                </a:path>
                <a:path w="1603375" h="76200">
                  <a:moveTo>
                    <a:pt x="457200" y="0"/>
                  </a:moveTo>
                  <a:lnTo>
                    <a:pt x="460248" y="76200"/>
                  </a:lnTo>
                </a:path>
                <a:path w="1603375" h="76200">
                  <a:moveTo>
                    <a:pt x="685800" y="0"/>
                  </a:moveTo>
                  <a:lnTo>
                    <a:pt x="688848" y="76200"/>
                  </a:lnTo>
                </a:path>
                <a:path w="1603375" h="76200">
                  <a:moveTo>
                    <a:pt x="914400" y="0"/>
                  </a:moveTo>
                  <a:lnTo>
                    <a:pt x="917448" y="76200"/>
                  </a:lnTo>
                </a:path>
                <a:path w="1603375" h="76200">
                  <a:moveTo>
                    <a:pt x="1143000" y="0"/>
                  </a:moveTo>
                  <a:lnTo>
                    <a:pt x="1146048" y="76200"/>
                  </a:lnTo>
                </a:path>
                <a:path w="1603375" h="76200">
                  <a:moveTo>
                    <a:pt x="1371600" y="0"/>
                  </a:moveTo>
                  <a:lnTo>
                    <a:pt x="1374648" y="76200"/>
                  </a:lnTo>
                </a:path>
                <a:path w="1603375" h="76200">
                  <a:moveTo>
                    <a:pt x="1600200" y="0"/>
                  </a:moveTo>
                  <a:lnTo>
                    <a:pt x="1603248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7048" y="722375"/>
              <a:ext cx="76200" cy="268605"/>
            </a:xfrm>
            <a:custGeom>
              <a:avLst/>
              <a:gdLst/>
              <a:ahLst/>
              <a:cxnLst/>
              <a:rect l="l" t="t" r="r" b="b"/>
              <a:pathLst>
                <a:path w="76200" h="268605">
                  <a:moveTo>
                    <a:pt x="76200" y="112776"/>
                  </a:moveTo>
                  <a:lnTo>
                    <a:pt x="36576" y="0"/>
                  </a:lnTo>
                  <a:lnTo>
                    <a:pt x="0" y="112776"/>
                  </a:lnTo>
                  <a:lnTo>
                    <a:pt x="30353" y="112776"/>
                  </a:lnTo>
                  <a:lnTo>
                    <a:pt x="27432" y="268224"/>
                  </a:lnTo>
                  <a:lnTo>
                    <a:pt x="42672" y="268224"/>
                  </a:lnTo>
                  <a:lnTo>
                    <a:pt x="45593" y="112776"/>
                  </a:lnTo>
                  <a:lnTo>
                    <a:pt x="76200" y="1127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7000" y="722375"/>
              <a:ext cx="762000" cy="878205"/>
            </a:xfrm>
            <a:custGeom>
              <a:avLst/>
              <a:gdLst/>
              <a:ahLst/>
              <a:cxnLst/>
              <a:rect l="l" t="t" r="r" b="b"/>
              <a:pathLst>
                <a:path w="762000" h="878205">
                  <a:moveTo>
                    <a:pt x="76200" y="155448"/>
                  </a:moveTo>
                  <a:lnTo>
                    <a:pt x="48641" y="155448"/>
                  </a:lnTo>
                  <a:lnTo>
                    <a:pt x="45720" y="0"/>
                  </a:lnTo>
                  <a:lnTo>
                    <a:pt x="30480" y="0"/>
                  </a:lnTo>
                  <a:lnTo>
                    <a:pt x="33401" y="155448"/>
                  </a:lnTo>
                  <a:lnTo>
                    <a:pt x="0" y="155448"/>
                  </a:lnTo>
                  <a:lnTo>
                    <a:pt x="39624" y="268224"/>
                  </a:lnTo>
                  <a:lnTo>
                    <a:pt x="76200" y="155448"/>
                  </a:lnTo>
                  <a:close/>
                </a:path>
                <a:path w="762000" h="878205">
                  <a:moveTo>
                    <a:pt x="304800" y="460248"/>
                  </a:moveTo>
                  <a:lnTo>
                    <a:pt x="277241" y="460248"/>
                  </a:lnTo>
                  <a:lnTo>
                    <a:pt x="274320" y="304800"/>
                  </a:lnTo>
                  <a:lnTo>
                    <a:pt x="259080" y="304800"/>
                  </a:lnTo>
                  <a:lnTo>
                    <a:pt x="262001" y="460248"/>
                  </a:lnTo>
                  <a:lnTo>
                    <a:pt x="228600" y="460248"/>
                  </a:lnTo>
                  <a:lnTo>
                    <a:pt x="268224" y="573024"/>
                  </a:lnTo>
                  <a:lnTo>
                    <a:pt x="304800" y="460248"/>
                  </a:lnTo>
                  <a:close/>
                </a:path>
                <a:path w="762000" h="878205">
                  <a:moveTo>
                    <a:pt x="762000" y="765048"/>
                  </a:moveTo>
                  <a:lnTo>
                    <a:pt x="734441" y="765048"/>
                  </a:lnTo>
                  <a:lnTo>
                    <a:pt x="731520" y="609600"/>
                  </a:lnTo>
                  <a:lnTo>
                    <a:pt x="716280" y="609600"/>
                  </a:lnTo>
                  <a:lnTo>
                    <a:pt x="719201" y="765048"/>
                  </a:lnTo>
                  <a:lnTo>
                    <a:pt x="685800" y="765048"/>
                  </a:lnTo>
                  <a:lnTo>
                    <a:pt x="725424" y="877824"/>
                  </a:lnTo>
                  <a:lnTo>
                    <a:pt x="762000" y="7650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7824" y="1487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8" y="115824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7824" y="1487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6424" y="1182623"/>
              <a:ext cx="460375" cy="116205"/>
            </a:xfrm>
            <a:custGeom>
              <a:avLst/>
              <a:gdLst/>
              <a:ahLst/>
              <a:cxnLst/>
              <a:rect l="l" t="t" r="r" b="b"/>
              <a:pathLst>
                <a:path w="460375" h="116205">
                  <a:moveTo>
                    <a:pt x="4602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60248" y="115824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6424" y="1182623"/>
              <a:ext cx="688975" cy="421005"/>
            </a:xfrm>
            <a:custGeom>
              <a:avLst/>
              <a:gdLst/>
              <a:ahLst/>
              <a:cxnLst/>
              <a:rect l="l" t="t" r="r" b="b"/>
              <a:pathLst>
                <a:path w="688975" h="421005">
                  <a:moveTo>
                    <a:pt x="0" y="115824"/>
                  </a:moveTo>
                  <a:lnTo>
                    <a:pt x="460248" y="115824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  <a:path w="688975" h="421005">
                  <a:moveTo>
                    <a:pt x="457200" y="420624"/>
                  </a:moveTo>
                  <a:lnTo>
                    <a:pt x="688847" y="420624"/>
                  </a:lnTo>
                  <a:lnTo>
                    <a:pt x="688847" y="304800"/>
                  </a:lnTo>
                  <a:lnTo>
                    <a:pt x="457200" y="304800"/>
                  </a:lnTo>
                  <a:lnTo>
                    <a:pt x="457200" y="4206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92224" y="11826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8" y="115824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92224" y="877823"/>
              <a:ext cx="460375" cy="421005"/>
            </a:xfrm>
            <a:custGeom>
              <a:avLst/>
              <a:gdLst/>
              <a:ahLst/>
              <a:cxnLst/>
              <a:rect l="l" t="t" r="r" b="b"/>
              <a:pathLst>
                <a:path w="460375" h="421005">
                  <a:moveTo>
                    <a:pt x="0" y="420624"/>
                  </a:moveTo>
                  <a:lnTo>
                    <a:pt x="231648" y="420624"/>
                  </a:lnTo>
                  <a:lnTo>
                    <a:pt x="231648" y="304800"/>
                  </a:lnTo>
                  <a:lnTo>
                    <a:pt x="0" y="304800"/>
                  </a:lnTo>
                  <a:lnTo>
                    <a:pt x="0" y="420624"/>
                  </a:lnTo>
                  <a:close/>
                </a:path>
                <a:path w="460375" h="421005">
                  <a:moveTo>
                    <a:pt x="228600" y="115824"/>
                  </a:moveTo>
                  <a:lnTo>
                    <a:pt x="460248" y="115824"/>
                  </a:lnTo>
                  <a:lnTo>
                    <a:pt x="460248" y="0"/>
                  </a:lnTo>
                  <a:lnTo>
                    <a:pt x="228600" y="0"/>
                  </a:lnTo>
                  <a:lnTo>
                    <a:pt x="22860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49423" y="11826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8" y="115824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49423" y="11826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1264" y="746759"/>
              <a:ext cx="445007" cy="9448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76400" y="780287"/>
              <a:ext cx="73660" cy="58419"/>
            </a:xfrm>
            <a:custGeom>
              <a:avLst/>
              <a:gdLst/>
              <a:ahLst/>
              <a:cxnLst/>
              <a:rect l="l" t="t" r="r" b="b"/>
              <a:pathLst>
                <a:path w="73660" h="58419">
                  <a:moveTo>
                    <a:pt x="45719" y="0"/>
                  </a:moveTo>
                  <a:lnTo>
                    <a:pt x="0" y="57911"/>
                  </a:lnTo>
                  <a:lnTo>
                    <a:pt x="73152" y="42672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3728" y="1371599"/>
              <a:ext cx="445008" cy="9448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060448" y="1408175"/>
              <a:ext cx="73660" cy="55244"/>
            </a:xfrm>
            <a:custGeom>
              <a:avLst/>
              <a:gdLst/>
              <a:ahLst/>
              <a:cxnLst/>
              <a:rect l="l" t="t" r="r" b="b"/>
              <a:pathLst>
                <a:path w="73660" h="55244">
                  <a:moveTo>
                    <a:pt x="24384" y="0"/>
                  </a:moveTo>
                  <a:lnTo>
                    <a:pt x="0" y="45720"/>
                  </a:lnTo>
                  <a:lnTo>
                    <a:pt x="73152" y="548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728" y="761999"/>
              <a:ext cx="85343" cy="9540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019300" y="987551"/>
              <a:ext cx="0" cy="311150"/>
            </a:xfrm>
            <a:custGeom>
              <a:avLst/>
              <a:gdLst/>
              <a:ahLst/>
              <a:cxnLst/>
              <a:rect l="l" t="t" r="r" b="b"/>
              <a:pathLst>
                <a:path h="311150">
                  <a:moveTo>
                    <a:pt x="0" y="0"/>
                  </a:moveTo>
                  <a:lnTo>
                    <a:pt x="0" y="310896"/>
                  </a:lnTo>
                </a:path>
              </a:pathLst>
            </a:custGeom>
            <a:ln w="9143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20824" y="1304544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4">
                  <a:moveTo>
                    <a:pt x="0" y="0"/>
                  </a:moveTo>
                  <a:lnTo>
                    <a:pt x="0" y="298702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32636" y="1645411"/>
            <a:ext cx="749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43137" y="994982"/>
            <a:ext cx="9525" cy="611505"/>
            <a:chOff x="2243137" y="994982"/>
            <a:chExt cx="9525" cy="611505"/>
          </a:xfrm>
        </p:grpSpPr>
        <p:sp>
          <p:nvSpPr>
            <p:cNvPr id="38" name="object 38"/>
            <p:cNvSpPr/>
            <p:nvPr/>
          </p:nvSpPr>
          <p:spPr>
            <a:xfrm>
              <a:off x="2247900" y="999744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4">
                  <a:moveTo>
                    <a:pt x="0" y="0"/>
                  </a:moveTo>
                  <a:lnTo>
                    <a:pt x="0" y="298702"/>
                  </a:lnTo>
                </a:path>
              </a:pathLst>
            </a:custGeom>
            <a:ln w="9143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49424" y="1304544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4">
                  <a:moveTo>
                    <a:pt x="0" y="0"/>
                  </a:moveTo>
                  <a:lnTo>
                    <a:pt x="0" y="298702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952244" y="1651507"/>
            <a:ext cx="4527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25" baseline="-20467" dirty="0">
                <a:latin typeface="Times New Roman"/>
                <a:cs typeface="Times New Roman"/>
              </a:rPr>
              <a:t>E</a:t>
            </a:r>
            <a:r>
              <a:rPr sz="1425" spc="330" baseline="-20467" dirty="0">
                <a:latin typeface="Times New Roman"/>
                <a:cs typeface="Times New Roman"/>
              </a:rPr>
              <a:t>  </a:t>
            </a:r>
            <a:r>
              <a:rPr sz="2100" spc="-37" baseline="1984" dirty="0">
                <a:latin typeface="Times New Roman"/>
                <a:cs typeface="Times New Roman"/>
              </a:rPr>
              <a:t>f</a:t>
            </a:r>
            <a:r>
              <a:rPr sz="1425" spc="-37" baseline="-17543" dirty="0">
                <a:latin typeface="Times New Roman"/>
                <a:cs typeface="Times New Roman"/>
              </a:rPr>
              <a:t>E</a:t>
            </a:r>
            <a:endParaRPr sz="1425" baseline="-17543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00337" y="982789"/>
            <a:ext cx="9525" cy="624205"/>
            <a:chOff x="2700337" y="982789"/>
            <a:chExt cx="9525" cy="624205"/>
          </a:xfrm>
        </p:grpSpPr>
        <p:sp>
          <p:nvSpPr>
            <p:cNvPr id="42" name="object 42"/>
            <p:cNvSpPr/>
            <p:nvPr/>
          </p:nvSpPr>
          <p:spPr>
            <a:xfrm>
              <a:off x="2705100" y="987551"/>
              <a:ext cx="0" cy="311150"/>
            </a:xfrm>
            <a:custGeom>
              <a:avLst/>
              <a:gdLst/>
              <a:ahLst/>
              <a:cxnLst/>
              <a:rect l="l" t="t" r="r" b="b"/>
              <a:pathLst>
                <a:path h="311150">
                  <a:moveTo>
                    <a:pt x="0" y="0"/>
                  </a:moveTo>
                  <a:lnTo>
                    <a:pt x="0" y="310896"/>
                  </a:lnTo>
                </a:path>
              </a:pathLst>
            </a:custGeom>
            <a:ln w="9143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06624" y="1304545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4">
                  <a:moveTo>
                    <a:pt x="0" y="0"/>
                  </a:moveTo>
                  <a:lnTo>
                    <a:pt x="0" y="298702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598420" y="1645411"/>
            <a:ext cx="2393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d</a:t>
            </a:r>
            <a:r>
              <a:rPr sz="1425" spc="-37" baseline="-20467" dirty="0">
                <a:latin typeface="Times New Roman"/>
                <a:cs typeface="Times New Roman"/>
              </a:rPr>
              <a:t>E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96411" y="1645411"/>
            <a:ext cx="2260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d</a:t>
            </a:r>
            <a:r>
              <a:rPr sz="1425" spc="-37" baseline="-20467" dirty="0">
                <a:latin typeface="Times New Roman"/>
                <a:cs typeface="Times New Roman"/>
              </a:rPr>
              <a:t>k</a:t>
            </a:r>
            <a:endParaRPr sz="1425" baseline="-20467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557337" y="982789"/>
            <a:ext cx="9525" cy="624205"/>
            <a:chOff x="1557337" y="982789"/>
            <a:chExt cx="9525" cy="624205"/>
          </a:xfrm>
        </p:grpSpPr>
        <p:sp>
          <p:nvSpPr>
            <p:cNvPr id="47" name="object 47"/>
            <p:cNvSpPr/>
            <p:nvPr/>
          </p:nvSpPr>
          <p:spPr>
            <a:xfrm>
              <a:off x="1562100" y="987551"/>
              <a:ext cx="0" cy="311150"/>
            </a:xfrm>
            <a:custGeom>
              <a:avLst/>
              <a:gdLst/>
              <a:ahLst/>
              <a:cxnLst/>
              <a:rect l="l" t="t" r="r" b="b"/>
              <a:pathLst>
                <a:path h="311150">
                  <a:moveTo>
                    <a:pt x="0" y="0"/>
                  </a:moveTo>
                  <a:lnTo>
                    <a:pt x="0" y="310896"/>
                  </a:lnTo>
                </a:path>
              </a:pathLst>
            </a:custGeom>
            <a:ln w="9143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63624" y="1304545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4">
                  <a:moveTo>
                    <a:pt x="0" y="0"/>
                  </a:moveTo>
                  <a:lnTo>
                    <a:pt x="0" y="298702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36220" y="668222"/>
            <a:ext cx="594995" cy="9429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890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21164" dirty="0">
                <a:latin typeface="Times New Roman"/>
                <a:cs typeface="Times New Roman"/>
              </a:rPr>
              <a:t>E</a:t>
            </a:r>
            <a:endParaRPr sz="1575" baseline="-21164">
              <a:latin typeface="Times New Roman"/>
              <a:cs typeface="Times New Roman"/>
            </a:endParaRPr>
          </a:p>
          <a:p>
            <a:pPr marL="38100">
              <a:lnSpc>
                <a:spcPts val="1860"/>
              </a:lnSpc>
              <a:spcBef>
                <a:spcPts val="790"/>
              </a:spcBef>
            </a:pPr>
            <a:r>
              <a:rPr sz="1600" spc="580" dirty="0">
                <a:latin typeface="Symbol"/>
                <a:cs typeface="Symbol"/>
              </a:rPr>
              <a:t></a:t>
            </a:r>
            <a:endParaRPr sz="1600">
              <a:latin typeface="Symbol"/>
              <a:cs typeface="Symbol"/>
            </a:endParaRPr>
          </a:p>
          <a:p>
            <a:pPr marL="360680">
              <a:lnSpc>
                <a:spcPts val="1860"/>
              </a:lnSpc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21164" dirty="0">
                <a:latin typeface="Times New Roman"/>
                <a:cs typeface="Times New Roman"/>
              </a:rPr>
              <a:t>k</a:t>
            </a:r>
            <a:endParaRPr sz="1575" baseline="-21164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560449" y="874648"/>
            <a:ext cx="695325" cy="732155"/>
            <a:chOff x="1560449" y="874648"/>
            <a:chExt cx="695325" cy="732155"/>
          </a:xfrm>
        </p:grpSpPr>
        <p:sp>
          <p:nvSpPr>
            <p:cNvPr id="51" name="object 51"/>
            <p:cNvSpPr/>
            <p:nvPr/>
          </p:nvSpPr>
          <p:spPr>
            <a:xfrm>
              <a:off x="2020824" y="8778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8" y="115824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20824" y="8778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63624" y="1487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7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7" y="115824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63624" y="1487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7" y="115824"/>
                  </a:lnTo>
                  <a:lnTo>
                    <a:pt x="231647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90220" y="2020316"/>
            <a:ext cx="16484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Transforming</a:t>
            </a:r>
            <a:r>
              <a:rPr sz="1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1400" b="1" spc="10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1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’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85216" y="2322575"/>
            <a:ext cx="1414780" cy="765175"/>
            <a:chOff x="585216" y="2322575"/>
            <a:chExt cx="1414780" cy="765175"/>
          </a:xfrm>
        </p:grpSpPr>
        <p:sp>
          <p:nvSpPr>
            <p:cNvPr id="57" name="object 57"/>
            <p:cNvSpPr/>
            <p:nvPr/>
          </p:nvSpPr>
          <p:spPr>
            <a:xfrm>
              <a:off x="585216" y="2322575"/>
              <a:ext cx="532130" cy="287020"/>
            </a:xfrm>
            <a:custGeom>
              <a:avLst/>
              <a:gdLst/>
              <a:ahLst/>
              <a:cxnLst/>
              <a:rect l="l" t="t" r="r" b="b"/>
              <a:pathLst>
                <a:path w="532130" h="287019">
                  <a:moveTo>
                    <a:pt x="531761" y="0"/>
                  </a:moveTo>
                  <a:lnTo>
                    <a:pt x="350735" y="0"/>
                  </a:lnTo>
                  <a:lnTo>
                    <a:pt x="175361" y="0"/>
                  </a:lnTo>
                  <a:lnTo>
                    <a:pt x="0" y="0"/>
                  </a:lnTo>
                  <a:lnTo>
                    <a:pt x="0" y="94488"/>
                  </a:lnTo>
                  <a:lnTo>
                    <a:pt x="0" y="188976"/>
                  </a:lnTo>
                  <a:lnTo>
                    <a:pt x="0" y="286524"/>
                  </a:lnTo>
                  <a:lnTo>
                    <a:pt x="531761" y="0"/>
                  </a:lnTo>
                  <a:close/>
                </a:path>
              </a:pathLst>
            </a:custGeom>
            <a:solidFill>
              <a:srgbClr val="E7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5216" y="2322575"/>
              <a:ext cx="707390" cy="381000"/>
            </a:xfrm>
            <a:custGeom>
              <a:avLst/>
              <a:gdLst/>
              <a:ahLst/>
              <a:cxnLst/>
              <a:rect l="l" t="t" r="r" b="b"/>
              <a:pathLst>
                <a:path w="707390" h="381000">
                  <a:moveTo>
                    <a:pt x="707136" y="0"/>
                  </a:moveTo>
                  <a:lnTo>
                    <a:pt x="531766" y="0"/>
                  </a:lnTo>
                  <a:lnTo>
                    <a:pt x="0" y="286512"/>
                  </a:lnTo>
                  <a:lnTo>
                    <a:pt x="0" y="381000"/>
                  </a:lnTo>
                  <a:lnTo>
                    <a:pt x="707136" y="0"/>
                  </a:lnTo>
                  <a:close/>
                </a:path>
              </a:pathLst>
            </a:custGeom>
            <a:solidFill>
              <a:srgbClr val="E4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5216" y="2322575"/>
              <a:ext cx="882650" cy="475615"/>
            </a:xfrm>
            <a:custGeom>
              <a:avLst/>
              <a:gdLst/>
              <a:ahLst/>
              <a:cxnLst/>
              <a:rect l="l" t="t" r="r" b="b"/>
              <a:pathLst>
                <a:path w="882650" h="475614">
                  <a:moveTo>
                    <a:pt x="882505" y="0"/>
                  </a:moveTo>
                  <a:lnTo>
                    <a:pt x="707136" y="0"/>
                  </a:lnTo>
                  <a:lnTo>
                    <a:pt x="0" y="381000"/>
                  </a:lnTo>
                  <a:lnTo>
                    <a:pt x="0" y="475488"/>
                  </a:lnTo>
                  <a:lnTo>
                    <a:pt x="882505" y="0"/>
                  </a:lnTo>
                  <a:close/>
                </a:path>
              </a:pathLst>
            </a:custGeom>
            <a:solidFill>
              <a:srgbClr val="E3F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5216" y="2322575"/>
              <a:ext cx="1057910" cy="570230"/>
            </a:xfrm>
            <a:custGeom>
              <a:avLst/>
              <a:gdLst/>
              <a:ahLst/>
              <a:cxnLst/>
              <a:rect l="l" t="t" r="r" b="b"/>
              <a:pathLst>
                <a:path w="1057910" h="570230">
                  <a:moveTo>
                    <a:pt x="1057875" y="0"/>
                  </a:moveTo>
                  <a:lnTo>
                    <a:pt x="882505" y="0"/>
                  </a:lnTo>
                  <a:lnTo>
                    <a:pt x="0" y="475488"/>
                  </a:lnTo>
                  <a:lnTo>
                    <a:pt x="0" y="569976"/>
                  </a:lnTo>
                  <a:lnTo>
                    <a:pt x="1057875" y="0"/>
                  </a:lnTo>
                  <a:close/>
                </a:path>
              </a:pathLst>
            </a:custGeom>
            <a:solidFill>
              <a:srgbClr val="E2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5216" y="2322575"/>
              <a:ext cx="1239520" cy="668020"/>
            </a:xfrm>
            <a:custGeom>
              <a:avLst/>
              <a:gdLst/>
              <a:ahLst/>
              <a:cxnLst/>
              <a:rect l="l" t="t" r="r" b="b"/>
              <a:pathLst>
                <a:path w="1239520" h="668019">
                  <a:moveTo>
                    <a:pt x="1238902" y="0"/>
                  </a:moveTo>
                  <a:lnTo>
                    <a:pt x="1057875" y="0"/>
                  </a:lnTo>
                  <a:lnTo>
                    <a:pt x="0" y="569976"/>
                  </a:lnTo>
                  <a:lnTo>
                    <a:pt x="0" y="667511"/>
                  </a:lnTo>
                  <a:lnTo>
                    <a:pt x="1238902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5216" y="2322575"/>
              <a:ext cx="1414780" cy="762000"/>
            </a:xfrm>
            <a:custGeom>
              <a:avLst/>
              <a:gdLst/>
              <a:ahLst/>
              <a:cxnLst/>
              <a:rect l="l" t="t" r="r" b="b"/>
              <a:pathLst>
                <a:path w="1414780" h="762000">
                  <a:moveTo>
                    <a:pt x="1414272" y="0"/>
                  </a:moveTo>
                  <a:lnTo>
                    <a:pt x="1238902" y="0"/>
                  </a:lnTo>
                  <a:lnTo>
                    <a:pt x="0" y="667511"/>
                  </a:lnTo>
                  <a:lnTo>
                    <a:pt x="0" y="762000"/>
                  </a:lnTo>
                  <a:lnTo>
                    <a:pt x="1414272" y="0"/>
                  </a:lnTo>
                  <a:close/>
                </a:path>
              </a:pathLst>
            </a:custGeom>
            <a:solidFill>
              <a:srgbClr val="DB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5216" y="2322575"/>
              <a:ext cx="1414780" cy="765175"/>
            </a:xfrm>
            <a:custGeom>
              <a:avLst/>
              <a:gdLst/>
              <a:ahLst/>
              <a:cxnLst/>
              <a:rect l="l" t="t" r="r" b="b"/>
              <a:pathLst>
                <a:path w="1414780" h="765175">
                  <a:moveTo>
                    <a:pt x="1414272" y="0"/>
                  </a:moveTo>
                  <a:lnTo>
                    <a:pt x="0" y="762000"/>
                  </a:lnTo>
                  <a:lnTo>
                    <a:pt x="0" y="765048"/>
                  </a:lnTo>
                  <a:lnTo>
                    <a:pt x="169712" y="765048"/>
                  </a:lnTo>
                  <a:lnTo>
                    <a:pt x="1414272" y="94488"/>
                  </a:lnTo>
                  <a:lnTo>
                    <a:pt x="1414272" y="0"/>
                  </a:lnTo>
                  <a:close/>
                </a:path>
              </a:pathLst>
            </a:custGeom>
            <a:solidFill>
              <a:srgbClr val="D9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4928" y="2417063"/>
              <a:ext cx="1244600" cy="670560"/>
            </a:xfrm>
            <a:custGeom>
              <a:avLst/>
              <a:gdLst/>
              <a:ahLst/>
              <a:cxnLst/>
              <a:rect l="l" t="t" r="r" b="b"/>
              <a:pathLst>
                <a:path w="1244600" h="670560">
                  <a:moveTo>
                    <a:pt x="1244559" y="0"/>
                  </a:moveTo>
                  <a:lnTo>
                    <a:pt x="0" y="670559"/>
                  </a:lnTo>
                  <a:lnTo>
                    <a:pt x="175369" y="670559"/>
                  </a:lnTo>
                  <a:lnTo>
                    <a:pt x="1244559" y="94487"/>
                  </a:lnTo>
                  <a:lnTo>
                    <a:pt x="1244559" y="0"/>
                  </a:lnTo>
                  <a:close/>
                </a:path>
              </a:pathLst>
            </a:custGeom>
            <a:solidFill>
              <a:srgbClr val="D5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30298" y="2511551"/>
              <a:ext cx="1069340" cy="576580"/>
            </a:xfrm>
            <a:custGeom>
              <a:avLst/>
              <a:gdLst/>
              <a:ahLst/>
              <a:cxnLst/>
              <a:rect l="l" t="t" r="r" b="b"/>
              <a:pathLst>
                <a:path w="1069339" h="576580">
                  <a:moveTo>
                    <a:pt x="1069189" y="0"/>
                  </a:moveTo>
                  <a:lnTo>
                    <a:pt x="0" y="576072"/>
                  </a:lnTo>
                  <a:lnTo>
                    <a:pt x="181026" y="576072"/>
                  </a:lnTo>
                  <a:lnTo>
                    <a:pt x="1069189" y="97536"/>
                  </a:lnTo>
                  <a:lnTo>
                    <a:pt x="1069189" y="0"/>
                  </a:lnTo>
                  <a:close/>
                </a:path>
              </a:pathLst>
            </a:custGeom>
            <a:solidFill>
              <a:srgbClr val="D3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1325" y="2609087"/>
              <a:ext cx="888365" cy="478790"/>
            </a:xfrm>
            <a:custGeom>
              <a:avLst/>
              <a:gdLst/>
              <a:ahLst/>
              <a:cxnLst/>
              <a:rect l="l" t="t" r="r" b="b"/>
              <a:pathLst>
                <a:path w="888364" h="478789">
                  <a:moveTo>
                    <a:pt x="888162" y="0"/>
                  </a:moveTo>
                  <a:lnTo>
                    <a:pt x="0" y="478535"/>
                  </a:lnTo>
                  <a:lnTo>
                    <a:pt x="175369" y="478535"/>
                  </a:lnTo>
                  <a:lnTo>
                    <a:pt x="888162" y="94487"/>
                  </a:lnTo>
                  <a:lnTo>
                    <a:pt x="888162" y="0"/>
                  </a:lnTo>
                  <a:close/>
                </a:path>
              </a:pathLst>
            </a:custGeom>
            <a:solidFill>
              <a:srgbClr val="D0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86694" y="2703575"/>
              <a:ext cx="713105" cy="384175"/>
            </a:xfrm>
            <a:custGeom>
              <a:avLst/>
              <a:gdLst/>
              <a:ahLst/>
              <a:cxnLst/>
              <a:rect l="l" t="t" r="r" b="b"/>
              <a:pathLst>
                <a:path w="713105" h="384175">
                  <a:moveTo>
                    <a:pt x="712793" y="0"/>
                  </a:moveTo>
                  <a:lnTo>
                    <a:pt x="0" y="384048"/>
                  </a:lnTo>
                  <a:lnTo>
                    <a:pt x="175369" y="384048"/>
                  </a:lnTo>
                  <a:lnTo>
                    <a:pt x="712793" y="94488"/>
                  </a:lnTo>
                  <a:lnTo>
                    <a:pt x="712793" y="0"/>
                  </a:lnTo>
                  <a:close/>
                </a:path>
              </a:pathLst>
            </a:custGeom>
            <a:solidFill>
              <a:srgbClr val="C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62064" y="2798063"/>
              <a:ext cx="537845" cy="289560"/>
            </a:xfrm>
            <a:custGeom>
              <a:avLst/>
              <a:gdLst/>
              <a:ahLst/>
              <a:cxnLst/>
              <a:rect l="l" t="t" r="r" b="b"/>
              <a:pathLst>
                <a:path w="537844" h="289560">
                  <a:moveTo>
                    <a:pt x="537423" y="0"/>
                  </a:moveTo>
                  <a:lnTo>
                    <a:pt x="0" y="289559"/>
                  </a:lnTo>
                  <a:lnTo>
                    <a:pt x="175369" y="289559"/>
                  </a:lnTo>
                  <a:lnTo>
                    <a:pt x="537423" y="94487"/>
                  </a:lnTo>
                  <a:lnTo>
                    <a:pt x="537423" y="0"/>
                  </a:lnTo>
                  <a:close/>
                </a:path>
              </a:pathLst>
            </a:custGeom>
            <a:solidFill>
              <a:srgbClr val="CD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37423" y="2892551"/>
              <a:ext cx="362585" cy="195580"/>
            </a:xfrm>
            <a:custGeom>
              <a:avLst/>
              <a:gdLst/>
              <a:ahLst/>
              <a:cxnLst/>
              <a:rect l="l" t="t" r="r" b="b"/>
              <a:pathLst>
                <a:path w="362585" h="195580">
                  <a:moveTo>
                    <a:pt x="362064" y="0"/>
                  </a:moveTo>
                  <a:lnTo>
                    <a:pt x="0" y="195072"/>
                  </a:lnTo>
                  <a:lnTo>
                    <a:pt x="181025" y="195072"/>
                  </a:lnTo>
                  <a:lnTo>
                    <a:pt x="356400" y="195072"/>
                  </a:lnTo>
                  <a:lnTo>
                    <a:pt x="362064" y="192024"/>
                  </a:lnTo>
                  <a:lnTo>
                    <a:pt x="362064" y="97536"/>
                  </a:lnTo>
                  <a:lnTo>
                    <a:pt x="36206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85216" y="2322575"/>
            <a:ext cx="1414780" cy="7651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780"/>
              </a:spcBef>
              <a:tabLst>
                <a:tab pos="713105" algn="l"/>
              </a:tabLst>
            </a:pPr>
            <a:r>
              <a:rPr sz="1400" spc="-10" dirty="0">
                <a:latin typeface="Symbol"/>
                <a:cs typeface="Symbol"/>
              </a:rPr>
              <a:t></a:t>
            </a:r>
            <a:r>
              <a:rPr sz="1400" spc="-10" dirty="0">
                <a:latin typeface="Arial MT"/>
                <a:cs typeface="Arial MT"/>
              </a:rPr>
              <a:t>’(t)</a:t>
            </a:r>
            <a:r>
              <a:rPr sz="1400" dirty="0">
                <a:latin typeface="Arial MT"/>
                <a:cs typeface="Arial MT"/>
              </a:rPr>
              <a:t>	=</a:t>
            </a:r>
            <a:r>
              <a:rPr sz="1400" spc="2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Symbol"/>
                <a:cs typeface="Symbol"/>
              </a:rPr>
              <a:t></a:t>
            </a:r>
            <a:r>
              <a:rPr sz="1400" spc="-20" dirty="0">
                <a:latin typeface="Arial MT"/>
                <a:cs typeface="Arial MT"/>
              </a:rPr>
              <a:t>(t</a:t>
            </a:r>
            <a:r>
              <a:rPr sz="1425" spc="-30" baseline="-20467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237490">
              <a:lnSpc>
                <a:spcPct val="100000"/>
              </a:lnSpc>
              <a:spcBef>
                <a:spcPts val="845"/>
              </a:spcBef>
            </a:pPr>
            <a:r>
              <a:rPr sz="1400" dirty="0">
                <a:latin typeface="Symbol"/>
                <a:cs typeface="Symbol"/>
              </a:rPr>
              <a:t></a:t>
            </a:r>
            <a:r>
              <a:rPr sz="1400" dirty="0">
                <a:latin typeface="Arial MT"/>
                <a:cs typeface="Arial MT"/>
              </a:rPr>
              <a:t>’(t</a:t>
            </a:r>
            <a:r>
              <a:rPr sz="1425" baseline="-20467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20" dirty="0">
                <a:latin typeface="Symbol"/>
                <a:cs typeface="Symbol"/>
              </a:rPr>
              <a:t></a:t>
            </a:r>
            <a:r>
              <a:rPr sz="1400" spc="-20" dirty="0">
                <a:latin typeface="Arial MT"/>
                <a:cs typeface="Arial MT"/>
              </a:rPr>
              <a:t>(t)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58368" y="2438399"/>
            <a:ext cx="3435350" cy="536575"/>
            <a:chOff x="658368" y="2438399"/>
            <a:chExt cx="3435350" cy="536575"/>
          </a:xfrm>
        </p:grpSpPr>
        <p:pic>
          <p:nvPicPr>
            <p:cNvPr id="72" name="object 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368" y="2438399"/>
              <a:ext cx="85343" cy="536448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377440" y="2590799"/>
              <a:ext cx="219710" cy="48895"/>
            </a:xfrm>
            <a:custGeom>
              <a:avLst/>
              <a:gdLst/>
              <a:ahLst/>
              <a:cxnLst/>
              <a:rect l="l" t="t" r="r" b="b"/>
              <a:pathLst>
                <a:path w="219710" h="48894">
                  <a:moveTo>
                    <a:pt x="219646" y="0"/>
                  </a:moveTo>
                  <a:lnTo>
                    <a:pt x="109829" y="0"/>
                  </a:lnTo>
                  <a:lnTo>
                    <a:pt x="0" y="0"/>
                  </a:lnTo>
                  <a:lnTo>
                    <a:pt x="0" y="24396"/>
                  </a:lnTo>
                  <a:lnTo>
                    <a:pt x="0" y="48780"/>
                  </a:lnTo>
                  <a:lnTo>
                    <a:pt x="219646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77440" y="2590799"/>
              <a:ext cx="535940" cy="119380"/>
            </a:xfrm>
            <a:custGeom>
              <a:avLst/>
              <a:gdLst/>
              <a:ahLst/>
              <a:cxnLst/>
              <a:rect l="l" t="t" r="r" b="b"/>
              <a:pathLst>
                <a:path w="535939" h="119380">
                  <a:moveTo>
                    <a:pt x="535393" y="0"/>
                  </a:moveTo>
                  <a:lnTo>
                    <a:pt x="425564" y="0"/>
                  </a:lnTo>
                  <a:lnTo>
                    <a:pt x="315747" y="0"/>
                  </a:lnTo>
                  <a:lnTo>
                    <a:pt x="219646" y="0"/>
                  </a:lnTo>
                  <a:lnTo>
                    <a:pt x="0" y="48780"/>
                  </a:lnTo>
                  <a:lnTo>
                    <a:pt x="0" y="70104"/>
                  </a:lnTo>
                  <a:lnTo>
                    <a:pt x="0" y="94500"/>
                  </a:lnTo>
                  <a:lnTo>
                    <a:pt x="0" y="118884"/>
                  </a:lnTo>
                  <a:lnTo>
                    <a:pt x="535393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77440" y="2590799"/>
              <a:ext cx="645795" cy="143510"/>
            </a:xfrm>
            <a:custGeom>
              <a:avLst/>
              <a:gdLst/>
              <a:ahLst/>
              <a:cxnLst/>
              <a:rect l="l" t="t" r="r" b="b"/>
              <a:pathLst>
                <a:path w="645794" h="143510">
                  <a:moveTo>
                    <a:pt x="645227" y="0"/>
                  </a:moveTo>
                  <a:lnTo>
                    <a:pt x="535401" y="0"/>
                  </a:lnTo>
                  <a:lnTo>
                    <a:pt x="0" y="118872"/>
                  </a:lnTo>
                  <a:lnTo>
                    <a:pt x="0" y="143256"/>
                  </a:lnTo>
                  <a:lnTo>
                    <a:pt x="645227" y="0"/>
                  </a:lnTo>
                  <a:close/>
                </a:path>
              </a:pathLst>
            </a:custGeom>
            <a:solidFill>
              <a:srgbClr val="F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77440" y="2590799"/>
              <a:ext cx="851535" cy="189230"/>
            </a:xfrm>
            <a:custGeom>
              <a:avLst/>
              <a:gdLst/>
              <a:ahLst/>
              <a:cxnLst/>
              <a:rect l="l" t="t" r="r" b="b"/>
              <a:pathLst>
                <a:path w="851535" h="189230">
                  <a:moveTo>
                    <a:pt x="851141" y="0"/>
                  </a:moveTo>
                  <a:lnTo>
                    <a:pt x="755040" y="0"/>
                  </a:lnTo>
                  <a:lnTo>
                    <a:pt x="645223" y="0"/>
                  </a:lnTo>
                  <a:lnTo>
                    <a:pt x="0" y="143256"/>
                  </a:lnTo>
                  <a:lnTo>
                    <a:pt x="0" y="167640"/>
                  </a:lnTo>
                  <a:lnTo>
                    <a:pt x="0" y="188976"/>
                  </a:lnTo>
                  <a:lnTo>
                    <a:pt x="85114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77440" y="2590799"/>
              <a:ext cx="961390" cy="213360"/>
            </a:xfrm>
            <a:custGeom>
              <a:avLst/>
              <a:gdLst/>
              <a:ahLst/>
              <a:cxnLst/>
              <a:rect l="l" t="t" r="r" b="b"/>
              <a:pathLst>
                <a:path w="961389" h="213360">
                  <a:moveTo>
                    <a:pt x="960973" y="0"/>
                  </a:moveTo>
                  <a:lnTo>
                    <a:pt x="851147" y="0"/>
                  </a:lnTo>
                  <a:lnTo>
                    <a:pt x="0" y="188975"/>
                  </a:lnTo>
                  <a:lnTo>
                    <a:pt x="0" y="213360"/>
                  </a:lnTo>
                  <a:lnTo>
                    <a:pt x="960973" y="0"/>
                  </a:lnTo>
                  <a:close/>
                </a:path>
              </a:pathLst>
            </a:custGeom>
            <a:solidFill>
              <a:srgbClr val="FFFF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77440" y="2590799"/>
              <a:ext cx="1071245" cy="238125"/>
            </a:xfrm>
            <a:custGeom>
              <a:avLst/>
              <a:gdLst/>
              <a:ahLst/>
              <a:cxnLst/>
              <a:rect l="l" t="t" r="r" b="b"/>
              <a:pathLst>
                <a:path w="1071245" h="238125">
                  <a:moveTo>
                    <a:pt x="1070802" y="0"/>
                  </a:moveTo>
                  <a:lnTo>
                    <a:pt x="960973" y="0"/>
                  </a:lnTo>
                  <a:lnTo>
                    <a:pt x="0" y="213360"/>
                  </a:lnTo>
                  <a:lnTo>
                    <a:pt x="0" y="237744"/>
                  </a:lnTo>
                  <a:lnTo>
                    <a:pt x="1070802" y="0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77440" y="2590799"/>
              <a:ext cx="1181100" cy="262255"/>
            </a:xfrm>
            <a:custGeom>
              <a:avLst/>
              <a:gdLst/>
              <a:ahLst/>
              <a:cxnLst/>
              <a:rect l="l" t="t" r="r" b="b"/>
              <a:pathLst>
                <a:path w="1181100" h="262255">
                  <a:moveTo>
                    <a:pt x="1180624" y="0"/>
                  </a:moveTo>
                  <a:lnTo>
                    <a:pt x="1070802" y="0"/>
                  </a:lnTo>
                  <a:lnTo>
                    <a:pt x="0" y="237744"/>
                  </a:lnTo>
                  <a:lnTo>
                    <a:pt x="0" y="262128"/>
                  </a:lnTo>
                  <a:lnTo>
                    <a:pt x="1180624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77440" y="2590799"/>
              <a:ext cx="1290955" cy="287020"/>
            </a:xfrm>
            <a:custGeom>
              <a:avLst/>
              <a:gdLst/>
              <a:ahLst/>
              <a:cxnLst/>
              <a:rect l="l" t="t" r="r" b="b"/>
              <a:pathLst>
                <a:path w="1290954" h="287019">
                  <a:moveTo>
                    <a:pt x="1290450" y="0"/>
                  </a:moveTo>
                  <a:lnTo>
                    <a:pt x="1180624" y="0"/>
                  </a:lnTo>
                  <a:lnTo>
                    <a:pt x="0" y="262128"/>
                  </a:lnTo>
                  <a:lnTo>
                    <a:pt x="0" y="286512"/>
                  </a:lnTo>
                  <a:lnTo>
                    <a:pt x="1290450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77440" y="2590799"/>
              <a:ext cx="1400810" cy="311150"/>
            </a:xfrm>
            <a:custGeom>
              <a:avLst/>
              <a:gdLst/>
              <a:ahLst/>
              <a:cxnLst/>
              <a:rect l="l" t="t" r="r" b="b"/>
              <a:pathLst>
                <a:path w="1400810" h="311150">
                  <a:moveTo>
                    <a:pt x="1400280" y="0"/>
                  </a:moveTo>
                  <a:lnTo>
                    <a:pt x="1290450" y="0"/>
                  </a:lnTo>
                  <a:lnTo>
                    <a:pt x="0" y="286512"/>
                  </a:lnTo>
                  <a:lnTo>
                    <a:pt x="0" y="310896"/>
                  </a:lnTo>
                  <a:lnTo>
                    <a:pt x="1400280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377440" y="2590799"/>
              <a:ext cx="1496695" cy="332740"/>
            </a:xfrm>
            <a:custGeom>
              <a:avLst/>
              <a:gdLst/>
              <a:ahLst/>
              <a:cxnLst/>
              <a:rect l="l" t="t" r="r" b="b"/>
              <a:pathLst>
                <a:path w="1496695" h="332739">
                  <a:moveTo>
                    <a:pt x="1496377" y="0"/>
                  </a:moveTo>
                  <a:lnTo>
                    <a:pt x="1400280" y="0"/>
                  </a:lnTo>
                  <a:lnTo>
                    <a:pt x="0" y="310896"/>
                  </a:lnTo>
                  <a:lnTo>
                    <a:pt x="0" y="332232"/>
                  </a:lnTo>
                  <a:lnTo>
                    <a:pt x="1496377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377440" y="2590799"/>
              <a:ext cx="1606550" cy="356870"/>
            </a:xfrm>
            <a:custGeom>
              <a:avLst/>
              <a:gdLst/>
              <a:ahLst/>
              <a:cxnLst/>
              <a:rect l="l" t="t" r="r" b="b"/>
              <a:pathLst>
                <a:path w="1606550" h="356869">
                  <a:moveTo>
                    <a:pt x="1606198" y="0"/>
                  </a:moveTo>
                  <a:lnTo>
                    <a:pt x="1496377" y="0"/>
                  </a:lnTo>
                  <a:lnTo>
                    <a:pt x="0" y="332232"/>
                  </a:lnTo>
                  <a:lnTo>
                    <a:pt x="0" y="356616"/>
                  </a:lnTo>
                  <a:lnTo>
                    <a:pt x="1606198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377440" y="2590799"/>
              <a:ext cx="1716405" cy="381000"/>
            </a:xfrm>
            <a:custGeom>
              <a:avLst/>
              <a:gdLst/>
              <a:ahLst/>
              <a:cxnLst/>
              <a:rect l="l" t="t" r="r" b="b"/>
              <a:pathLst>
                <a:path w="1716404" h="381000">
                  <a:moveTo>
                    <a:pt x="1716024" y="0"/>
                  </a:moveTo>
                  <a:lnTo>
                    <a:pt x="1606198" y="0"/>
                  </a:lnTo>
                  <a:lnTo>
                    <a:pt x="0" y="356616"/>
                  </a:lnTo>
                  <a:lnTo>
                    <a:pt x="0" y="381000"/>
                  </a:lnTo>
                  <a:lnTo>
                    <a:pt x="1716024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77440" y="2590799"/>
              <a:ext cx="1716405" cy="384175"/>
            </a:xfrm>
            <a:custGeom>
              <a:avLst/>
              <a:gdLst/>
              <a:ahLst/>
              <a:cxnLst/>
              <a:rect l="l" t="t" r="r" b="b"/>
              <a:pathLst>
                <a:path w="1716404" h="384175">
                  <a:moveTo>
                    <a:pt x="1716024" y="0"/>
                  </a:moveTo>
                  <a:lnTo>
                    <a:pt x="0" y="381000"/>
                  </a:lnTo>
                  <a:lnTo>
                    <a:pt x="0" y="384048"/>
                  </a:lnTo>
                  <a:lnTo>
                    <a:pt x="96097" y="384048"/>
                  </a:lnTo>
                  <a:lnTo>
                    <a:pt x="1716024" y="24385"/>
                  </a:lnTo>
                  <a:lnTo>
                    <a:pt x="1716024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73537" y="2615184"/>
              <a:ext cx="1620520" cy="360045"/>
            </a:xfrm>
            <a:custGeom>
              <a:avLst/>
              <a:gdLst/>
              <a:ahLst/>
              <a:cxnLst/>
              <a:rect l="l" t="t" r="r" b="b"/>
              <a:pathLst>
                <a:path w="1620520" h="360044">
                  <a:moveTo>
                    <a:pt x="1619926" y="0"/>
                  </a:moveTo>
                  <a:lnTo>
                    <a:pt x="0" y="359662"/>
                  </a:lnTo>
                  <a:lnTo>
                    <a:pt x="109825" y="359662"/>
                  </a:lnTo>
                  <a:lnTo>
                    <a:pt x="1619926" y="24383"/>
                  </a:lnTo>
                  <a:lnTo>
                    <a:pt x="1619926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83363" y="2639568"/>
              <a:ext cx="1510665" cy="335280"/>
            </a:xfrm>
            <a:custGeom>
              <a:avLst/>
              <a:gdLst/>
              <a:ahLst/>
              <a:cxnLst/>
              <a:rect l="l" t="t" r="r" b="b"/>
              <a:pathLst>
                <a:path w="1510664" h="335280">
                  <a:moveTo>
                    <a:pt x="1510100" y="0"/>
                  </a:moveTo>
                  <a:lnTo>
                    <a:pt x="0" y="335278"/>
                  </a:lnTo>
                  <a:lnTo>
                    <a:pt x="96096" y="335278"/>
                  </a:lnTo>
                  <a:lnTo>
                    <a:pt x="1510100" y="21334"/>
                  </a:lnTo>
                  <a:lnTo>
                    <a:pt x="1510100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79460" y="2660903"/>
              <a:ext cx="1414145" cy="314325"/>
            </a:xfrm>
            <a:custGeom>
              <a:avLst/>
              <a:gdLst/>
              <a:ahLst/>
              <a:cxnLst/>
              <a:rect l="l" t="t" r="r" b="b"/>
              <a:pathLst>
                <a:path w="1414145" h="314325">
                  <a:moveTo>
                    <a:pt x="1414003" y="0"/>
                  </a:moveTo>
                  <a:lnTo>
                    <a:pt x="0" y="313944"/>
                  </a:lnTo>
                  <a:lnTo>
                    <a:pt x="109825" y="313944"/>
                  </a:lnTo>
                  <a:lnTo>
                    <a:pt x="1414003" y="24384"/>
                  </a:lnTo>
                  <a:lnTo>
                    <a:pt x="1414003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89285" y="2685287"/>
              <a:ext cx="1304290" cy="289560"/>
            </a:xfrm>
            <a:custGeom>
              <a:avLst/>
              <a:gdLst/>
              <a:ahLst/>
              <a:cxnLst/>
              <a:rect l="l" t="t" r="r" b="b"/>
              <a:pathLst>
                <a:path w="1304289" h="289560">
                  <a:moveTo>
                    <a:pt x="1304178" y="0"/>
                  </a:moveTo>
                  <a:lnTo>
                    <a:pt x="0" y="289559"/>
                  </a:lnTo>
                  <a:lnTo>
                    <a:pt x="109825" y="289559"/>
                  </a:lnTo>
                  <a:lnTo>
                    <a:pt x="1304178" y="24383"/>
                  </a:lnTo>
                  <a:lnTo>
                    <a:pt x="1304178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99111" y="2709671"/>
              <a:ext cx="1194435" cy="265430"/>
            </a:xfrm>
            <a:custGeom>
              <a:avLst/>
              <a:gdLst/>
              <a:ahLst/>
              <a:cxnLst/>
              <a:rect l="l" t="t" r="r" b="b"/>
              <a:pathLst>
                <a:path w="1194435" h="265430">
                  <a:moveTo>
                    <a:pt x="1194352" y="0"/>
                  </a:moveTo>
                  <a:lnTo>
                    <a:pt x="0" y="265175"/>
                  </a:lnTo>
                  <a:lnTo>
                    <a:pt x="109825" y="265175"/>
                  </a:lnTo>
                  <a:lnTo>
                    <a:pt x="1194352" y="24384"/>
                  </a:lnTo>
                  <a:lnTo>
                    <a:pt x="1194352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08936" y="2734055"/>
              <a:ext cx="1084580" cy="241300"/>
            </a:xfrm>
            <a:custGeom>
              <a:avLst/>
              <a:gdLst/>
              <a:ahLst/>
              <a:cxnLst/>
              <a:rect l="l" t="t" r="r" b="b"/>
              <a:pathLst>
                <a:path w="1084579" h="241300">
                  <a:moveTo>
                    <a:pt x="1084527" y="0"/>
                  </a:moveTo>
                  <a:lnTo>
                    <a:pt x="0" y="240791"/>
                  </a:lnTo>
                  <a:lnTo>
                    <a:pt x="109825" y="240791"/>
                  </a:lnTo>
                  <a:lnTo>
                    <a:pt x="1084527" y="24384"/>
                  </a:lnTo>
                  <a:lnTo>
                    <a:pt x="1084527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118762" y="2758439"/>
              <a:ext cx="974725" cy="216535"/>
            </a:xfrm>
            <a:custGeom>
              <a:avLst/>
              <a:gdLst/>
              <a:ahLst/>
              <a:cxnLst/>
              <a:rect l="l" t="t" r="r" b="b"/>
              <a:pathLst>
                <a:path w="974725" h="216535">
                  <a:moveTo>
                    <a:pt x="974701" y="0"/>
                  </a:moveTo>
                  <a:lnTo>
                    <a:pt x="0" y="216407"/>
                  </a:lnTo>
                  <a:lnTo>
                    <a:pt x="96097" y="216407"/>
                  </a:lnTo>
                  <a:lnTo>
                    <a:pt x="974701" y="21335"/>
                  </a:lnTo>
                  <a:lnTo>
                    <a:pt x="974701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214859" y="2779775"/>
              <a:ext cx="878840" cy="195580"/>
            </a:xfrm>
            <a:custGeom>
              <a:avLst/>
              <a:gdLst/>
              <a:ahLst/>
              <a:cxnLst/>
              <a:rect l="l" t="t" r="r" b="b"/>
              <a:pathLst>
                <a:path w="878839" h="195580">
                  <a:moveTo>
                    <a:pt x="878604" y="0"/>
                  </a:moveTo>
                  <a:lnTo>
                    <a:pt x="0" y="195072"/>
                  </a:lnTo>
                  <a:lnTo>
                    <a:pt x="109825" y="195072"/>
                  </a:lnTo>
                  <a:lnTo>
                    <a:pt x="878604" y="24384"/>
                  </a:lnTo>
                  <a:lnTo>
                    <a:pt x="878604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324685" y="2804159"/>
              <a:ext cx="768985" cy="170815"/>
            </a:xfrm>
            <a:custGeom>
              <a:avLst/>
              <a:gdLst/>
              <a:ahLst/>
              <a:cxnLst/>
              <a:rect l="l" t="t" r="r" b="b"/>
              <a:pathLst>
                <a:path w="768985" h="170814">
                  <a:moveTo>
                    <a:pt x="768778" y="0"/>
                  </a:moveTo>
                  <a:lnTo>
                    <a:pt x="0" y="170687"/>
                  </a:lnTo>
                  <a:lnTo>
                    <a:pt x="109825" y="170687"/>
                  </a:lnTo>
                  <a:lnTo>
                    <a:pt x="768778" y="24384"/>
                  </a:lnTo>
                  <a:lnTo>
                    <a:pt x="768778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34510" y="2828543"/>
              <a:ext cx="659130" cy="146685"/>
            </a:xfrm>
            <a:custGeom>
              <a:avLst/>
              <a:gdLst/>
              <a:ahLst/>
              <a:cxnLst/>
              <a:rect l="l" t="t" r="r" b="b"/>
              <a:pathLst>
                <a:path w="659129" h="146685">
                  <a:moveTo>
                    <a:pt x="658953" y="0"/>
                  </a:moveTo>
                  <a:lnTo>
                    <a:pt x="0" y="146303"/>
                  </a:lnTo>
                  <a:lnTo>
                    <a:pt x="109825" y="146303"/>
                  </a:lnTo>
                  <a:lnTo>
                    <a:pt x="658953" y="24384"/>
                  </a:lnTo>
                  <a:lnTo>
                    <a:pt x="658953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44336" y="2852927"/>
              <a:ext cx="549275" cy="121920"/>
            </a:xfrm>
            <a:custGeom>
              <a:avLst/>
              <a:gdLst/>
              <a:ahLst/>
              <a:cxnLst/>
              <a:rect l="l" t="t" r="r" b="b"/>
              <a:pathLst>
                <a:path w="549275" h="121919">
                  <a:moveTo>
                    <a:pt x="549127" y="0"/>
                  </a:moveTo>
                  <a:lnTo>
                    <a:pt x="0" y="121919"/>
                  </a:lnTo>
                  <a:lnTo>
                    <a:pt x="109825" y="121919"/>
                  </a:lnTo>
                  <a:lnTo>
                    <a:pt x="549127" y="24383"/>
                  </a:lnTo>
                  <a:lnTo>
                    <a:pt x="549127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54161" y="2877311"/>
              <a:ext cx="439420" cy="97790"/>
            </a:xfrm>
            <a:custGeom>
              <a:avLst/>
              <a:gdLst/>
              <a:ahLst/>
              <a:cxnLst/>
              <a:rect l="l" t="t" r="r" b="b"/>
              <a:pathLst>
                <a:path w="439420" h="97789">
                  <a:moveTo>
                    <a:pt x="439302" y="0"/>
                  </a:moveTo>
                  <a:lnTo>
                    <a:pt x="0" y="97536"/>
                  </a:lnTo>
                  <a:lnTo>
                    <a:pt x="109825" y="97536"/>
                  </a:lnTo>
                  <a:lnTo>
                    <a:pt x="439302" y="24384"/>
                  </a:lnTo>
                  <a:lnTo>
                    <a:pt x="439302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63975" y="2901695"/>
              <a:ext cx="329565" cy="73660"/>
            </a:xfrm>
            <a:custGeom>
              <a:avLst/>
              <a:gdLst/>
              <a:ahLst/>
              <a:cxnLst/>
              <a:rect l="l" t="t" r="r" b="b"/>
              <a:pathLst>
                <a:path w="329564" h="73660">
                  <a:moveTo>
                    <a:pt x="329488" y="0"/>
                  </a:moveTo>
                  <a:lnTo>
                    <a:pt x="0" y="73152"/>
                  </a:lnTo>
                  <a:lnTo>
                    <a:pt x="96100" y="73152"/>
                  </a:lnTo>
                  <a:lnTo>
                    <a:pt x="205930" y="73152"/>
                  </a:lnTo>
                  <a:lnTo>
                    <a:pt x="315760" y="73152"/>
                  </a:lnTo>
                  <a:lnTo>
                    <a:pt x="329488" y="70104"/>
                  </a:lnTo>
                  <a:lnTo>
                    <a:pt x="329488" y="45720"/>
                  </a:lnTo>
                  <a:lnTo>
                    <a:pt x="329488" y="21336"/>
                  </a:lnTo>
                  <a:lnTo>
                    <a:pt x="32948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377439" y="2590799"/>
            <a:ext cx="1716405" cy="3841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’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E</a:t>
            </a:r>
            <a:r>
              <a:rPr sz="1425" spc="675" baseline="-20467" dirty="0">
                <a:latin typeface="Times New Roman"/>
                <a:cs typeface="Times New Roman"/>
              </a:rPr>
              <a:t> </a:t>
            </a:r>
            <a:r>
              <a:rPr sz="1400" spc="229" dirty="0">
                <a:latin typeface="Symbol"/>
                <a:cs typeface="Symbol"/>
              </a:rPr>
              <a:t></a:t>
            </a:r>
            <a:r>
              <a:rPr sz="1400" spc="229" dirty="0">
                <a:latin typeface="Times New Roman"/>
                <a:cs typeface="Times New Roman"/>
              </a:rPr>
              <a:t>d</a:t>
            </a:r>
            <a:r>
              <a:rPr sz="1425" spc="345" baseline="-20467" dirty="0">
                <a:latin typeface="Times New Roman"/>
                <a:cs typeface="Times New Roman"/>
              </a:rPr>
              <a:t>E</a:t>
            </a:r>
            <a:r>
              <a:rPr sz="1425" spc="705" baseline="-20467" dirty="0">
                <a:latin typeface="Times New Roman"/>
                <a:cs typeface="Times New Roman"/>
              </a:rPr>
              <a:t> </a:t>
            </a:r>
            <a:r>
              <a:rPr sz="1400" spc="204" dirty="0">
                <a:latin typeface="Symbol"/>
                <a:cs typeface="Symbol"/>
              </a:rPr>
              <a:t></a:t>
            </a:r>
            <a:r>
              <a:rPr sz="1400" spc="204" dirty="0">
                <a:latin typeface="Times New Roman"/>
                <a:cs typeface="Times New Roman"/>
              </a:rPr>
              <a:t>d</a:t>
            </a:r>
            <a:r>
              <a:rPr sz="1425" spc="307" baseline="-20467" dirty="0">
                <a:latin typeface="Times New Roman"/>
                <a:cs typeface="Times New Roman"/>
              </a:rPr>
              <a:t>k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364739" y="2248916"/>
            <a:ext cx="17722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Feasibility</a:t>
            </a:r>
            <a:r>
              <a:rPr sz="1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preserved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90"/>
              </a:spcBef>
            </a:pPr>
            <a:r>
              <a:rPr dirty="0"/>
              <a:t>EDF</a:t>
            </a:r>
            <a:r>
              <a:rPr spc="-25" dirty="0"/>
              <a:t> </a:t>
            </a:r>
            <a:r>
              <a:rPr spc="-10" dirty="0"/>
              <a:t>schedulability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" y="801116"/>
            <a:ext cx="38182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5"/>
              </a:spcBef>
            </a:pPr>
            <a:r>
              <a:rPr sz="1600" spc="1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9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1973,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Liu and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Layland </a:t>
            </a:r>
            <a:r>
              <a:rPr sz="1600" dirty="0">
                <a:latin typeface="Times New Roman"/>
                <a:cs typeface="Times New Roman"/>
              </a:rPr>
              <a:t>proved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 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periodic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tasks: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2352" y="1405127"/>
            <a:ext cx="1914525" cy="615950"/>
            <a:chOff x="1292352" y="1405127"/>
            <a:chExt cx="1914525" cy="615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1408175"/>
              <a:ext cx="238506" cy="76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95400" y="1408175"/>
              <a:ext cx="314960" cy="100965"/>
            </a:xfrm>
            <a:custGeom>
              <a:avLst/>
              <a:gdLst/>
              <a:ahLst/>
              <a:cxnLst/>
              <a:rect l="l" t="t" r="r" b="b"/>
              <a:pathLst>
                <a:path w="314959" h="100965">
                  <a:moveTo>
                    <a:pt x="314827" y="0"/>
                  </a:moveTo>
                  <a:lnTo>
                    <a:pt x="238506" y="0"/>
                  </a:lnTo>
                  <a:lnTo>
                    <a:pt x="0" y="76200"/>
                  </a:lnTo>
                  <a:lnTo>
                    <a:pt x="0" y="100584"/>
                  </a:lnTo>
                  <a:lnTo>
                    <a:pt x="314827" y="0"/>
                  </a:lnTo>
                  <a:close/>
                </a:path>
              </a:pathLst>
            </a:custGeom>
            <a:solidFill>
              <a:srgbClr val="CD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1408175"/>
              <a:ext cx="400685" cy="128270"/>
            </a:xfrm>
            <a:custGeom>
              <a:avLst/>
              <a:gdLst/>
              <a:ahLst/>
              <a:cxnLst/>
              <a:rect l="l" t="t" r="r" b="b"/>
              <a:pathLst>
                <a:path w="400685" h="128269">
                  <a:moveTo>
                    <a:pt x="400690" y="0"/>
                  </a:moveTo>
                  <a:lnTo>
                    <a:pt x="314827" y="0"/>
                  </a:lnTo>
                  <a:lnTo>
                    <a:pt x="0" y="100584"/>
                  </a:lnTo>
                  <a:lnTo>
                    <a:pt x="0" y="128015"/>
                  </a:lnTo>
                  <a:lnTo>
                    <a:pt x="400690" y="0"/>
                  </a:lnTo>
                  <a:close/>
                </a:path>
              </a:pathLst>
            </a:custGeom>
            <a:solidFill>
              <a:srgbClr val="C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1408175"/>
              <a:ext cx="553720" cy="177165"/>
            </a:xfrm>
            <a:custGeom>
              <a:avLst/>
              <a:gdLst/>
              <a:ahLst/>
              <a:cxnLst/>
              <a:rect l="l" t="t" r="r" b="b"/>
              <a:pathLst>
                <a:path w="553719" h="177165">
                  <a:moveTo>
                    <a:pt x="553326" y="0"/>
                  </a:moveTo>
                  <a:lnTo>
                    <a:pt x="477012" y="0"/>
                  </a:lnTo>
                  <a:lnTo>
                    <a:pt x="400685" y="0"/>
                  </a:lnTo>
                  <a:lnTo>
                    <a:pt x="0" y="128016"/>
                  </a:lnTo>
                  <a:lnTo>
                    <a:pt x="0" y="152400"/>
                  </a:lnTo>
                  <a:lnTo>
                    <a:pt x="0" y="176784"/>
                  </a:lnTo>
                  <a:lnTo>
                    <a:pt x="553326" y="0"/>
                  </a:lnTo>
                  <a:close/>
                </a:path>
              </a:pathLst>
            </a:custGeom>
            <a:solidFill>
              <a:srgbClr val="D0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5400" y="1408175"/>
              <a:ext cx="639445" cy="204470"/>
            </a:xfrm>
            <a:custGeom>
              <a:avLst/>
              <a:gdLst/>
              <a:ahLst/>
              <a:cxnLst/>
              <a:rect l="l" t="t" r="r" b="b"/>
              <a:pathLst>
                <a:path w="639444" h="204469">
                  <a:moveTo>
                    <a:pt x="639196" y="0"/>
                  </a:moveTo>
                  <a:lnTo>
                    <a:pt x="553333" y="0"/>
                  </a:lnTo>
                  <a:lnTo>
                    <a:pt x="0" y="176784"/>
                  </a:lnTo>
                  <a:lnTo>
                    <a:pt x="0" y="204215"/>
                  </a:lnTo>
                  <a:lnTo>
                    <a:pt x="639196" y="0"/>
                  </a:lnTo>
                  <a:close/>
                </a:path>
              </a:pathLst>
            </a:custGeom>
            <a:solidFill>
              <a:srgbClr val="D3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5400" y="1408175"/>
              <a:ext cx="715645" cy="228600"/>
            </a:xfrm>
            <a:custGeom>
              <a:avLst/>
              <a:gdLst/>
              <a:ahLst/>
              <a:cxnLst/>
              <a:rect l="l" t="t" r="r" b="b"/>
              <a:pathLst>
                <a:path w="715644" h="228600">
                  <a:moveTo>
                    <a:pt x="715518" y="0"/>
                  </a:moveTo>
                  <a:lnTo>
                    <a:pt x="639196" y="0"/>
                  </a:lnTo>
                  <a:lnTo>
                    <a:pt x="0" y="204215"/>
                  </a:lnTo>
                  <a:lnTo>
                    <a:pt x="0" y="228600"/>
                  </a:lnTo>
                  <a:lnTo>
                    <a:pt x="715518" y="0"/>
                  </a:lnTo>
                  <a:close/>
                </a:path>
              </a:pathLst>
            </a:custGeom>
            <a:solidFill>
              <a:srgbClr val="D5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1408175"/>
              <a:ext cx="791845" cy="253365"/>
            </a:xfrm>
            <a:custGeom>
              <a:avLst/>
              <a:gdLst/>
              <a:ahLst/>
              <a:cxnLst/>
              <a:rect l="l" t="t" r="r" b="b"/>
              <a:pathLst>
                <a:path w="791844" h="253364">
                  <a:moveTo>
                    <a:pt x="791839" y="0"/>
                  </a:moveTo>
                  <a:lnTo>
                    <a:pt x="715518" y="0"/>
                  </a:lnTo>
                  <a:lnTo>
                    <a:pt x="0" y="228600"/>
                  </a:lnTo>
                  <a:lnTo>
                    <a:pt x="0" y="252984"/>
                  </a:lnTo>
                  <a:lnTo>
                    <a:pt x="791839" y="0"/>
                  </a:lnTo>
                  <a:close/>
                </a:path>
              </a:pathLst>
            </a:custGeom>
            <a:solidFill>
              <a:srgbClr val="D6F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5400" y="1408175"/>
              <a:ext cx="878205" cy="280670"/>
            </a:xfrm>
            <a:custGeom>
              <a:avLst/>
              <a:gdLst/>
              <a:ahLst/>
              <a:cxnLst/>
              <a:rect l="l" t="t" r="r" b="b"/>
              <a:pathLst>
                <a:path w="878205" h="280669">
                  <a:moveTo>
                    <a:pt x="877702" y="0"/>
                  </a:moveTo>
                  <a:lnTo>
                    <a:pt x="791839" y="0"/>
                  </a:lnTo>
                  <a:lnTo>
                    <a:pt x="0" y="252984"/>
                  </a:lnTo>
                  <a:lnTo>
                    <a:pt x="0" y="280416"/>
                  </a:lnTo>
                  <a:lnTo>
                    <a:pt x="877702" y="0"/>
                  </a:lnTo>
                  <a:close/>
                </a:path>
              </a:pathLst>
            </a:custGeom>
            <a:solidFill>
              <a:srgbClr val="D9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5400" y="1408175"/>
              <a:ext cx="954405" cy="304800"/>
            </a:xfrm>
            <a:custGeom>
              <a:avLst/>
              <a:gdLst/>
              <a:ahLst/>
              <a:cxnLst/>
              <a:rect l="l" t="t" r="r" b="b"/>
              <a:pathLst>
                <a:path w="954405" h="304800">
                  <a:moveTo>
                    <a:pt x="954023" y="0"/>
                  </a:moveTo>
                  <a:lnTo>
                    <a:pt x="877702" y="0"/>
                  </a:lnTo>
                  <a:lnTo>
                    <a:pt x="0" y="280416"/>
                  </a:lnTo>
                  <a:lnTo>
                    <a:pt x="0" y="304800"/>
                  </a:lnTo>
                  <a:lnTo>
                    <a:pt x="954023" y="0"/>
                  </a:lnTo>
                  <a:close/>
                </a:path>
              </a:pathLst>
            </a:custGeom>
            <a:solidFill>
              <a:srgbClr val="DA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400" y="1408175"/>
              <a:ext cx="1030605" cy="329565"/>
            </a:xfrm>
            <a:custGeom>
              <a:avLst/>
              <a:gdLst/>
              <a:ahLst/>
              <a:cxnLst/>
              <a:rect l="l" t="t" r="r" b="b"/>
              <a:pathLst>
                <a:path w="1030605" h="329564">
                  <a:moveTo>
                    <a:pt x="1030345" y="0"/>
                  </a:moveTo>
                  <a:lnTo>
                    <a:pt x="954023" y="0"/>
                  </a:lnTo>
                  <a:lnTo>
                    <a:pt x="0" y="304800"/>
                  </a:lnTo>
                  <a:lnTo>
                    <a:pt x="0" y="329184"/>
                  </a:lnTo>
                  <a:lnTo>
                    <a:pt x="1030345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5400" y="1408175"/>
              <a:ext cx="1116330" cy="356870"/>
            </a:xfrm>
            <a:custGeom>
              <a:avLst/>
              <a:gdLst/>
              <a:ahLst/>
              <a:cxnLst/>
              <a:rect l="l" t="t" r="r" b="b"/>
              <a:pathLst>
                <a:path w="1116330" h="356869">
                  <a:moveTo>
                    <a:pt x="1116208" y="0"/>
                  </a:moveTo>
                  <a:lnTo>
                    <a:pt x="1030345" y="0"/>
                  </a:lnTo>
                  <a:lnTo>
                    <a:pt x="0" y="329184"/>
                  </a:lnTo>
                  <a:lnTo>
                    <a:pt x="0" y="356616"/>
                  </a:lnTo>
                  <a:lnTo>
                    <a:pt x="1116208" y="0"/>
                  </a:lnTo>
                  <a:close/>
                </a:path>
              </a:pathLst>
            </a:custGeom>
            <a:solidFill>
              <a:srgbClr val="D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5400" y="1408175"/>
              <a:ext cx="1192530" cy="381000"/>
            </a:xfrm>
            <a:custGeom>
              <a:avLst/>
              <a:gdLst/>
              <a:ahLst/>
              <a:cxnLst/>
              <a:rect l="l" t="t" r="r" b="b"/>
              <a:pathLst>
                <a:path w="1192530" h="381000">
                  <a:moveTo>
                    <a:pt x="1192530" y="0"/>
                  </a:moveTo>
                  <a:lnTo>
                    <a:pt x="1116208" y="0"/>
                  </a:lnTo>
                  <a:lnTo>
                    <a:pt x="0" y="356616"/>
                  </a:lnTo>
                  <a:lnTo>
                    <a:pt x="0" y="381000"/>
                  </a:lnTo>
                  <a:lnTo>
                    <a:pt x="1192530" y="0"/>
                  </a:lnTo>
                  <a:close/>
                </a:path>
              </a:pathLst>
            </a:custGeom>
            <a:solidFill>
              <a:srgbClr val="E2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5400" y="1408175"/>
              <a:ext cx="1269365" cy="405765"/>
            </a:xfrm>
            <a:custGeom>
              <a:avLst/>
              <a:gdLst/>
              <a:ahLst/>
              <a:cxnLst/>
              <a:rect l="l" t="t" r="r" b="b"/>
              <a:pathLst>
                <a:path w="1269364" h="405764">
                  <a:moveTo>
                    <a:pt x="1268851" y="0"/>
                  </a:moveTo>
                  <a:lnTo>
                    <a:pt x="1192530" y="0"/>
                  </a:lnTo>
                  <a:lnTo>
                    <a:pt x="0" y="381000"/>
                  </a:lnTo>
                  <a:lnTo>
                    <a:pt x="0" y="405384"/>
                  </a:lnTo>
                  <a:lnTo>
                    <a:pt x="1268851" y="0"/>
                  </a:lnTo>
                  <a:close/>
                </a:path>
              </a:pathLst>
            </a:custGeom>
            <a:solidFill>
              <a:srgbClr val="E3F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5400" y="1408175"/>
              <a:ext cx="1355090" cy="433070"/>
            </a:xfrm>
            <a:custGeom>
              <a:avLst/>
              <a:gdLst/>
              <a:ahLst/>
              <a:cxnLst/>
              <a:rect l="l" t="t" r="r" b="b"/>
              <a:pathLst>
                <a:path w="1355089" h="433069">
                  <a:moveTo>
                    <a:pt x="1354714" y="0"/>
                  </a:moveTo>
                  <a:lnTo>
                    <a:pt x="1268851" y="0"/>
                  </a:lnTo>
                  <a:lnTo>
                    <a:pt x="0" y="405384"/>
                  </a:lnTo>
                  <a:lnTo>
                    <a:pt x="0" y="432816"/>
                  </a:lnTo>
                  <a:lnTo>
                    <a:pt x="1354714" y="0"/>
                  </a:lnTo>
                  <a:close/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5400" y="1408175"/>
              <a:ext cx="1431290" cy="457200"/>
            </a:xfrm>
            <a:custGeom>
              <a:avLst/>
              <a:gdLst/>
              <a:ahLst/>
              <a:cxnLst/>
              <a:rect l="l" t="t" r="r" b="b"/>
              <a:pathLst>
                <a:path w="1431289" h="457200">
                  <a:moveTo>
                    <a:pt x="1431035" y="0"/>
                  </a:moveTo>
                  <a:lnTo>
                    <a:pt x="1354714" y="0"/>
                  </a:lnTo>
                  <a:lnTo>
                    <a:pt x="0" y="432816"/>
                  </a:lnTo>
                  <a:lnTo>
                    <a:pt x="0" y="457200"/>
                  </a:lnTo>
                  <a:lnTo>
                    <a:pt x="1431035" y="0"/>
                  </a:lnTo>
                  <a:close/>
                </a:path>
              </a:pathLst>
            </a:custGeom>
            <a:solidFill>
              <a:srgbClr val="E7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95400" y="1408175"/>
              <a:ext cx="1507490" cy="481965"/>
            </a:xfrm>
            <a:custGeom>
              <a:avLst/>
              <a:gdLst/>
              <a:ahLst/>
              <a:cxnLst/>
              <a:rect l="l" t="t" r="r" b="b"/>
              <a:pathLst>
                <a:path w="1507489" h="481964">
                  <a:moveTo>
                    <a:pt x="1507357" y="0"/>
                  </a:moveTo>
                  <a:lnTo>
                    <a:pt x="1431036" y="0"/>
                  </a:lnTo>
                  <a:lnTo>
                    <a:pt x="0" y="457200"/>
                  </a:lnTo>
                  <a:lnTo>
                    <a:pt x="0" y="481584"/>
                  </a:lnTo>
                  <a:lnTo>
                    <a:pt x="1507357" y="0"/>
                  </a:lnTo>
                  <a:close/>
                </a:path>
              </a:pathLst>
            </a:custGeom>
            <a:solidFill>
              <a:srgbClr val="E8F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5400" y="1408175"/>
              <a:ext cx="1593215" cy="509270"/>
            </a:xfrm>
            <a:custGeom>
              <a:avLst/>
              <a:gdLst/>
              <a:ahLst/>
              <a:cxnLst/>
              <a:rect l="l" t="t" r="r" b="b"/>
              <a:pathLst>
                <a:path w="1593214" h="509269">
                  <a:moveTo>
                    <a:pt x="1593220" y="0"/>
                  </a:moveTo>
                  <a:lnTo>
                    <a:pt x="1507357" y="0"/>
                  </a:lnTo>
                  <a:lnTo>
                    <a:pt x="0" y="481584"/>
                  </a:lnTo>
                  <a:lnTo>
                    <a:pt x="0" y="509016"/>
                  </a:lnTo>
                  <a:lnTo>
                    <a:pt x="1593220" y="0"/>
                  </a:lnTo>
                  <a:close/>
                </a:path>
              </a:pathLst>
            </a:custGeom>
            <a:solidFill>
              <a:srgbClr val="E9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5400" y="1408175"/>
              <a:ext cx="1746250" cy="558165"/>
            </a:xfrm>
            <a:custGeom>
              <a:avLst/>
              <a:gdLst/>
              <a:ahLst/>
              <a:cxnLst/>
              <a:rect l="l" t="t" r="r" b="b"/>
              <a:pathLst>
                <a:path w="1746250" h="558164">
                  <a:moveTo>
                    <a:pt x="1745856" y="0"/>
                  </a:moveTo>
                  <a:lnTo>
                    <a:pt x="1669542" y="0"/>
                  </a:lnTo>
                  <a:lnTo>
                    <a:pt x="1593215" y="0"/>
                  </a:lnTo>
                  <a:lnTo>
                    <a:pt x="0" y="509016"/>
                  </a:lnTo>
                  <a:lnTo>
                    <a:pt x="0" y="533412"/>
                  </a:lnTo>
                  <a:lnTo>
                    <a:pt x="0" y="557796"/>
                  </a:lnTo>
                  <a:lnTo>
                    <a:pt x="1745856" y="0"/>
                  </a:lnTo>
                  <a:close/>
                </a:path>
              </a:pathLst>
            </a:custGeom>
            <a:solidFill>
              <a:srgbClr val="EB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5400" y="1408175"/>
              <a:ext cx="1908175" cy="612775"/>
            </a:xfrm>
            <a:custGeom>
              <a:avLst/>
              <a:gdLst/>
              <a:ahLst/>
              <a:cxnLst/>
              <a:rect l="l" t="t" r="r" b="b"/>
              <a:pathLst>
                <a:path w="1908175" h="612775">
                  <a:moveTo>
                    <a:pt x="1908048" y="0"/>
                  </a:moveTo>
                  <a:lnTo>
                    <a:pt x="1831721" y="0"/>
                  </a:lnTo>
                  <a:lnTo>
                    <a:pt x="1745856" y="0"/>
                  </a:lnTo>
                  <a:lnTo>
                    <a:pt x="0" y="557796"/>
                  </a:lnTo>
                  <a:lnTo>
                    <a:pt x="0" y="585216"/>
                  </a:lnTo>
                  <a:lnTo>
                    <a:pt x="0" y="609600"/>
                  </a:lnTo>
                  <a:lnTo>
                    <a:pt x="0" y="612648"/>
                  </a:lnTo>
                  <a:lnTo>
                    <a:pt x="66776" y="612648"/>
                  </a:lnTo>
                  <a:lnTo>
                    <a:pt x="152641" y="612648"/>
                  </a:lnTo>
                  <a:lnTo>
                    <a:pt x="1908048" y="51816"/>
                  </a:lnTo>
                  <a:lnTo>
                    <a:pt x="1908048" y="2438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EC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8041" y="1459991"/>
              <a:ext cx="1755775" cy="561340"/>
            </a:xfrm>
            <a:custGeom>
              <a:avLst/>
              <a:gdLst/>
              <a:ahLst/>
              <a:cxnLst/>
              <a:rect l="l" t="t" r="r" b="b"/>
              <a:pathLst>
                <a:path w="1755775" h="561339">
                  <a:moveTo>
                    <a:pt x="1755406" y="0"/>
                  </a:moveTo>
                  <a:lnTo>
                    <a:pt x="0" y="560832"/>
                  </a:lnTo>
                  <a:lnTo>
                    <a:pt x="76314" y="560832"/>
                  </a:lnTo>
                  <a:lnTo>
                    <a:pt x="152641" y="560832"/>
                  </a:lnTo>
                  <a:lnTo>
                    <a:pt x="1755406" y="48768"/>
                  </a:lnTo>
                  <a:lnTo>
                    <a:pt x="1755406" y="24384"/>
                  </a:lnTo>
                  <a:lnTo>
                    <a:pt x="1755406" y="0"/>
                  </a:lnTo>
                  <a:close/>
                </a:path>
              </a:pathLst>
            </a:custGeom>
            <a:solidFill>
              <a:srgbClr val="EB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0687" y="1508759"/>
              <a:ext cx="1603375" cy="512445"/>
            </a:xfrm>
            <a:custGeom>
              <a:avLst/>
              <a:gdLst/>
              <a:ahLst/>
              <a:cxnLst/>
              <a:rect l="l" t="t" r="r" b="b"/>
              <a:pathLst>
                <a:path w="1603375" h="512444">
                  <a:moveTo>
                    <a:pt x="1602760" y="0"/>
                  </a:moveTo>
                  <a:lnTo>
                    <a:pt x="0" y="512063"/>
                  </a:lnTo>
                  <a:lnTo>
                    <a:pt x="85862" y="512063"/>
                  </a:lnTo>
                  <a:lnTo>
                    <a:pt x="1602760" y="27431"/>
                  </a:lnTo>
                  <a:lnTo>
                    <a:pt x="1602760" y="0"/>
                  </a:lnTo>
                  <a:close/>
                </a:path>
              </a:pathLst>
            </a:custGeom>
            <a:solidFill>
              <a:srgbClr val="E9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86549" y="1536191"/>
              <a:ext cx="1517015" cy="485140"/>
            </a:xfrm>
            <a:custGeom>
              <a:avLst/>
              <a:gdLst/>
              <a:ahLst/>
              <a:cxnLst/>
              <a:rect l="l" t="t" r="r" b="b"/>
              <a:pathLst>
                <a:path w="1517014" h="485139">
                  <a:moveTo>
                    <a:pt x="1516898" y="0"/>
                  </a:moveTo>
                  <a:lnTo>
                    <a:pt x="0" y="484632"/>
                  </a:lnTo>
                  <a:lnTo>
                    <a:pt x="76321" y="484632"/>
                  </a:lnTo>
                  <a:lnTo>
                    <a:pt x="1516898" y="24384"/>
                  </a:lnTo>
                  <a:lnTo>
                    <a:pt x="1516898" y="0"/>
                  </a:lnTo>
                  <a:close/>
                </a:path>
              </a:pathLst>
            </a:custGeom>
            <a:solidFill>
              <a:srgbClr val="E8F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2871" y="1560575"/>
              <a:ext cx="1440815" cy="460375"/>
            </a:xfrm>
            <a:custGeom>
              <a:avLst/>
              <a:gdLst/>
              <a:ahLst/>
              <a:cxnLst/>
              <a:rect l="l" t="t" r="r" b="b"/>
              <a:pathLst>
                <a:path w="1440814" h="460375">
                  <a:moveTo>
                    <a:pt x="1440576" y="0"/>
                  </a:moveTo>
                  <a:lnTo>
                    <a:pt x="0" y="460248"/>
                  </a:lnTo>
                  <a:lnTo>
                    <a:pt x="76321" y="460248"/>
                  </a:lnTo>
                  <a:lnTo>
                    <a:pt x="1440576" y="24384"/>
                  </a:lnTo>
                  <a:lnTo>
                    <a:pt x="1440576" y="0"/>
                  </a:lnTo>
                  <a:close/>
                </a:path>
              </a:pathLst>
            </a:custGeom>
            <a:solidFill>
              <a:srgbClr val="E7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39193" y="1584959"/>
              <a:ext cx="1364615" cy="436245"/>
            </a:xfrm>
            <a:custGeom>
              <a:avLst/>
              <a:gdLst/>
              <a:ahLst/>
              <a:cxnLst/>
              <a:rect l="l" t="t" r="r" b="b"/>
              <a:pathLst>
                <a:path w="1364614" h="436244">
                  <a:moveTo>
                    <a:pt x="1364254" y="0"/>
                  </a:moveTo>
                  <a:lnTo>
                    <a:pt x="0" y="435863"/>
                  </a:lnTo>
                  <a:lnTo>
                    <a:pt x="85862" y="435863"/>
                  </a:lnTo>
                  <a:lnTo>
                    <a:pt x="1364254" y="27431"/>
                  </a:lnTo>
                  <a:lnTo>
                    <a:pt x="1364254" y="0"/>
                  </a:lnTo>
                  <a:close/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25055" y="1612391"/>
              <a:ext cx="1278890" cy="408940"/>
            </a:xfrm>
            <a:custGeom>
              <a:avLst/>
              <a:gdLst/>
              <a:ahLst/>
              <a:cxnLst/>
              <a:rect l="l" t="t" r="r" b="b"/>
              <a:pathLst>
                <a:path w="1278889" h="408939">
                  <a:moveTo>
                    <a:pt x="1278392" y="0"/>
                  </a:moveTo>
                  <a:lnTo>
                    <a:pt x="0" y="408432"/>
                  </a:lnTo>
                  <a:lnTo>
                    <a:pt x="76321" y="408432"/>
                  </a:lnTo>
                  <a:lnTo>
                    <a:pt x="1278392" y="24384"/>
                  </a:lnTo>
                  <a:lnTo>
                    <a:pt x="1278392" y="0"/>
                  </a:lnTo>
                  <a:close/>
                </a:path>
              </a:pathLst>
            </a:custGeom>
            <a:solidFill>
              <a:srgbClr val="E3F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01377" y="1636775"/>
              <a:ext cx="1202690" cy="384175"/>
            </a:xfrm>
            <a:custGeom>
              <a:avLst/>
              <a:gdLst/>
              <a:ahLst/>
              <a:cxnLst/>
              <a:rect l="l" t="t" r="r" b="b"/>
              <a:pathLst>
                <a:path w="1202689" h="384175">
                  <a:moveTo>
                    <a:pt x="1202070" y="0"/>
                  </a:moveTo>
                  <a:lnTo>
                    <a:pt x="0" y="384047"/>
                  </a:lnTo>
                  <a:lnTo>
                    <a:pt x="76321" y="384047"/>
                  </a:lnTo>
                  <a:lnTo>
                    <a:pt x="1202070" y="24383"/>
                  </a:lnTo>
                  <a:lnTo>
                    <a:pt x="1202070" y="0"/>
                  </a:lnTo>
                  <a:close/>
                </a:path>
              </a:pathLst>
            </a:custGeom>
            <a:solidFill>
              <a:srgbClr val="E2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7699" y="1661159"/>
              <a:ext cx="1125855" cy="360045"/>
            </a:xfrm>
            <a:custGeom>
              <a:avLst/>
              <a:gdLst/>
              <a:ahLst/>
              <a:cxnLst/>
              <a:rect l="l" t="t" r="r" b="b"/>
              <a:pathLst>
                <a:path w="1125855" h="360044">
                  <a:moveTo>
                    <a:pt x="1125748" y="0"/>
                  </a:moveTo>
                  <a:lnTo>
                    <a:pt x="0" y="359663"/>
                  </a:lnTo>
                  <a:lnTo>
                    <a:pt x="85862" y="359663"/>
                  </a:lnTo>
                  <a:lnTo>
                    <a:pt x="1125748" y="27431"/>
                  </a:lnTo>
                  <a:lnTo>
                    <a:pt x="1125748" y="0"/>
                  </a:lnTo>
                  <a:close/>
                </a:path>
              </a:pathLst>
            </a:custGeom>
            <a:solidFill>
              <a:srgbClr val="D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63561" y="1688591"/>
              <a:ext cx="1040130" cy="332740"/>
            </a:xfrm>
            <a:custGeom>
              <a:avLst/>
              <a:gdLst/>
              <a:ahLst/>
              <a:cxnLst/>
              <a:rect l="l" t="t" r="r" b="b"/>
              <a:pathLst>
                <a:path w="1040130" h="332739">
                  <a:moveTo>
                    <a:pt x="1039886" y="0"/>
                  </a:moveTo>
                  <a:lnTo>
                    <a:pt x="0" y="332231"/>
                  </a:lnTo>
                  <a:lnTo>
                    <a:pt x="76321" y="332231"/>
                  </a:lnTo>
                  <a:lnTo>
                    <a:pt x="1039886" y="24383"/>
                  </a:lnTo>
                  <a:lnTo>
                    <a:pt x="1039886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39883" y="1712975"/>
              <a:ext cx="963930" cy="307975"/>
            </a:xfrm>
            <a:custGeom>
              <a:avLst/>
              <a:gdLst/>
              <a:ahLst/>
              <a:cxnLst/>
              <a:rect l="l" t="t" r="r" b="b"/>
              <a:pathLst>
                <a:path w="963930" h="307975">
                  <a:moveTo>
                    <a:pt x="963564" y="0"/>
                  </a:moveTo>
                  <a:lnTo>
                    <a:pt x="0" y="307848"/>
                  </a:lnTo>
                  <a:lnTo>
                    <a:pt x="76321" y="307848"/>
                  </a:lnTo>
                  <a:lnTo>
                    <a:pt x="963564" y="24384"/>
                  </a:lnTo>
                  <a:lnTo>
                    <a:pt x="963564" y="0"/>
                  </a:lnTo>
                  <a:close/>
                </a:path>
              </a:pathLst>
            </a:custGeom>
            <a:solidFill>
              <a:srgbClr val="DA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16205" y="1737359"/>
              <a:ext cx="887730" cy="283845"/>
            </a:xfrm>
            <a:custGeom>
              <a:avLst/>
              <a:gdLst/>
              <a:ahLst/>
              <a:cxnLst/>
              <a:rect l="l" t="t" r="r" b="b"/>
              <a:pathLst>
                <a:path w="887730" h="283844">
                  <a:moveTo>
                    <a:pt x="887242" y="0"/>
                  </a:moveTo>
                  <a:lnTo>
                    <a:pt x="0" y="283463"/>
                  </a:lnTo>
                  <a:lnTo>
                    <a:pt x="85862" y="283463"/>
                  </a:lnTo>
                  <a:lnTo>
                    <a:pt x="887242" y="27432"/>
                  </a:lnTo>
                  <a:lnTo>
                    <a:pt x="887242" y="0"/>
                  </a:lnTo>
                  <a:close/>
                </a:path>
              </a:pathLst>
            </a:custGeom>
            <a:solidFill>
              <a:srgbClr val="D9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02067" y="1764791"/>
              <a:ext cx="802005" cy="256540"/>
            </a:xfrm>
            <a:custGeom>
              <a:avLst/>
              <a:gdLst/>
              <a:ahLst/>
              <a:cxnLst/>
              <a:rect l="l" t="t" r="r" b="b"/>
              <a:pathLst>
                <a:path w="802005" h="256539">
                  <a:moveTo>
                    <a:pt x="801380" y="0"/>
                  </a:moveTo>
                  <a:lnTo>
                    <a:pt x="0" y="256031"/>
                  </a:lnTo>
                  <a:lnTo>
                    <a:pt x="76321" y="256031"/>
                  </a:lnTo>
                  <a:lnTo>
                    <a:pt x="801380" y="24383"/>
                  </a:lnTo>
                  <a:lnTo>
                    <a:pt x="801380" y="0"/>
                  </a:lnTo>
                  <a:close/>
                </a:path>
              </a:pathLst>
            </a:custGeom>
            <a:solidFill>
              <a:srgbClr val="D6F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78389" y="1789175"/>
              <a:ext cx="725170" cy="231775"/>
            </a:xfrm>
            <a:custGeom>
              <a:avLst/>
              <a:gdLst/>
              <a:ahLst/>
              <a:cxnLst/>
              <a:rect l="l" t="t" r="r" b="b"/>
              <a:pathLst>
                <a:path w="725169" h="231775">
                  <a:moveTo>
                    <a:pt x="725058" y="0"/>
                  </a:moveTo>
                  <a:lnTo>
                    <a:pt x="0" y="231648"/>
                  </a:lnTo>
                  <a:lnTo>
                    <a:pt x="76321" y="231648"/>
                  </a:lnTo>
                  <a:lnTo>
                    <a:pt x="725058" y="24384"/>
                  </a:lnTo>
                  <a:lnTo>
                    <a:pt x="725058" y="0"/>
                  </a:lnTo>
                  <a:close/>
                </a:path>
              </a:pathLst>
            </a:custGeom>
            <a:solidFill>
              <a:srgbClr val="D5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54711" y="1813559"/>
              <a:ext cx="648970" cy="207645"/>
            </a:xfrm>
            <a:custGeom>
              <a:avLst/>
              <a:gdLst/>
              <a:ahLst/>
              <a:cxnLst/>
              <a:rect l="l" t="t" r="r" b="b"/>
              <a:pathLst>
                <a:path w="648969" h="207644">
                  <a:moveTo>
                    <a:pt x="648736" y="0"/>
                  </a:moveTo>
                  <a:lnTo>
                    <a:pt x="0" y="207263"/>
                  </a:lnTo>
                  <a:lnTo>
                    <a:pt x="85862" y="207263"/>
                  </a:lnTo>
                  <a:lnTo>
                    <a:pt x="648736" y="27432"/>
                  </a:lnTo>
                  <a:lnTo>
                    <a:pt x="648736" y="0"/>
                  </a:lnTo>
                  <a:close/>
                </a:path>
              </a:pathLst>
            </a:custGeom>
            <a:solidFill>
              <a:srgbClr val="D3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40571" y="1841004"/>
              <a:ext cx="563245" cy="180340"/>
            </a:xfrm>
            <a:custGeom>
              <a:avLst/>
              <a:gdLst/>
              <a:ahLst/>
              <a:cxnLst/>
              <a:rect l="l" t="t" r="r" b="b"/>
              <a:pathLst>
                <a:path w="563244" h="180339">
                  <a:moveTo>
                    <a:pt x="562876" y="0"/>
                  </a:moveTo>
                  <a:lnTo>
                    <a:pt x="0" y="179819"/>
                  </a:lnTo>
                  <a:lnTo>
                    <a:pt x="76314" y="179819"/>
                  </a:lnTo>
                  <a:lnTo>
                    <a:pt x="152641" y="179819"/>
                  </a:lnTo>
                  <a:lnTo>
                    <a:pt x="562876" y="48755"/>
                  </a:lnTo>
                  <a:lnTo>
                    <a:pt x="562876" y="24384"/>
                  </a:lnTo>
                  <a:lnTo>
                    <a:pt x="562876" y="0"/>
                  </a:lnTo>
                  <a:close/>
                </a:path>
              </a:pathLst>
            </a:custGeom>
            <a:solidFill>
              <a:srgbClr val="D0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93217" y="1889759"/>
              <a:ext cx="410845" cy="131445"/>
            </a:xfrm>
            <a:custGeom>
              <a:avLst/>
              <a:gdLst/>
              <a:ahLst/>
              <a:cxnLst/>
              <a:rect l="l" t="t" r="r" b="b"/>
              <a:pathLst>
                <a:path w="410844" h="131444">
                  <a:moveTo>
                    <a:pt x="410230" y="0"/>
                  </a:moveTo>
                  <a:lnTo>
                    <a:pt x="0" y="131063"/>
                  </a:lnTo>
                  <a:lnTo>
                    <a:pt x="85862" y="131063"/>
                  </a:lnTo>
                  <a:lnTo>
                    <a:pt x="410230" y="27431"/>
                  </a:lnTo>
                  <a:lnTo>
                    <a:pt x="410230" y="0"/>
                  </a:lnTo>
                  <a:close/>
                </a:path>
              </a:pathLst>
            </a:custGeom>
            <a:solidFill>
              <a:srgbClr val="C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79079" y="1917191"/>
              <a:ext cx="324485" cy="104139"/>
            </a:xfrm>
            <a:custGeom>
              <a:avLst/>
              <a:gdLst/>
              <a:ahLst/>
              <a:cxnLst/>
              <a:rect l="l" t="t" r="r" b="b"/>
              <a:pathLst>
                <a:path w="324485" h="104139">
                  <a:moveTo>
                    <a:pt x="324368" y="0"/>
                  </a:moveTo>
                  <a:lnTo>
                    <a:pt x="0" y="103631"/>
                  </a:lnTo>
                  <a:lnTo>
                    <a:pt x="76321" y="103631"/>
                  </a:lnTo>
                  <a:lnTo>
                    <a:pt x="324368" y="24384"/>
                  </a:lnTo>
                  <a:lnTo>
                    <a:pt x="324368" y="0"/>
                  </a:lnTo>
                  <a:close/>
                </a:path>
              </a:pathLst>
            </a:custGeom>
            <a:solidFill>
              <a:srgbClr val="CD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5401" y="1941576"/>
              <a:ext cx="248046" cy="7924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2352" y="1405127"/>
              <a:ext cx="1914144" cy="6156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352" y="1405127"/>
              <a:ext cx="1914143" cy="615696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901444" y="1700275"/>
            <a:ext cx="211454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5" dirty="0">
                <a:latin typeface="Times New Roman"/>
                <a:cs typeface="Times New Roman"/>
              </a:rPr>
              <a:t>lub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95220" y="1520443"/>
            <a:ext cx="44958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30" dirty="0">
                <a:latin typeface="Symbol"/>
                <a:cs typeface="Symbol"/>
              </a:rPr>
              <a:t></a:t>
            </a:r>
            <a:r>
              <a:rPr sz="2100" spc="53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62683" y="1401572"/>
            <a:ext cx="61912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150" i="1" baseline="-25132" dirty="0">
                <a:latin typeface="Times New Roman"/>
                <a:cs typeface="Times New Roman"/>
              </a:rPr>
              <a:t>U</a:t>
            </a:r>
            <a:r>
              <a:rPr sz="3150" i="1" spc="-202" baseline="-25132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Times New Roman"/>
                <a:cs typeface="Times New Roman"/>
              </a:rPr>
              <a:t>EDF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2044" y="2178811"/>
            <a:ext cx="3868420" cy="10858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08279" marR="30480" indent="-170815">
              <a:lnSpc>
                <a:spcPts val="1870"/>
              </a:lnSpc>
              <a:spcBef>
                <a:spcPts val="210"/>
              </a:spcBef>
            </a:pPr>
            <a:r>
              <a:rPr sz="1600" spc="114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14" dirty="0">
                <a:latin typeface="Times New Roman"/>
                <a:cs typeface="Times New Roman"/>
              </a:rPr>
              <a:t>This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means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180" dirty="0">
                <a:latin typeface="Symbol"/>
                <a:cs typeface="Symbol"/>
              </a:rPr>
              <a:t></a:t>
            </a:r>
            <a:r>
              <a:rPr sz="1600" spc="180" dirty="0">
                <a:latin typeface="Times New Roman"/>
                <a:cs typeface="Times New Roman"/>
              </a:rPr>
              <a:t>is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schedulable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only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baseline="-20833" dirty="0">
                <a:latin typeface="Times New Roman"/>
                <a:cs typeface="Times New Roman"/>
              </a:rPr>
              <a:t>p</a:t>
            </a:r>
            <a:r>
              <a:rPr sz="1800" b="1" spc="217" baseline="-20833" dirty="0">
                <a:latin typeface="Times New Roman"/>
                <a:cs typeface="Times New Roman"/>
              </a:rPr>
              <a:t>  </a:t>
            </a:r>
            <a:r>
              <a:rPr sz="1800" spc="409" dirty="0">
                <a:latin typeface="Symbol"/>
                <a:cs typeface="Symbol"/>
              </a:rPr>
              <a:t></a:t>
            </a:r>
            <a:r>
              <a:rPr sz="1800" b="1" spc="409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1075"/>
              </a:spcBef>
            </a:pPr>
            <a:r>
              <a:rPr sz="700" spc="-25" dirty="0">
                <a:latin typeface="Times New Roman"/>
                <a:cs typeface="Times New Roman"/>
              </a:rPr>
              <a:t>38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39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340" y="343915"/>
            <a:ext cx="2439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98550" algn="l"/>
              </a:tabLst>
            </a:pPr>
            <a:r>
              <a:rPr spc="-10" dirty="0"/>
              <a:t>Proving</a:t>
            </a:r>
            <a:r>
              <a:rPr dirty="0"/>
              <a:t>	</a:t>
            </a:r>
            <a:r>
              <a:rPr spc="-10" dirty="0"/>
              <a:t>sufficiency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98576" y="914399"/>
            <a:ext cx="3051175" cy="460375"/>
            <a:chOff x="798576" y="914399"/>
            <a:chExt cx="3051175" cy="460375"/>
          </a:xfrm>
        </p:grpSpPr>
        <p:sp>
          <p:nvSpPr>
            <p:cNvPr id="5" name="object 5"/>
            <p:cNvSpPr/>
            <p:nvPr/>
          </p:nvSpPr>
          <p:spPr>
            <a:xfrm>
              <a:off x="798576" y="914399"/>
              <a:ext cx="1017269" cy="152400"/>
            </a:xfrm>
            <a:custGeom>
              <a:avLst/>
              <a:gdLst/>
              <a:ahLst/>
              <a:cxnLst/>
              <a:rect l="l" t="t" r="r" b="b"/>
              <a:pathLst>
                <a:path w="1017269" h="152400">
                  <a:moveTo>
                    <a:pt x="1017003" y="0"/>
                  </a:moveTo>
                  <a:lnTo>
                    <a:pt x="752589" y="0"/>
                  </a:lnTo>
                  <a:lnTo>
                    <a:pt x="508508" y="0"/>
                  </a:lnTo>
                  <a:lnTo>
                    <a:pt x="244081" y="0"/>
                  </a:lnTo>
                  <a:lnTo>
                    <a:pt x="0" y="0"/>
                  </a:lnTo>
                  <a:lnTo>
                    <a:pt x="0" y="36576"/>
                  </a:lnTo>
                  <a:lnTo>
                    <a:pt x="0" y="76200"/>
                  </a:lnTo>
                  <a:lnTo>
                    <a:pt x="0" y="112776"/>
                  </a:lnTo>
                  <a:lnTo>
                    <a:pt x="0" y="152400"/>
                  </a:lnTo>
                  <a:lnTo>
                    <a:pt x="1017003" y="0"/>
                  </a:lnTo>
                  <a:close/>
                </a:path>
              </a:pathLst>
            </a:custGeom>
            <a:solidFill>
              <a:srgbClr val="E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8576" y="914399"/>
              <a:ext cx="1261110" cy="189230"/>
            </a:xfrm>
            <a:custGeom>
              <a:avLst/>
              <a:gdLst/>
              <a:ahLst/>
              <a:cxnLst/>
              <a:rect l="l" t="t" r="r" b="b"/>
              <a:pathLst>
                <a:path w="1261110" h="189230">
                  <a:moveTo>
                    <a:pt x="1261099" y="0"/>
                  </a:moveTo>
                  <a:lnTo>
                    <a:pt x="1017016" y="0"/>
                  </a:lnTo>
                  <a:lnTo>
                    <a:pt x="0" y="152400"/>
                  </a:lnTo>
                  <a:lnTo>
                    <a:pt x="0" y="188975"/>
                  </a:lnTo>
                  <a:lnTo>
                    <a:pt x="1261099" y="0"/>
                  </a:lnTo>
                  <a:close/>
                </a:path>
              </a:pathLst>
            </a:custGeom>
            <a:solidFill>
              <a:srgbClr val="EB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576" y="914399"/>
              <a:ext cx="1525905" cy="228600"/>
            </a:xfrm>
            <a:custGeom>
              <a:avLst/>
              <a:gdLst/>
              <a:ahLst/>
              <a:cxnLst/>
              <a:rect l="l" t="t" r="r" b="b"/>
              <a:pathLst>
                <a:path w="1525905" h="228600">
                  <a:moveTo>
                    <a:pt x="1525523" y="0"/>
                  </a:moveTo>
                  <a:lnTo>
                    <a:pt x="1261099" y="0"/>
                  </a:lnTo>
                  <a:lnTo>
                    <a:pt x="0" y="188975"/>
                  </a:lnTo>
                  <a:lnTo>
                    <a:pt x="0" y="228599"/>
                  </a:lnTo>
                  <a:lnTo>
                    <a:pt x="1525523" y="0"/>
                  </a:lnTo>
                  <a:close/>
                </a:path>
              </a:pathLst>
            </a:custGeom>
            <a:solidFill>
              <a:srgbClr val="E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8576" y="914399"/>
              <a:ext cx="2034539" cy="304800"/>
            </a:xfrm>
            <a:custGeom>
              <a:avLst/>
              <a:gdLst/>
              <a:ahLst/>
              <a:cxnLst/>
              <a:rect l="l" t="t" r="r" b="b"/>
              <a:pathLst>
                <a:path w="2034539" h="304800">
                  <a:moveTo>
                    <a:pt x="2034032" y="0"/>
                  </a:moveTo>
                  <a:lnTo>
                    <a:pt x="1769605" y="0"/>
                  </a:lnTo>
                  <a:lnTo>
                    <a:pt x="1525511" y="0"/>
                  </a:lnTo>
                  <a:lnTo>
                    <a:pt x="0" y="228600"/>
                  </a:lnTo>
                  <a:lnTo>
                    <a:pt x="0" y="265176"/>
                  </a:lnTo>
                  <a:lnTo>
                    <a:pt x="0" y="304800"/>
                  </a:lnTo>
                  <a:lnTo>
                    <a:pt x="2034032" y="0"/>
                  </a:lnTo>
                  <a:close/>
                </a:path>
              </a:pathLst>
            </a:custGeom>
            <a:solidFill>
              <a:srgbClr val="E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8576" y="914399"/>
              <a:ext cx="2278380" cy="341630"/>
            </a:xfrm>
            <a:custGeom>
              <a:avLst/>
              <a:gdLst/>
              <a:ahLst/>
              <a:cxnLst/>
              <a:rect l="l" t="t" r="r" b="b"/>
              <a:pathLst>
                <a:path w="2278380" h="341630">
                  <a:moveTo>
                    <a:pt x="2278115" y="0"/>
                  </a:moveTo>
                  <a:lnTo>
                    <a:pt x="2034032" y="0"/>
                  </a:lnTo>
                  <a:lnTo>
                    <a:pt x="0" y="304800"/>
                  </a:lnTo>
                  <a:lnTo>
                    <a:pt x="0" y="341375"/>
                  </a:lnTo>
                  <a:lnTo>
                    <a:pt x="2278115" y="0"/>
                  </a:lnTo>
                  <a:close/>
                </a:path>
              </a:pathLst>
            </a:custGeom>
            <a:solidFill>
              <a:srgbClr val="E4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8576" y="914399"/>
              <a:ext cx="2542540" cy="381000"/>
            </a:xfrm>
            <a:custGeom>
              <a:avLst/>
              <a:gdLst/>
              <a:ahLst/>
              <a:cxnLst/>
              <a:rect l="l" t="t" r="r" b="b"/>
              <a:pathLst>
                <a:path w="2542540" h="381000">
                  <a:moveTo>
                    <a:pt x="2542540" y="0"/>
                  </a:moveTo>
                  <a:lnTo>
                    <a:pt x="2278115" y="0"/>
                  </a:lnTo>
                  <a:lnTo>
                    <a:pt x="0" y="341375"/>
                  </a:lnTo>
                  <a:lnTo>
                    <a:pt x="0" y="381000"/>
                  </a:lnTo>
                  <a:lnTo>
                    <a:pt x="2542540" y="0"/>
                  </a:lnTo>
                  <a:close/>
                </a:path>
              </a:pathLst>
            </a:custGeom>
            <a:solidFill>
              <a:srgbClr val="E3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8576" y="914399"/>
              <a:ext cx="2787015" cy="417830"/>
            </a:xfrm>
            <a:custGeom>
              <a:avLst/>
              <a:gdLst/>
              <a:ahLst/>
              <a:cxnLst/>
              <a:rect l="l" t="t" r="r" b="b"/>
              <a:pathLst>
                <a:path w="2787015" h="417830">
                  <a:moveTo>
                    <a:pt x="2786623" y="0"/>
                  </a:moveTo>
                  <a:lnTo>
                    <a:pt x="2542540" y="0"/>
                  </a:lnTo>
                  <a:lnTo>
                    <a:pt x="0" y="381000"/>
                  </a:lnTo>
                  <a:lnTo>
                    <a:pt x="0" y="417575"/>
                  </a:lnTo>
                  <a:lnTo>
                    <a:pt x="2786623" y="0"/>
                  </a:lnTo>
                  <a:close/>
                </a:path>
              </a:pathLst>
            </a:custGeom>
            <a:solidFill>
              <a:srgbClr val="E1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8576" y="914399"/>
              <a:ext cx="3051175" cy="457200"/>
            </a:xfrm>
            <a:custGeom>
              <a:avLst/>
              <a:gdLst/>
              <a:ahLst/>
              <a:cxnLst/>
              <a:rect l="l" t="t" r="r" b="b"/>
              <a:pathLst>
                <a:path w="3051175" h="457200">
                  <a:moveTo>
                    <a:pt x="3051048" y="0"/>
                  </a:moveTo>
                  <a:lnTo>
                    <a:pt x="2786623" y="0"/>
                  </a:lnTo>
                  <a:lnTo>
                    <a:pt x="0" y="417575"/>
                  </a:lnTo>
                  <a:lnTo>
                    <a:pt x="0" y="457199"/>
                  </a:lnTo>
                  <a:lnTo>
                    <a:pt x="3051048" y="0"/>
                  </a:lnTo>
                  <a:close/>
                </a:path>
              </a:pathLst>
            </a:custGeom>
            <a:solidFill>
              <a:srgbClr val="DE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8576" y="914399"/>
              <a:ext cx="3051175" cy="460375"/>
            </a:xfrm>
            <a:custGeom>
              <a:avLst/>
              <a:gdLst/>
              <a:ahLst/>
              <a:cxnLst/>
              <a:rect l="l" t="t" r="r" b="b"/>
              <a:pathLst>
                <a:path w="3051175" h="460375">
                  <a:moveTo>
                    <a:pt x="3051048" y="0"/>
                  </a:moveTo>
                  <a:lnTo>
                    <a:pt x="0" y="457199"/>
                  </a:lnTo>
                  <a:lnTo>
                    <a:pt x="0" y="460248"/>
                  </a:lnTo>
                  <a:lnTo>
                    <a:pt x="223743" y="460248"/>
                  </a:lnTo>
                  <a:lnTo>
                    <a:pt x="3051048" y="36575"/>
                  </a:lnTo>
                  <a:lnTo>
                    <a:pt x="3051048" y="0"/>
                  </a:lnTo>
                  <a:close/>
                </a:path>
              </a:pathLst>
            </a:custGeom>
            <a:solidFill>
              <a:srgbClr val="DB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2319" y="950975"/>
              <a:ext cx="2827655" cy="424180"/>
            </a:xfrm>
            <a:custGeom>
              <a:avLst/>
              <a:gdLst/>
              <a:ahLst/>
              <a:cxnLst/>
              <a:rect l="l" t="t" r="r" b="b"/>
              <a:pathLst>
                <a:path w="2827654" h="424180">
                  <a:moveTo>
                    <a:pt x="2827304" y="0"/>
                  </a:moveTo>
                  <a:lnTo>
                    <a:pt x="0" y="423672"/>
                  </a:lnTo>
                  <a:lnTo>
                    <a:pt x="264424" y="423672"/>
                  </a:lnTo>
                  <a:lnTo>
                    <a:pt x="2827304" y="39624"/>
                  </a:lnTo>
                  <a:lnTo>
                    <a:pt x="2827304" y="0"/>
                  </a:lnTo>
                  <a:close/>
                </a:path>
              </a:pathLst>
            </a:custGeom>
            <a:solidFill>
              <a:srgbClr val="D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6743" y="990599"/>
              <a:ext cx="2563495" cy="384175"/>
            </a:xfrm>
            <a:custGeom>
              <a:avLst/>
              <a:gdLst/>
              <a:ahLst/>
              <a:cxnLst/>
              <a:rect l="l" t="t" r="r" b="b"/>
              <a:pathLst>
                <a:path w="2563495" h="384175">
                  <a:moveTo>
                    <a:pt x="2562880" y="0"/>
                  </a:moveTo>
                  <a:lnTo>
                    <a:pt x="0" y="384047"/>
                  </a:lnTo>
                  <a:lnTo>
                    <a:pt x="244083" y="384047"/>
                  </a:lnTo>
                  <a:lnTo>
                    <a:pt x="2562880" y="36575"/>
                  </a:lnTo>
                  <a:lnTo>
                    <a:pt x="2562880" y="0"/>
                  </a:lnTo>
                  <a:close/>
                </a:path>
              </a:pathLst>
            </a:custGeom>
            <a:solidFill>
              <a:srgbClr val="D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0827" y="1027175"/>
              <a:ext cx="2319020" cy="347980"/>
            </a:xfrm>
            <a:custGeom>
              <a:avLst/>
              <a:gdLst/>
              <a:ahLst/>
              <a:cxnLst/>
              <a:rect l="l" t="t" r="r" b="b"/>
              <a:pathLst>
                <a:path w="2319020" h="347980">
                  <a:moveTo>
                    <a:pt x="2318796" y="0"/>
                  </a:moveTo>
                  <a:lnTo>
                    <a:pt x="0" y="347472"/>
                  </a:lnTo>
                  <a:lnTo>
                    <a:pt x="264424" y="347472"/>
                  </a:lnTo>
                  <a:lnTo>
                    <a:pt x="2318796" y="39624"/>
                  </a:lnTo>
                  <a:lnTo>
                    <a:pt x="2318796" y="0"/>
                  </a:lnTo>
                  <a:close/>
                </a:path>
              </a:pathLst>
            </a:custGeom>
            <a:solidFill>
              <a:srgbClr val="D5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95251" y="1066799"/>
              <a:ext cx="2054860" cy="307975"/>
            </a:xfrm>
            <a:custGeom>
              <a:avLst/>
              <a:gdLst/>
              <a:ahLst/>
              <a:cxnLst/>
              <a:rect l="l" t="t" r="r" b="b"/>
              <a:pathLst>
                <a:path w="2054860" h="307975">
                  <a:moveTo>
                    <a:pt x="2054372" y="0"/>
                  </a:moveTo>
                  <a:lnTo>
                    <a:pt x="0" y="307848"/>
                  </a:lnTo>
                  <a:lnTo>
                    <a:pt x="244083" y="307848"/>
                  </a:lnTo>
                  <a:lnTo>
                    <a:pt x="2054372" y="36576"/>
                  </a:lnTo>
                  <a:lnTo>
                    <a:pt x="2054372" y="0"/>
                  </a:lnTo>
                  <a:close/>
                </a:path>
              </a:pathLst>
            </a:custGeom>
            <a:solidFill>
              <a:srgbClr val="D3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39328" y="1103388"/>
              <a:ext cx="1810385" cy="271780"/>
            </a:xfrm>
            <a:custGeom>
              <a:avLst/>
              <a:gdLst/>
              <a:ahLst/>
              <a:cxnLst/>
              <a:rect l="l" t="t" r="r" b="b"/>
              <a:pathLst>
                <a:path w="1810385" h="271780">
                  <a:moveTo>
                    <a:pt x="1810296" y="0"/>
                  </a:moveTo>
                  <a:lnTo>
                    <a:pt x="0" y="271259"/>
                  </a:lnTo>
                  <a:lnTo>
                    <a:pt x="264426" y="271259"/>
                  </a:lnTo>
                  <a:lnTo>
                    <a:pt x="508508" y="271259"/>
                  </a:lnTo>
                  <a:lnTo>
                    <a:pt x="1810296" y="76187"/>
                  </a:lnTo>
                  <a:lnTo>
                    <a:pt x="1810296" y="39611"/>
                  </a:lnTo>
                  <a:lnTo>
                    <a:pt x="1810296" y="0"/>
                  </a:lnTo>
                  <a:close/>
                </a:path>
              </a:pathLst>
            </a:custGeom>
            <a:solidFill>
              <a:srgbClr val="D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47843" y="1179575"/>
              <a:ext cx="1302385" cy="195580"/>
            </a:xfrm>
            <a:custGeom>
              <a:avLst/>
              <a:gdLst/>
              <a:ahLst/>
              <a:cxnLst/>
              <a:rect l="l" t="t" r="r" b="b"/>
              <a:pathLst>
                <a:path w="1302385" h="195580">
                  <a:moveTo>
                    <a:pt x="1301780" y="0"/>
                  </a:moveTo>
                  <a:lnTo>
                    <a:pt x="0" y="195072"/>
                  </a:lnTo>
                  <a:lnTo>
                    <a:pt x="264424" y="195072"/>
                  </a:lnTo>
                  <a:lnTo>
                    <a:pt x="1301780" y="39624"/>
                  </a:lnTo>
                  <a:lnTo>
                    <a:pt x="1301780" y="0"/>
                  </a:lnTo>
                  <a:close/>
                </a:path>
              </a:pathLst>
            </a:custGeom>
            <a:solidFill>
              <a:srgbClr val="C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12267" y="1219199"/>
              <a:ext cx="1037590" cy="155575"/>
            </a:xfrm>
            <a:custGeom>
              <a:avLst/>
              <a:gdLst/>
              <a:ahLst/>
              <a:cxnLst/>
              <a:rect l="l" t="t" r="r" b="b"/>
              <a:pathLst>
                <a:path w="1037589" h="155575">
                  <a:moveTo>
                    <a:pt x="1037356" y="0"/>
                  </a:moveTo>
                  <a:lnTo>
                    <a:pt x="0" y="155448"/>
                  </a:lnTo>
                  <a:lnTo>
                    <a:pt x="244083" y="155448"/>
                  </a:lnTo>
                  <a:lnTo>
                    <a:pt x="1037356" y="36575"/>
                  </a:lnTo>
                  <a:lnTo>
                    <a:pt x="1037356" y="0"/>
                  </a:lnTo>
                  <a:close/>
                </a:path>
              </a:pathLst>
            </a:custGeom>
            <a:solidFill>
              <a:srgbClr val="CD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6344" y="1255775"/>
              <a:ext cx="793750" cy="119380"/>
            </a:xfrm>
            <a:custGeom>
              <a:avLst/>
              <a:gdLst/>
              <a:ahLst/>
              <a:cxnLst/>
              <a:rect l="l" t="t" r="r" b="b"/>
              <a:pathLst>
                <a:path w="793750" h="119380">
                  <a:moveTo>
                    <a:pt x="793280" y="0"/>
                  </a:moveTo>
                  <a:lnTo>
                    <a:pt x="0" y="118872"/>
                  </a:lnTo>
                  <a:lnTo>
                    <a:pt x="264426" y="118872"/>
                  </a:lnTo>
                  <a:lnTo>
                    <a:pt x="508508" y="118872"/>
                  </a:lnTo>
                  <a:lnTo>
                    <a:pt x="772934" y="118872"/>
                  </a:lnTo>
                  <a:lnTo>
                    <a:pt x="793280" y="115824"/>
                  </a:lnTo>
                  <a:lnTo>
                    <a:pt x="793280" y="76200"/>
                  </a:lnTo>
                  <a:lnTo>
                    <a:pt x="793280" y="39624"/>
                  </a:lnTo>
                  <a:lnTo>
                    <a:pt x="79328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1576" y="1066799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228600" y="0"/>
                  </a:moveTo>
                  <a:lnTo>
                    <a:pt x="228600" y="36575"/>
                  </a:lnTo>
                  <a:lnTo>
                    <a:pt x="0" y="36575"/>
                  </a:lnTo>
                  <a:lnTo>
                    <a:pt x="0" y="112775"/>
                  </a:lnTo>
                  <a:lnTo>
                    <a:pt x="228600" y="112775"/>
                  </a:lnTo>
                  <a:lnTo>
                    <a:pt x="228600" y="152400"/>
                  </a:lnTo>
                  <a:lnTo>
                    <a:pt x="304800" y="76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1576" y="1066799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228600" y="0"/>
                  </a:moveTo>
                  <a:lnTo>
                    <a:pt x="228600" y="36575"/>
                  </a:lnTo>
                  <a:lnTo>
                    <a:pt x="0" y="36575"/>
                  </a:lnTo>
                  <a:lnTo>
                    <a:pt x="0" y="112775"/>
                  </a:lnTo>
                  <a:lnTo>
                    <a:pt x="228600" y="112775"/>
                  </a:lnTo>
                  <a:lnTo>
                    <a:pt x="228600" y="152400"/>
                  </a:lnTo>
                  <a:lnTo>
                    <a:pt x="304800" y="76200"/>
                  </a:lnTo>
                  <a:lnTo>
                    <a:pt x="22860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8576" y="914399"/>
            <a:ext cx="3051175" cy="460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750"/>
              </a:spcBef>
              <a:tabLst>
                <a:tab pos="1724660" algn="l"/>
              </a:tabLst>
            </a:pP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575" b="1" baseline="-21164" dirty="0">
                <a:latin typeface="Times New Roman"/>
                <a:cs typeface="Times New Roman"/>
              </a:rPr>
              <a:t>p</a:t>
            </a:r>
            <a:r>
              <a:rPr sz="1575" b="1" spc="195" baseline="-21164" dirty="0">
                <a:latin typeface="Times New Roman"/>
                <a:cs typeface="Times New Roman"/>
              </a:rPr>
              <a:t>  </a:t>
            </a:r>
            <a:r>
              <a:rPr sz="1600" spc="370" dirty="0">
                <a:latin typeface="Symbol"/>
                <a:cs typeface="Symbol"/>
              </a:rPr>
              <a:t></a:t>
            </a:r>
            <a:r>
              <a:rPr sz="1600" b="1" spc="370" dirty="0">
                <a:latin typeface="Times New Roman"/>
                <a:cs typeface="Times New Roman"/>
              </a:rPr>
              <a:t>1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Symbol"/>
                <a:cs typeface="Symbol"/>
              </a:rPr>
              <a:t></a:t>
            </a:r>
            <a:r>
              <a:rPr sz="1600" spc="-10" dirty="0">
                <a:latin typeface="Times New Roman"/>
                <a:cs typeface="Times New Roman"/>
              </a:rPr>
              <a:t>schedulable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7444" y="1666747"/>
            <a:ext cx="3856990" cy="1172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295" marR="5080" indent="-189230">
              <a:lnSpc>
                <a:spcPct val="100000"/>
              </a:lnSpc>
              <a:spcBef>
                <a:spcPts val="105"/>
              </a:spcBef>
            </a:pPr>
            <a:r>
              <a:rPr sz="1600" spc="24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245" dirty="0">
                <a:latin typeface="Times New Roman"/>
                <a:cs typeface="Times New Roman"/>
              </a:rPr>
              <a:t>We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find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above </a:t>
            </a:r>
            <a:r>
              <a:rPr sz="1600" dirty="0">
                <a:latin typeface="Times New Roman"/>
                <a:cs typeface="Times New Roman"/>
              </a:rPr>
              <a:t>condition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holds;</a:t>
            </a:r>
            <a:endParaRPr sz="1600">
              <a:latin typeface="Times New Roman"/>
              <a:cs typeface="Times New Roman"/>
            </a:endParaRPr>
          </a:p>
          <a:p>
            <a:pPr marL="201295" marR="5080" indent="-189230">
              <a:lnSpc>
                <a:spcPct val="100000"/>
              </a:lnSpc>
              <a:spcBef>
                <a:spcPts val="1345"/>
              </a:spcBef>
            </a:pPr>
            <a:r>
              <a:rPr sz="1600" spc="12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20" dirty="0">
                <a:latin typeface="Times New Roman"/>
                <a:cs typeface="Times New Roman"/>
              </a:rPr>
              <a:t>Then,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EDF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optimality,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say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above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condition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holds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0" dirty="0">
                <a:latin typeface="Times New Roman"/>
                <a:cs typeface="Times New Roman"/>
              </a:rPr>
              <a:t> EDF.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Timeline</a:t>
            </a:r>
            <a:r>
              <a:rPr sz="2200" spc="-30" dirty="0"/>
              <a:t> </a:t>
            </a:r>
            <a:r>
              <a:rPr sz="2200" spc="-10" dirty="0"/>
              <a:t>Scheduling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65"/>
              </a:spcBef>
            </a:pP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Method</a:t>
            </a:r>
          </a:p>
          <a:p>
            <a:pPr marL="182880" marR="5080" indent="-170815">
              <a:lnSpc>
                <a:spcPct val="100000"/>
              </a:lnSpc>
              <a:spcBef>
                <a:spcPts val="770"/>
              </a:spcBef>
            </a:pPr>
            <a:r>
              <a:rPr spc="14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pc="145" dirty="0"/>
              <a:t>The</a:t>
            </a:r>
            <a:r>
              <a:rPr spc="55" dirty="0"/>
              <a:t>  </a:t>
            </a:r>
            <a:r>
              <a:rPr dirty="0"/>
              <a:t>time</a:t>
            </a:r>
            <a:r>
              <a:rPr spc="55" dirty="0"/>
              <a:t>  </a:t>
            </a:r>
            <a:r>
              <a:rPr dirty="0"/>
              <a:t>axis</a:t>
            </a:r>
            <a:r>
              <a:rPr spc="55" dirty="0"/>
              <a:t>  </a:t>
            </a:r>
            <a:r>
              <a:rPr dirty="0"/>
              <a:t>is</a:t>
            </a:r>
            <a:r>
              <a:rPr spc="60" dirty="0"/>
              <a:t>  </a:t>
            </a:r>
            <a:r>
              <a:rPr dirty="0"/>
              <a:t>divided</a:t>
            </a:r>
            <a:r>
              <a:rPr spc="55" dirty="0"/>
              <a:t>  </a:t>
            </a:r>
            <a:r>
              <a:rPr dirty="0"/>
              <a:t>in</a:t>
            </a:r>
            <a:r>
              <a:rPr spc="55" dirty="0"/>
              <a:t>  </a:t>
            </a:r>
            <a:r>
              <a:rPr dirty="0"/>
              <a:t>intervals</a:t>
            </a:r>
            <a:r>
              <a:rPr spc="60" dirty="0"/>
              <a:t>  </a:t>
            </a:r>
            <a:r>
              <a:rPr spc="-25" dirty="0"/>
              <a:t>of </a:t>
            </a:r>
            <a:r>
              <a:rPr dirty="0"/>
              <a:t>equal</a:t>
            </a:r>
            <a:r>
              <a:rPr spc="-50" dirty="0"/>
              <a:t> </a:t>
            </a:r>
            <a:r>
              <a:rPr dirty="0"/>
              <a:t>length</a:t>
            </a:r>
            <a:r>
              <a:rPr spc="-50" dirty="0"/>
              <a:t> </a:t>
            </a:r>
            <a:r>
              <a:rPr dirty="0"/>
              <a:t>(</a:t>
            </a:r>
            <a:r>
              <a:rPr b="1" i="1" dirty="0">
                <a:latin typeface="Times New Roman"/>
                <a:cs typeface="Times New Roman"/>
              </a:rPr>
              <a:t>time</a:t>
            </a:r>
            <a:r>
              <a:rPr b="1" i="1" spc="-35" dirty="0">
                <a:latin typeface="Times New Roman"/>
                <a:cs typeface="Times New Roman"/>
              </a:rPr>
              <a:t> </a:t>
            </a:r>
            <a:r>
              <a:rPr b="1" i="1" spc="-10" dirty="0">
                <a:latin typeface="Times New Roman"/>
                <a:cs typeface="Times New Roman"/>
              </a:rPr>
              <a:t>slots</a:t>
            </a:r>
            <a:r>
              <a:rPr spc="-10" dirty="0"/>
              <a:t>).</a:t>
            </a:r>
          </a:p>
          <a:p>
            <a:pPr marL="182880" marR="5080" indent="-170815">
              <a:lnSpc>
                <a:spcPct val="100000"/>
              </a:lnSpc>
              <a:spcBef>
                <a:spcPts val="960"/>
              </a:spcBef>
            </a:pPr>
            <a:r>
              <a:rPr spc="114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pc="114" dirty="0"/>
              <a:t>Each</a:t>
            </a:r>
            <a:r>
              <a:rPr spc="140" dirty="0"/>
              <a:t> </a:t>
            </a:r>
            <a:r>
              <a:rPr dirty="0"/>
              <a:t>task</a:t>
            </a:r>
            <a:r>
              <a:rPr spc="145" dirty="0"/>
              <a:t> </a:t>
            </a:r>
            <a:r>
              <a:rPr dirty="0"/>
              <a:t>is</a:t>
            </a:r>
            <a:r>
              <a:rPr spc="145" dirty="0"/>
              <a:t> </a:t>
            </a:r>
            <a:r>
              <a:rPr dirty="0"/>
              <a:t>statically</a:t>
            </a:r>
            <a:r>
              <a:rPr spc="145" dirty="0"/>
              <a:t> </a:t>
            </a:r>
            <a:r>
              <a:rPr dirty="0"/>
              <a:t>allocated</a:t>
            </a:r>
            <a:r>
              <a:rPr spc="145" dirty="0"/>
              <a:t> </a:t>
            </a:r>
            <a:r>
              <a:rPr dirty="0"/>
              <a:t>in</a:t>
            </a:r>
            <a:r>
              <a:rPr spc="145" dirty="0"/>
              <a:t> </a:t>
            </a:r>
            <a:r>
              <a:rPr dirty="0"/>
              <a:t>a</a:t>
            </a:r>
            <a:r>
              <a:rPr spc="145" dirty="0"/>
              <a:t> </a:t>
            </a:r>
            <a:r>
              <a:rPr dirty="0"/>
              <a:t>slot</a:t>
            </a:r>
            <a:r>
              <a:rPr spc="145" dirty="0"/>
              <a:t> </a:t>
            </a:r>
            <a:r>
              <a:rPr spc="-25" dirty="0"/>
              <a:t>in </a:t>
            </a:r>
            <a:r>
              <a:rPr dirty="0"/>
              <a:t>order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meet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desired</a:t>
            </a:r>
            <a:r>
              <a:rPr spc="-25" dirty="0"/>
              <a:t> </a:t>
            </a:r>
            <a:r>
              <a:rPr dirty="0"/>
              <a:t>request</a:t>
            </a:r>
            <a:r>
              <a:rPr spc="-20" dirty="0"/>
              <a:t> </a:t>
            </a:r>
            <a:r>
              <a:rPr spc="-10" dirty="0"/>
              <a:t>rate.</a:t>
            </a:r>
          </a:p>
          <a:p>
            <a:pPr marL="182880" marR="5080" indent="-170815">
              <a:lnSpc>
                <a:spcPct val="100000"/>
              </a:lnSpc>
              <a:spcBef>
                <a:spcPts val="960"/>
              </a:spcBef>
            </a:pPr>
            <a:r>
              <a:rPr spc="14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pc="145" dirty="0"/>
              <a:t>The</a:t>
            </a:r>
            <a:r>
              <a:rPr spc="95" dirty="0"/>
              <a:t> </a:t>
            </a:r>
            <a:r>
              <a:rPr dirty="0"/>
              <a:t>execution</a:t>
            </a:r>
            <a:r>
              <a:rPr spc="95" dirty="0"/>
              <a:t> </a:t>
            </a:r>
            <a:r>
              <a:rPr dirty="0"/>
              <a:t>in</a:t>
            </a:r>
            <a:r>
              <a:rPr spc="100" dirty="0"/>
              <a:t> </a:t>
            </a:r>
            <a:r>
              <a:rPr dirty="0"/>
              <a:t>each</a:t>
            </a:r>
            <a:r>
              <a:rPr spc="95" dirty="0"/>
              <a:t> </a:t>
            </a:r>
            <a:r>
              <a:rPr dirty="0"/>
              <a:t>slot</a:t>
            </a:r>
            <a:r>
              <a:rPr spc="100" dirty="0"/>
              <a:t> </a:t>
            </a:r>
            <a:r>
              <a:rPr dirty="0"/>
              <a:t>is</a:t>
            </a:r>
            <a:r>
              <a:rPr spc="95" dirty="0"/>
              <a:t> </a:t>
            </a:r>
            <a:r>
              <a:rPr dirty="0"/>
              <a:t>activated</a:t>
            </a:r>
            <a:r>
              <a:rPr spc="95" dirty="0"/>
              <a:t> </a:t>
            </a:r>
            <a:r>
              <a:rPr dirty="0"/>
              <a:t>by</a:t>
            </a:r>
            <a:r>
              <a:rPr spc="100" dirty="0"/>
              <a:t> </a:t>
            </a:r>
            <a:r>
              <a:rPr spc="-50" dirty="0"/>
              <a:t>a </a:t>
            </a:r>
            <a:r>
              <a:rPr spc="-10" dirty="0"/>
              <a:t>timer.</a:t>
            </a: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40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340" y="343915"/>
            <a:ext cx="2439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98550" algn="l"/>
              </a:tabLst>
            </a:pPr>
            <a:r>
              <a:rPr spc="-10" dirty="0"/>
              <a:t>Proving</a:t>
            </a:r>
            <a:r>
              <a:rPr dirty="0"/>
              <a:t>	</a:t>
            </a:r>
            <a:r>
              <a:rPr spc="-10" dirty="0"/>
              <a:t>sufficiency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76400" y="1560575"/>
            <a:ext cx="1143000" cy="381000"/>
            <a:chOff x="1676400" y="1560575"/>
            <a:chExt cx="1143000" cy="381000"/>
          </a:xfrm>
        </p:grpSpPr>
        <p:sp>
          <p:nvSpPr>
            <p:cNvPr id="5" name="object 5"/>
            <p:cNvSpPr/>
            <p:nvPr/>
          </p:nvSpPr>
          <p:spPr>
            <a:xfrm>
              <a:off x="1676400" y="1560575"/>
              <a:ext cx="1143000" cy="24765"/>
            </a:xfrm>
            <a:custGeom>
              <a:avLst/>
              <a:gdLst/>
              <a:ahLst/>
              <a:cxnLst/>
              <a:rect l="l" t="t" r="r" b="b"/>
              <a:pathLst>
                <a:path w="1143000" h="24765">
                  <a:moveTo>
                    <a:pt x="1143000" y="12204"/>
                  </a:moveTo>
                  <a:lnTo>
                    <a:pt x="0" y="12204"/>
                  </a:lnTo>
                  <a:lnTo>
                    <a:pt x="0" y="24384"/>
                  </a:lnTo>
                  <a:lnTo>
                    <a:pt x="1143000" y="24384"/>
                  </a:lnTo>
                  <a:lnTo>
                    <a:pt x="1143000" y="12204"/>
                  </a:lnTo>
                  <a:close/>
                </a:path>
                <a:path w="1143000" h="24765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400" y="1584959"/>
              <a:ext cx="1143000" cy="36830"/>
            </a:xfrm>
            <a:custGeom>
              <a:avLst/>
              <a:gdLst/>
              <a:ahLst/>
              <a:cxnLst/>
              <a:rect l="l" t="t" r="r" b="b"/>
              <a:pathLst>
                <a:path w="1143000" h="36830">
                  <a:moveTo>
                    <a:pt x="1143000" y="12204"/>
                  </a:moveTo>
                  <a:lnTo>
                    <a:pt x="0" y="12204"/>
                  </a:lnTo>
                  <a:lnTo>
                    <a:pt x="0" y="24396"/>
                  </a:lnTo>
                  <a:lnTo>
                    <a:pt x="0" y="36576"/>
                  </a:lnTo>
                  <a:lnTo>
                    <a:pt x="1143000" y="36576"/>
                  </a:lnTo>
                  <a:lnTo>
                    <a:pt x="1143000" y="24396"/>
                  </a:lnTo>
                  <a:lnTo>
                    <a:pt x="1143000" y="12204"/>
                  </a:lnTo>
                  <a:close/>
                </a:path>
                <a:path w="1143000" h="3683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400" y="1621535"/>
              <a:ext cx="1143000" cy="9525"/>
            </a:xfrm>
            <a:custGeom>
              <a:avLst/>
              <a:gdLst/>
              <a:ahLst/>
              <a:cxnLst/>
              <a:rect l="l" t="t" r="r" b="b"/>
              <a:pathLst>
                <a:path w="1143000" h="9525">
                  <a:moveTo>
                    <a:pt x="11430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143000" y="914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6400" y="1630679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43000" y="1219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76400" y="1642871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43000" y="1219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400" y="1655063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43000" y="1219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400" y="1667255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43000" y="1219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400" y="1679447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43000" y="1219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6400" y="1691639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1703831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1716023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1728215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400" y="1740407"/>
              <a:ext cx="1143000" cy="9525"/>
            </a:xfrm>
            <a:custGeom>
              <a:avLst/>
              <a:gdLst/>
              <a:ahLst/>
              <a:cxnLst/>
              <a:rect l="l" t="t" r="r" b="b"/>
              <a:pathLst>
                <a:path w="1143000" h="9525">
                  <a:moveTo>
                    <a:pt x="114300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143000" y="9143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6400" y="1749551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1761743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400" y="1773935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76400" y="1786127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6400" y="1798319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76400" y="1810511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6400" y="1822703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6400" y="1834895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76400" y="1847087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76400" y="1859279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6400" y="1871471"/>
              <a:ext cx="1143000" cy="9525"/>
            </a:xfrm>
            <a:custGeom>
              <a:avLst/>
              <a:gdLst/>
              <a:ahLst/>
              <a:cxnLst/>
              <a:rect l="l" t="t" r="r" b="b"/>
              <a:pathLst>
                <a:path w="1143000" h="9525">
                  <a:moveTo>
                    <a:pt x="1143000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143000" y="9143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6400" y="1880615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76400" y="1892807"/>
              <a:ext cx="1143000" cy="12700"/>
            </a:xfrm>
            <a:custGeom>
              <a:avLst/>
              <a:gdLst/>
              <a:ahLst/>
              <a:cxnLst/>
              <a:rect l="l" t="t" r="r" b="b"/>
              <a:pathLst>
                <a:path w="1143000" h="1270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76400" y="1904999"/>
              <a:ext cx="1143000" cy="36830"/>
            </a:xfrm>
            <a:custGeom>
              <a:avLst/>
              <a:gdLst/>
              <a:ahLst/>
              <a:cxnLst/>
              <a:rect l="l" t="t" r="r" b="b"/>
              <a:pathLst>
                <a:path w="1143000" h="36830">
                  <a:moveTo>
                    <a:pt x="1143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24384"/>
                  </a:lnTo>
                  <a:lnTo>
                    <a:pt x="0" y="36576"/>
                  </a:lnTo>
                  <a:lnTo>
                    <a:pt x="1143000" y="36576"/>
                  </a:lnTo>
                  <a:lnTo>
                    <a:pt x="1143000" y="24384"/>
                  </a:lnTo>
                  <a:lnTo>
                    <a:pt x="1143000" y="1219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676400" y="1560575"/>
            <a:ext cx="1146175" cy="3841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464"/>
              </a:spcBef>
            </a:pPr>
            <a:r>
              <a:rPr sz="1600" dirty="0">
                <a:latin typeface="Symbol"/>
                <a:cs typeface="Symbol"/>
              </a:rPr>
              <a:t></a:t>
            </a:r>
            <a:r>
              <a:rPr sz="1575" b="1" baseline="-21164" dirty="0">
                <a:latin typeface="Times New Roman"/>
                <a:cs typeface="Times New Roman"/>
              </a:rPr>
              <a:t>i</a:t>
            </a:r>
            <a:r>
              <a:rPr sz="1575" b="1" spc="202" baseline="-21164" dirty="0">
                <a:latin typeface="Times New Roman"/>
                <a:cs typeface="Times New Roman"/>
              </a:rPr>
              <a:t>  </a:t>
            </a: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3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575" b="1" baseline="-21164" dirty="0">
                <a:latin typeface="Times New Roman"/>
                <a:cs typeface="Times New Roman"/>
              </a:rPr>
              <a:t>i</a:t>
            </a:r>
            <a:r>
              <a:rPr sz="1575" b="1" spc="202" baseline="-21164" dirty="0">
                <a:latin typeface="Times New Roman"/>
                <a:cs typeface="Times New Roman"/>
              </a:rPr>
              <a:t> </a:t>
            </a:r>
            <a:r>
              <a:rPr sz="1600" spc="560" dirty="0">
                <a:latin typeface="Symbol"/>
                <a:cs typeface="Symbol"/>
              </a:rPr>
              <a:t>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0220" y="877316"/>
            <a:ext cx="3582670" cy="5207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60"/>
              </a:spcBef>
            </a:pPr>
            <a:r>
              <a:rPr sz="1600" dirty="0">
                <a:latin typeface="Times New Roman"/>
                <a:cs typeface="Times New Roman"/>
              </a:rPr>
              <a:t>Consider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schedules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every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interval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length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90" dirty="0">
                <a:latin typeface="Symbol"/>
                <a:cs typeface="Symbol"/>
              </a:rPr>
              <a:t></a:t>
            </a:r>
            <a:r>
              <a:rPr sz="1600" spc="19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fraction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task: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50849" y="2435225"/>
            <a:ext cx="3164205" cy="146685"/>
            <a:chOff x="950849" y="2435225"/>
            <a:chExt cx="3164205" cy="146685"/>
          </a:xfrm>
        </p:grpSpPr>
        <p:sp>
          <p:nvSpPr>
            <p:cNvPr id="35" name="object 35"/>
            <p:cNvSpPr/>
            <p:nvPr/>
          </p:nvSpPr>
          <p:spPr>
            <a:xfrm>
              <a:off x="1450848" y="2552700"/>
              <a:ext cx="2624455" cy="0"/>
            </a:xfrm>
            <a:custGeom>
              <a:avLst/>
              <a:gdLst/>
              <a:ahLst/>
              <a:cxnLst/>
              <a:rect l="l" t="t" r="r" b="b"/>
              <a:pathLst>
                <a:path w="2624454">
                  <a:moveTo>
                    <a:pt x="0" y="0"/>
                  </a:moveTo>
                  <a:lnTo>
                    <a:pt x="149351" y="0"/>
                  </a:lnTo>
                </a:path>
                <a:path w="2624454">
                  <a:moveTo>
                    <a:pt x="1106424" y="0"/>
                  </a:moveTo>
                  <a:lnTo>
                    <a:pt x="1255776" y="0"/>
                  </a:lnTo>
                </a:path>
                <a:path w="2624454">
                  <a:moveTo>
                    <a:pt x="2209800" y="0"/>
                  </a:moveTo>
                  <a:lnTo>
                    <a:pt x="262432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66031" y="2529839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6"/>
                  </a:lnTo>
                  <a:lnTo>
                    <a:pt x="48768" y="24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4024" y="2438400"/>
              <a:ext cx="189230" cy="119380"/>
            </a:xfrm>
            <a:custGeom>
              <a:avLst/>
              <a:gdLst/>
              <a:ahLst/>
              <a:cxnLst/>
              <a:rect l="l" t="t" r="r" b="b"/>
              <a:pathLst>
                <a:path w="189230" h="119380">
                  <a:moveTo>
                    <a:pt x="0" y="118872"/>
                  </a:moveTo>
                  <a:lnTo>
                    <a:pt x="188975" y="118872"/>
                  </a:lnTo>
                  <a:lnTo>
                    <a:pt x="188975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54024" y="2438400"/>
              <a:ext cx="192405" cy="119380"/>
            </a:xfrm>
            <a:custGeom>
              <a:avLst/>
              <a:gdLst/>
              <a:ahLst/>
              <a:cxnLst/>
              <a:rect l="l" t="t" r="r" b="b"/>
              <a:pathLst>
                <a:path w="192405" h="119380">
                  <a:moveTo>
                    <a:pt x="0" y="118872"/>
                  </a:moveTo>
                  <a:lnTo>
                    <a:pt x="192024" y="118872"/>
                  </a:lnTo>
                  <a:lnTo>
                    <a:pt x="1920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000" y="2438400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3000" y="2438400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63824" y="2438400"/>
              <a:ext cx="189230" cy="119380"/>
            </a:xfrm>
            <a:custGeom>
              <a:avLst/>
              <a:gdLst/>
              <a:ahLst/>
              <a:cxnLst/>
              <a:rect l="l" t="t" r="r" b="b"/>
              <a:pathLst>
                <a:path w="189229" h="119380">
                  <a:moveTo>
                    <a:pt x="0" y="118872"/>
                  </a:moveTo>
                  <a:lnTo>
                    <a:pt x="188975" y="118872"/>
                  </a:lnTo>
                  <a:lnTo>
                    <a:pt x="188975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63824" y="2438400"/>
              <a:ext cx="192405" cy="119380"/>
            </a:xfrm>
            <a:custGeom>
              <a:avLst/>
              <a:gdLst/>
              <a:ahLst/>
              <a:cxnLst/>
              <a:rect l="l" t="t" r="r" b="b"/>
              <a:pathLst>
                <a:path w="192404" h="119380">
                  <a:moveTo>
                    <a:pt x="0" y="118872"/>
                  </a:moveTo>
                  <a:lnTo>
                    <a:pt x="192024" y="118872"/>
                  </a:lnTo>
                  <a:lnTo>
                    <a:pt x="1920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52800" y="2438400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52800" y="2438400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490728" y="2153986"/>
          <a:ext cx="3398520" cy="636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9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25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425" spc="-3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1425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425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25" spc="307" baseline="-20467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5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425" spc="-37" baseline="-204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425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425" spc="-3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1425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425" spc="-37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endParaRPr sz="1425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425" spc="-37" baseline="-204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425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425" spc="-37" baseline="-20467" dirty="0">
                          <a:latin typeface="Times New Roman"/>
                          <a:cs typeface="Times New Roman"/>
                        </a:rPr>
                        <a:t>1</a:t>
                      </a:r>
                      <a:endParaRPr sz="1425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425" baseline="-2046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25" spc="307" baseline="-20467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5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425" spc="-37" baseline="-204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425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5"/>
                        </a:lnSpc>
                        <a:spcBef>
                          <a:spcPts val="135"/>
                        </a:spcBef>
                      </a:pPr>
                      <a:r>
                        <a:rPr sz="1400" spc="475" dirty="0">
                          <a:latin typeface="Symbol"/>
                          <a:cs typeface="Symbol"/>
                        </a:rPr>
                        <a:t>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  <a:spcBef>
                          <a:spcPts val="135"/>
                        </a:spcBef>
                      </a:pPr>
                      <a:r>
                        <a:rPr sz="1400" spc="475" dirty="0">
                          <a:latin typeface="Symbol"/>
                          <a:cs typeface="Symbol"/>
                        </a:rPr>
                        <a:t>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ts val="1605"/>
                        </a:lnSpc>
                        <a:spcBef>
                          <a:spcPts val="135"/>
                        </a:spcBef>
                      </a:pPr>
                      <a:r>
                        <a:rPr sz="1400" spc="475" dirty="0">
                          <a:latin typeface="Symbol"/>
                          <a:cs typeface="Symbol"/>
                        </a:rPr>
                        <a:t>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4138676" y="2437892"/>
            <a:ext cx="749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41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340" y="343915"/>
            <a:ext cx="2439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98550" algn="l"/>
              </a:tabLst>
            </a:pPr>
            <a:r>
              <a:rPr spc="-10" dirty="0"/>
              <a:t>Proving</a:t>
            </a:r>
            <a:r>
              <a:rPr dirty="0"/>
              <a:t>	</a:t>
            </a:r>
            <a:r>
              <a:rPr spc="-10" dirty="0"/>
              <a:t>sufficiency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20" y="724915"/>
            <a:ext cx="35699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executes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0" dirty="0">
                <a:latin typeface="Times New Roman"/>
                <a:cs typeface="Times New Roman"/>
              </a:rPr>
              <a:t> each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20" y="968755"/>
            <a:ext cx="8883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period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for: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4727" y="1280159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5">
                <a:moveTo>
                  <a:pt x="0" y="0"/>
                </a:moveTo>
                <a:lnTo>
                  <a:pt x="164591" y="0"/>
                </a:lnTo>
              </a:path>
              <a:path w="719455">
                <a:moveTo>
                  <a:pt x="554736" y="0"/>
                </a:moveTo>
                <a:lnTo>
                  <a:pt x="71932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3123" y="1252219"/>
            <a:ext cx="5715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i="1" spc="-5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9244" y="1252219"/>
            <a:ext cx="240029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4945" algn="l"/>
              </a:tabLst>
            </a:pPr>
            <a:r>
              <a:rPr sz="850" i="1" spc="-50" dirty="0">
                <a:latin typeface="Times New Roman"/>
                <a:cs typeface="Times New Roman"/>
              </a:rPr>
              <a:t>i</a:t>
            </a:r>
            <a:r>
              <a:rPr sz="850" i="1" dirty="0">
                <a:latin typeface="Times New Roman"/>
                <a:cs typeface="Times New Roman"/>
              </a:rPr>
              <a:t>	</a:t>
            </a:r>
            <a:r>
              <a:rPr sz="850" i="1" spc="-5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5092" y="1252219"/>
            <a:ext cx="5715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i="1" spc="-5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7348" y="1127251"/>
            <a:ext cx="5715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i="1" spc="-5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9564" y="1127251"/>
            <a:ext cx="5715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i="1" spc="-5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2027" y="996187"/>
            <a:ext cx="6921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0230" algn="l"/>
              </a:tabLst>
            </a:pPr>
            <a:r>
              <a:rPr sz="1500" i="1" spc="-50" dirty="0">
                <a:latin typeface="Times New Roman"/>
                <a:cs typeface="Times New Roman"/>
              </a:rPr>
              <a:t>T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-50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1708" y="1121155"/>
            <a:ext cx="68643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i="1" spc="80" dirty="0">
                <a:latin typeface="Times New Roman"/>
                <a:cs typeface="Times New Roman"/>
              </a:rPr>
              <a:t>TU</a:t>
            </a:r>
            <a:r>
              <a:rPr sz="1500" i="1" spc="75" dirty="0">
                <a:latin typeface="Times New Roman"/>
                <a:cs typeface="Times New Roman"/>
              </a:rPr>
              <a:t>  </a:t>
            </a:r>
            <a:r>
              <a:rPr sz="1500" spc="155" dirty="0">
                <a:latin typeface="Symbol"/>
                <a:cs typeface="Symbol"/>
              </a:rPr>
              <a:t></a:t>
            </a:r>
            <a:r>
              <a:rPr sz="1500" i="1" spc="155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8100" y="1273555"/>
            <a:ext cx="22097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570" dirty="0">
                <a:latin typeface="Symbol"/>
                <a:cs typeface="Symbol"/>
              </a:rPr>
              <a:t>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7100" y="1121155"/>
            <a:ext cx="111950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51815" algn="l"/>
              </a:tabLst>
            </a:pPr>
            <a:r>
              <a:rPr sz="1500" spc="760" dirty="0">
                <a:latin typeface="Symbol"/>
                <a:cs typeface="Symbol"/>
              </a:rPr>
              <a:t>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i="1" dirty="0">
                <a:latin typeface="Times New Roman"/>
                <a:cs typeface="Times New Roman"/>
              </a:rPr>
              <a:t>U</a:t>
            </a:r>
            <a:r>
              <a:rPr sz="1500" i="1" spc="140" dirty="0">
                <a:latin typeface="Times New Roman"/>
                <a:cs typeface="Times New Roman"/>
              </a:rPr>
              <a:t> </a:t>
            </a:r>
            <a:r>
              <a:rPr sz="1500" spc="325" dirty="0">
                <a:latin typeface="Symbol"/>
                <a:cs typeface="Symbol"/>
              </a:rPr>
              <a:t>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7964" y="1169923"/>
            <a:ext cx="3822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0" spc="930" baseline="-29629" dirty="0">
                <a:latin typeface="Symbol"/>
                <a:cs typeface="Symbol"/>
              </a:rPr>
              <a:t></a:t>
            </a:r>
            <a:r>
              <a:rPr sz="2250" spc="367" baseline="-29629" dirty="0">
                <a:latin typeface="Times New Roman"/>
                <a:cs typeface="Times New Roman"/>
              </a:rPr>
              <a:t> </a:t>
            </a:r>
            <a:r>
              <a:rPr sz="850" i="1" spc="-5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56764" y="2133091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55164" y="2203195"/>
            <a:ext cx="4540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55"/>
              </a:lnSpc>
              <a:spcBef>
                <a:spcPts val="100"/>
              </a:spcBef>
            </a:pPr>
            <a:r>
              <a:rPr sz="2400" spc="50" dirty="0">
                <a:latin typeface="Symbol"/>
                <a:cs typeface="Symbol"/>
              </a:rPr>
              <a:t></a:t>
            </a:r>
            <a:r>
              <a:rPr sz="2325" spc="75" baseline="14336" dirty="0">
                <a:latin typeface="Symbol"/>
                <a:cs typeface="Symbol"/>
              </a:rPr>
              <a:t></a:t>
            </a:r>
            <a:r>
              <a:rPr sz="900" i="1" spc="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  <a:p>
            <a:pPr marL="67945">
              <a:lnSpc>
                <a:spcPts val="955"/>
              </a:lnSpc>
            </a:pPr>
            <a:r>
              <a:rPr sz="900" i="1" spc="-25" dirty="0">
                <a:latin typeface="Times New Roman"/>
                <a:cs typeface="Times New Roman"/>
              </a:rPr>
              <a:t>i</a:t>
            </a:r>
            <a:r>
              <a:rPr sz="900" spc="-25" dirty="0">
                <a:latin typeface="Symbol"/>
                <a:cs typeface="Symbol"/>
              </a:rPr>
              <a:t></a:t>
            </a:r>
            <a:r>
              <a:rPr sz="900" spc="-2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5124" y="2660395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420" y="2189290"/>
            <a:ext cx="1978025" cy="10388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1600" dirty="0">
                <a:latin typeface="Times New Roman"/>
                <a:cs typeface="Times New Roman"/>
              </a:rPr>
              <a:t>Feasibility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ensured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if</a:t>
            </a:r>
            <a:endParaRPr sz="1600">
              <a:latin typeface="Times New Roman"/>
              <a:cs typeface="Times New Roman"/>
            </a:endParaRPr>
          </a:p>
          <a:p>
            <a:pPr marL="519430" marR="395605" indent="-30480">
              <a:lnSpc>
                <a:spcPct val="104600"/>
              </a:lnSpc>
              <a:spcBef>
                <a:spcPts val="1035"/>
              </a:spcBef>
            </a:pPr>
            <a:r>
              <a:rPr sz="3600" spc="89" baseline="-8101" dirty="0">
                <a:latin typeface="Symbol"/>
                <a:cs typeface="Symbol"/>
              </a:rPr>
              <a:t></a:t>
            </a:r>
            <a:r>
              <a:rPr sz="1550" i="1" spc="60" dirty="0">
                <a:latin typeface="Times New Roman"/>
                <a:cs typeface="Times New Roman"/>
              </a:rPr>
              <a:t>U</a:t>
            </a:r>
            <a:r>
              <a:rPr sz="1350" i="1" spc="89" baseline="-24691" dirty="0">
                <a:latin typeface="Times New Roman"/>
                <a:cs typeface="Times New Roman"/>
              </a:rPr>
              <a:t>i</a:t>
            </a:r>
            <a:r>
              <a:rPr sz="1350" i="1" spc="-195" baseline="-24691" dirty="0">
                <a:latin typeface="Times New Roman"/>
                <a:cs typeface="Times New Roman"/>
              </a:rPr>
              <a:t> </a:t>
            </a:r>
            <a:r>
              <a:rPr sz="1550" spc="725" dirty="0">
                <a:latin typeface="Symbol"/>
                <a:cs typeface="Symbol"/>
              </a:rPr>
              <a:t>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1550" spc="575" dirty="0">
                <a:latin typeface="Symbol"/>
                <a:cs typeface="Symbol"/>
              </a:rPr>
              <a:t></a:t>
            </a:r>
            <a:r>
              <a:rPr sz="1550" spc="575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Times New Roman"/>
                <a:cs typeface="Times New Roman"/>
              </a:rPr>
              <a:t>i</a:t>
            </a:r>
            <a:r>
              <a:rPr sz="900" spc="-25" dirty="0">
                <a:latin typeface="Symbol"/>
                <a:cs typeface="Symbol"/>
              </a:rPr>
              <a:t></a:t>
            </a:r>
            <a:r>
              <a:rPr sz="900" spc="-2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39569" y="2849752"/>
            <a:ext cx="424180" cy="195580"/>
            <a:chOff x="2139569" y="2849752"/>
            <a:chExt cx="424180" cy="195580"/>
          </a:xfrm>
        </p:grpSpPr>
        <p:sp>
          <p:nvSpPr>
            <p:cNvPr id="22" name="object 22"/>
            <p:cNvSpPr/>
            <p:nvPr/>
          </p:nvSpPr>
          <p:spPr>
            <a:xfrm>
              <a:off x="2142744" y="2852927"/>
              <a:ext cx="417830" cy="189230"/>
            </a:xfrm>
            <a:custGeom>
              <a:avLst/>
              <a:gdLst/>
              <a:ahLst/>
              <a:cxnLst/>
              <a:rect l="l" t="t" r="r" b="b"/>
              <a:pathLst>
                <a:path w="417830" h="189230">
                  <a:moveTo>
                    <a:pt x="313944" y="0"/>
                  </a:moveTo>
                  <a:lnTo>
                    <a:pt x="313944" y="45719"/>
                  </a:lnTo>
                  <a:lnTo>
                    <a:pt x="0" y="45719"/>
                  </a:lnTo>
                  <a:lnTo>
                    <a:pt x="0" y="143255"/>
                  </a:lnTo>
                  <a:lnTo>
                    <a:pt x="313944" y="143255"/>
                  </a:lnTo>
                  <a:lnTo>
                    <a:pt x="313944" y="188975"/>
                  </a:lnTo>
                  <a:lnTo>
                    <a:pt x="417575" y="94487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42744" y="2852927"/>
              <a:ext cx="417830" cy="189230"/>
            </a:xfrm>
            <a:custGeom>
              <a:avLst/>
              <a:gdLst/>
              <a:ahLst/>
              <a:cxnLst/>
              <a:rect l="l" t="t" r="r" b="b"/>
              <a:pathLst>
                <a:path w="417830" h="189230">
                  <a:moveTo>
                    <a:pt x="313944" y="0"/>
                  </a:moveTo>
                  <a:lnTo>
                    <a:pt x="313944" y="45719"/>
                  </a:lnTo>
                  <a:lnTo>
                    <a:pt x="0" y="45719"/>
                  </a:lnTo>
                  <a:lnTo>
                    <a:pt x="0" y="143255"/>
                  </a:lnTo>
                  <a:lnTo>
                    <a:pt x="313944" y="143255"/>
                  </a:lnTo>
                  <a:lnTo>
                    <a:pt x="313944" y="188975"/>
                  </a:lnTo>
                  <a:lnTo>
                    <a:pt x="417575" y="94487"/>
                  </a:lnTo>
                  <a:lnTo>
                    <a:pt x="313944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03220" y="2788411"/>
            <a:ext cx="7150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U</a:t>
            </a:r>
            <a:r>
              <a:rPr sz="1575" b="1" baseline="-21164" dirty="0">
                <a:latin typeface="Times New Roman"/>
                <a:cs typeface="Times New Roman"/>
              </a:rPr>
              <a:t>p</a:t>
            </a:r>
            <a:r>
              <a:rPr sz="1575" b="1" spc="195" baseline="-21164" dirty="0">
                <a:latin typeface="Times New Roman"/>
                <a:cs typeface="Times New Roman"/>
              </a:rPr>
              <a:t>  </a:t>
            </a:r>
            <a:r>
              <a:rPr sz="1600" spc="370" dirty="0">
                <a:latin typeface="Symbol"/>
                <a:cs typeface="Symbol"/>
              </a:rPr>
              <a:t></a:t>
            </a:r>
            <a:r>
              <a:rPr sz="1600" b="1" spc="37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0728" y="1600199"/>
            <a:ext cx="3624579" cy="390525"/>
            <a:chOff x="490728" y="1600199"/>
            <a:chExt cx="3624579" cy="390525"/>
          </a:xfrm>
        </p:grpSpPr>
        <p:sp>
          <p:nvSpPr>
            <p:cNvPr id="26" name="object 26"/>
            <p:cNvSpPr/>
            <p:nvPr/>
          </p:nvSpPr>
          <p:spPr>
            <a:xfrm>
              <a:off x="4066031" y="1886711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0728" y="1600199"/>
              <a:ext cx="12700" cy="381000"/>
            </a:xfrm>
            <a:custGeom>
              <a:avLst/>
              <a:gdLst/>
              <a:ahLst/>
              <a:cxnLst/>
              <a:rect l="l" t="t" r="r" b="b"/>
              <a:pathLst>
                <a:path w="12700" h="381000">
                  <a:moveTo>
                    <a:pt x="9143" y="0"/>
                  </a:moveTo>
                  <a:lnTo>
                    <a:pt x="0" y="0"/>
                  </a:lnTo>
                  <a:lnTo>
                    <a:pt x="3047" y="381000"/>
                  </a:lnTo>
                  <a:lnTo>
                    <a:pt x="12191" y="3810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55776" y="1911095"/>
              <a:ext cx="3175" cy="76200"/>
            </a:xfrm>
            <a:custGeom>
              <a:avLst/>
              <a:gdLst/>
              <a:ahLst/>
              <a:cxnLst/>
              <a:rect l="l" t="t" r="r" b="b"/>
              <a:pathLst>
                <a:path w="3175" h="76200">
                  <a:moveTo>
                    <a:pt x="0" y="0"/>
                  </a:moveTo>
                  <a:lnTo>
                    <a:pt x="3048" y="7620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38728" y="1600199"/>
              <a:ext cx="12700" cy="381000"/>
            </a:xfrm>
            <a:custGeom>
              <a:avLst/>
              <a:gdLst/>
              <a:ahLst/>
              <a:cxnLst/>
              <a:rect l="l" t="t" r="r" b="b"/>
              <a:pathLst>
                <a:path w="12700" h="381000">
                  <a:moveTo>
                    <a:pt x="9143" y="0"/>
                  </a:moveTo>
                  <a:lnTo>
                    <a:pt x="0" y="0"/>
                  </a:lnTo>
                  <a:lnTo>
                    <a:pt x="3048" y="381000"/>
                  </a:lnTo>
                  <a:lnTo>
                    <a:pt x="12191" y="3810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38676" y="1797811"/>
            <a:ext cx="749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5020" y="1913635"/>
            <a:ext cx="930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5175" algn="l"/>
              </a:tabLst>
            </a:pPr>
            <a:r>
              <a:rPr sz="1200" spc="405" dirty="0">
                <a:latin typeface="Symbol"/>
                <a:cs typeface="Symbol"/>
              </a:rPr>
              <a:t>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405" dirty="0">
                <a:latin typeface="Symbol"/>
                <a:cs typeface="Symbol"/>
              </a:rPr>
              <a:t>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17776" y="1911095"/>
            <a:ext cx="765175" cy="76200"/>
          </a:xfrm>
          <a:custGeom>
            <a:avLst/>
            <a:gdLst/>
            <a:ahLst/>
            <a:cxnLst/>
            <a:rect l="l" t="t" r="r" b="b"/>
            <a:pathLst>
              <a:path w="765175" h="76200">
                <a:moveTo>
                  <a:pt x="0" y="0"/>
                </a:moveTo>
                <a:lnTo>
                  <a:pt x="3048" y="76200"/>
                </a:lnTo>
              </a:path>
              <a:path w="765175" h="76200">
                <a:moveTo>
                  <a:pt x="762000" y="0"/>
                </a:moveTo>
                <a:lnTo>
                  <a:pt x="765048" y="762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19020" y="191363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5" dirty="0">
                <a:latin typeface="Symbol"/>
                <a:cs typeface="Symbol"/>
              </a:rPr>
              <a:t>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68244" y="1913635"/>
            <a:ext cx="122682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1200" spc="405" dirty="0">
                <a:latin typeface="Symbol"/>
                <a:cs typeface="Symbol"/>
              </a:rPr>
              <a:t>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631190" algn="l"/>
              </a:tabLst>
            </a:pPr>
            <a:r>
              <a:rPr sz="1550" spc="730" dirty="0">
                <a:latin typeface="Symbol"/>
                <a:cs typeface="Symbol"/>
              </a:rPr>
              <a:t>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1550" spc="575" dirty="0">
                <a:latin typeface="Symbol"/>
                <a:cs typeface="Symbol"/>
              </a:rPr>
              <a:t>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if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90728" y="1597151"/>
          <a:ext cx="3663950" cy="31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4945">
                <a:tc gridSpan="8">
                  <a:txBody>
                    <a:bodyPr/>
                    <a:lstStyle/>
                    <a:p>
                      <a:pPr marL="81915">
                        <a:lnSpc>
                          <a:spcPts val="1055"/>
                        </a:lnSpc>
                        <a:tabLst>
                          <a:tab pos="835025" algn="l"/>
                          <a:tab pos="1569085" algn="l"/>
                          <a:tab pos="2367915" algn="l"/>
                        </a:tabLst>
                      </a:pPr>
                      <a:r>
                        <a:rPr sz="1800" spc="-37" baseline="2314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200" spc="-37" baseline="-1736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aseline="-1736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25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200" spc="-37" baseline="-20833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aseline="-208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37" baseline="2314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200" spc="-37" baseline="-1736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aseline="-1736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37" baseline="2314" dirty="0">
                          <a:latin typeface="Symbol"/>
                          <a:cs typeface="Symbol"/>
                        </a:rPr>
                        <a:t></a:t>
                      </a:r>
                      <a:r>
                        <a:rPr sz="1200" spc="-37" baseline="-17361" dirty="0">
                          <a:latin typeface="Times New Roman"/>
                          <a:cs typeface="Times New Roman"/>
                        </a:rPr>
                        <a:t>i</a:t>
                      </a:r>
                      <a:endParaRPr sz="1200" baseline="-1736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F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3462020" y="1950211"/>
            <a:ext cx="1339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71747" y="2017267"/>
            <a:ext cx="596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42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5308" y="228092"/>
            <a:ext cx="1421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RM</a:t>
            </a:r>
            <a:r>
              <a:rPr spc="-30" dirty="0"/>
              <a:t> </a:t>
            </a:r>
            <a:r>
              <a:rPr dirty="0"/>
              <a:t>vs.</a:t>
            </a:r>
            <a:r>
              <a:rPr spc="-30" dirty="0"/>
              <a:t> </a:t>
            </a:r>
            <a:r>
              <a:rPr spc="-25" dirty="0"/>
              <a:t>EDF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" y="1300987"/>
            <a:ext cx="2317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2</a:t>
            </a:r>
            <a:endParaRPr sz="1575" baseline="-7936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5965" y="761999"/>
            <a:ext cx="3857625" cy="841375"/>
            <a:chOff x="485965" y="761999"/>
            <a:chExt cx="3857625" cy="841375"/>
          </a:xfrm>
        </p:grpSpPr>
        <p:sp>
          <p:nvSpPr>
            <p:cNvPr id="6" name="object 6"/>
            <p:cNvSpPr/>
            <p:nvPr/>
          </p:nvSpPr>
          <p:spPr>
            <a:xfrm>
              <a:off x="640080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0080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2104" y="1447799"/>
              <a:ext cx="292735" cy="119380"/>
            </a:xfrm>
            <a:custGeom>
              <a:avLst/>
              <a:gdLst/>
              <a:ahLst/>
              <a:cxnLst/>
              <a:rect l="l" t="t" r="r" b="b"/>
              <a:pathLst>
                <a:path w="292734" h="119380">
                  <a:moveTo>
                    <a:pt x="292607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292607" y="118872"/>
                  </a:lnTo>
                  <a:lnTo>
                    <a:pt x="2926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104" y="1447799"/>
              <a:ext cx="292735" cy="119380"/>
            </a:xfrm>
            <a:custGeom>
              <a:avLst/>
              <a:gdLst/>
              <a:ahLst/>
              <a:cxnLst/>
              <a:rect l="l" t="t" r="r" b="b"/>
              <a:pathLst>
                <a:path w="292734" h="119380">
                  <a:moveTo>
                    <a:pt x="0" y="118872"/>
                  </a:moveTo>
                  <a:lnTo>
                    <a:pt x="292607" y="118872"/>
                  </a:lnTo>
                  <a:lnTo>
                    <a:pt x="292607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1224" y="1447799"/>
              <a:ext cx="195580" cy="119380"/>
            </a:xfrm>
            <a:custGeom>
              <a:avLst/>
              <a:gdLst/>
              <a:ahLst/>
              <a:cxnLst/>
              <a:rect l="l" t="t" r="r" b="b"/>
              <a:pathLst>
                <a:path w="195580" h="119380">
                  <a:moveTo>
                    <a:pt x="0" y="118872"/>
                  </a:moveTo>
                  <a:lnTo>
                    <a:pt x="195071" y="118872"/>
                  </a:lnTo>
                  <a:lnTo>
                    <a:pt x="195071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8176" y="1447799"/>
              <a:ext cx="198120" cy="119380"/>
            </a:xfrm>
            <a:custGeom>
              <a:avLst/>
              <a:gdLst/>
              <a:ahLst/>
              <a:cxnLst/>
              <a:rect l="l" t="t" r="r" b="b"/>
              <a:pathLst>
                <a:path w="198119" h="119380">
                  <a:moveTo>
                    <a:pt x="0" y="118872"/>
                  </a:moveTo>
                  <a:lnTo>
                    <a:pt x="198119" y="118872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984" y="761999"/>
              <a:ext cx="15240" cy="304800"/>
            </a:xfrm>
            <a:custGeom>
              <a:avLst/>
              <a:gdLst/>
              <a:ahLst/>
              <a:cxnLst/>
              <a:rect l="l" t="t" r="r" b="b"/>
              <a:pathLst>
                <a:path w="15240" h="304800">
                  <a:moveTo>
                    <a:pt x="1523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080" y="1066799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3776" y="1066799"/>
              <a:ext cx="3807460" cy="36830"/>
            </a:xfrm>
            <a:custGeom>
              <a:avLst/>
              <a:gdLst/>
              <a:ahLst/>
              <a:cxnLst/>
              <a:rect l="l" t="t" r="r" b="b"/>
              <a:pathLst>
                <a:path w="3807460" h="36830">
                  <a:moveTo>
                    <a:pt x="722376" y="3048"/>
                  </a:moveTo>
                  <a:lnTo>
                    <a:pt x="722376" y="36575"/>
                  </a:lnTo>
                </a:path>
                <a:path w="3807460" h="36830">
                  <a:moveTo>
                    <a:pt x="1783080" y="0"/>
                  </a:moveTo>
                  <a:lnTo>
                    <a:pt x="2069592" y="0"/>
                  </a:lnTo>
                </a:path>
                <a:path w="3807460" h="36830">
                  <a:moveTo>
                    <a:pt x="0" y="0"/>
                  </a:moveTo>
                  <a:lnTo>
                    <a:pt x="627888" y="0"/>
                  </a:lnTo>
                </a:path>
                <a:path w="3807460" h="36830">
                  <a:moveTo>
                    <a:pt x="2746248" y="0"/>
                  </a:moveTo>
                  <a:lnTo>
                    <a:pt x="3032760" y="0"/>
                  </a:lnTo>
                </a:path>
                <a:path w="3807460" h="36830">
                  <a:moveTo>
                    <a:pt x="822959" y="0"/>
                  </a:moveTo>
                  <a:lnTo>
                    <a:pt x="1109472" y="0"/>
                  </a:lnTo>
                </a:path>
                <a:path w="3807460" h="36830">
                  <a:moveTo>
                    <a:pt x="1304544" y="0"/>
                  </a:moveTo>
                  <a:lnTo>
                    <a:pt x="1588008" y="0"/>
                  </a:lnTo>
                </a:path>
                <a:path w="3807460" h="36830">
                  <a:moveTo>
                    <a:pt x="2264664" y="0"/>
                  </a:moveTo>
                  <a:lnTo>
                    <a:pt x="2551176" y="0"/>
                  </a:lnTo>
                </a:path>
                <a:path w="3807460" h="36830">
                  <a:moveTo>
                    <a:pt x="3227832" y="0"/>
                  </a:moveTo>
                  <a:lnTo>
                    <a:pt x="3806952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4631" y="104241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6"/>
                  </a:lnTo>
                  <a:lnTo>
                    <a:pt x="48768" y="24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568" y="1066799"/>
              <a:ext cx="387350" cy="36830"/>
            </a:xfrm>
            <a:custGeom>
              <a:avLst/>
              <a:gdLst/>
              <a:ahLst/>
              <a:cxnLst/>
              <a:rect l="l" t="t" r="r" b="b"/>
              <a:pathLst>
                <a:path w="387350" h="36830">
                  <a:moveTo>
                    <a:pt x="0" y="0"/>
                  </a:moveTo>
                  <a:lnTo>
                    <a:pt x="0" y="36575"/>
                  </a:lnTo>
                </a:path>
                <a:path w="387350" h="36830">
                  <a:moveTo>
                    <a:pt x="97536" y="0"/>
                  </a:moveTo>
                  <a:lnTo>
                    <a:pt x="97536" y="36575"/>
                  </a:lnTo>
                </a:path>
                <a:path w="387350" h="36830">
                  <a:moveTo>
                    <a:pt x="192024" y="0"/>
                  </a:moveTo>
                  <a:lnTo>
                    <a:pt x="192024" y="36575"/>
                  </a:lnTo>
                </a:path>
                <a:path w="387350" h="36830">
                  <a:moveTo>
                    <a:pt x="289560" y="0"/>
                  </a:moveTo>
                  <a:lnTo>
                    <a:pt x="289560" y="36575"/>
                  </a:lnTo>
                </a:path>
                <a:path w="387350" h="36830">
                  <a:moveTo>
                    <a:pt x="387095" y="0"/>
                  </a:moveTo>
                  <a:lnTo>
                    <a:pt x="387095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3984" y="761999"/>
              <a:ext cx="2420620" cy="798830"/>
            </a:xfrm>
            <a:custGeom>
              <a:avLst/>
              <a:gdLst/>
              <a:ahLst/>
              <a:cxnLst/>
              <a:rect l="l" t="t" r="r" b="b"/>
              <a:pathLst>
                <a:path w="2420620" h="798830">
                  <a:moveTo>
                    <a:pt x="15240" y="493776"/>
                  </a:moveTo>
                  <a:lnTo>
                    <a:pt x="0" y="493776"/>
                  </a:lnTo>
                  <a:lnTo>
                    <a:pt x="0" y="798576"/>
                  </a:lnTo>
                  <a:lnTo>
                    <a:pt x="15240" y="798576"/>
                  </a:lnTo>
                  <a:lnTo>
                    <a:pt x="15240" y="493776"/>
                  </a:lnTo>
                  <a:close/>
                </a:path>
                <a:path w="2420620" h="798830">
                  <a:moveTo>
                    <a:pt x="496824" y="0"/>
                  </a:moveTo>
                  <a:lnTo>
                    <a:pt x="481584" y="0"/>
                  </a:lnTo>
                  <a:lnTo>
                    <a:pt x="481584" y="304800"/>
                  </a:lnTo>
                  <a:lnTo>
                    <a:pt x="496824" y="304800"/>
                  </a:lnTo>
                  <a:lnTo>
                    <a:pt x="496824" y="0"/>
                  </a:lnTo>
                  <a:close/>
                </a:path>
                <a:path w="2420620" h="798830">
                  <a:moveTo>
                    <a:pt x="978408" y="0"/>
                  </a:moveTo>
                  <a:lnTo>
                    <a:pt x="963168" y="0"/>
                  </a:lnTo>
                  <a:lnTo>
                    <a:pt x="963168" y="304800"/>
                  </a:lnTo>
                  <a:lnTo>
                    <a:pt x="978408" y="304800"/>
                  </a:lnTo>
                  <a:lnTo>
                    <a:pt x="978408" y="0"/>
                  </a:lnTo>
                  <a:close/>
                </a:path>
                <a:path w="2420620" h="798830">
                  <a:moveTo>
                    <a:pt x="2420112" y="0"/>
                  </a:moveTo>
                  <a:lnTo>
                    <a:pt x="2404872" y="0"/>
                  </a:lnTo>
                  <a:lnTo>
                    <a:pt x="2404872" y="304800"/>
                  </a:lnTo>
                  <a:lnTo>
                    <a:pt x="2420112" y="304800"/>
                  </a:lnTo>
                  <a:lnTo>
                    <a:pt x="242011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080" y="1560575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0" y="0"/>
                  </a:moveTo>
                  <a:lnTo>
                    <a:pt x="0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728" y="1562099"/>
              <a:ext cx="3813175" cy="0"/>
            </a:xfrm>
            <a:custGeom>
              <a:avLst/>
              <a:gdLst/>
              <a:ahLst/>
              <a:cxnLst/>
              <a:rect l="l" t="t" r="r" b="b"/>
              <a:pathLst>
                <a:path w="3813175">
                  <a:moveTo>
                    <a:pt x="3038856" y="0"/>
                  </a:moveTo>
                  <a:lnTo>
                    <a:pt x="3227832" y="0"/>
                  </a:lnTo>
                </a:path>
                <a:path w="3813175">
                  <a:moveTo>
                    <a:pt x="920496" y="0"/>
                  </a:moveTo>
                  <a:lnTo>
                    <a:pt x="1304544" y="0"/>
                  </a:lnTo>
                </a:path>
                <a:path w="3813175">
                  <a:moveTo>
                    <a:pt x="0" y="0"/>
                  </a:moveTo>
                  <a:lnTo>
                    <a:pt x="822960" y="0"/>
                  </a:lnTo>
                </a:path>
                <a:path w="3813175">
                  <a:moveTo>
                    <a:pt x="2557272" y="0"/>
                  </a:moveTo>
                  <a:lnTo>
                    <a:pt x="2746248" y="0"/>
                  </a:lnTo>
                </a:path>
                <a:path w="3813175">
                  <a:moveTo>
                    <a:pt x="2075688" y="0"/>
                  </a:moveTo>
                  <a:lnTo>
                    <a:pt x="2264664" y="0"/>
                  </a:lnTo>
                </a:path>
                <a:path w="3813175">
                  <a:moveTo>
                    <a:pt x="1594104" y="0"/>
                  </a:moveTo>
                  <a:lnTo>
                    <a:pt x="1783080" y="0"/>
                  </a:lnTo>
                </a:path>
                <a:path w="3813175">
                  <a:moveTo>
                    <a:pt x="3422904" y="0"/>
                  </a:moveTo>
                  <a:lnTo>
                    <a:pt x="381304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4631" y="1539239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6"/>
                  </a:lnTo>
                  <a:lnTo>
                    <a:pt x="48768" y="24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5563" y="1578356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8732" y="1075436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5563" y="1075436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1900" y="1075436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7147" y="1075436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0316" y="1075436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7272" y="761999"/>
            <a:ext cx="15240" cy="304800"/>
          </a:xfrm>
          <a:custGeom>
            <a:avLst/>
            <a:gdLst/>
            <a:ahLst/>
            <a:cxnLst/>
            <a:rect l="l" t="t" r="r" b="b"/>
            <a:pathLst>
              <a:path w="15239" h="304800">
                <a:moveTo>
                  <a:pt x="15239" y="0"/>
                </a:moveTo>
                <a:lnTo>
                  <a:pt x="0" y="0"/>
                </a:lnTo>
                <a:lnTo>
                  <a:pt x="0" y="304800"/>
                </a:lnTo>
                <a:lnTo>
                  <a:pt x="15239" y="30480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80436" y="1087627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9172" y="1584452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18488" y="761999"/>
            <a:ext cx="2795270" cy="344805"/>
            <a:chOff x="1118488" y="761999"/>
            <a:chExt cx="2795270" cy="344805"/>
          </a:xfrm>
        </p:grpSpPr>
        <p:sp>
          <p:nvSpPr>
            <p:cNvPr id="31" name="object 31"/>
            <p:cNvSpPr/>
            <p:nvPr/>
          </p:nvSpPr>
          <p:spPr>
            <a:xfrm>
              <a:off x="1313687" y="1069847"/>
              <a:ext cx="481965" cy="33655"/>
            </a:xfrm>
            <a:custGeom>
              <a:avLst/>
              <a:gdLst/>
              <a:ahLst/>
              <a:cxnLst/>
              <a:rect l="l" t="t" r="r" b="b"/>
              <a:pathLst>
                <a:path w="481964" h="33655">
                  <a:moveTo>
                    <a:pt x="481583" y="0"/>
                  </a:moveTo>
                  <a:lnTo>
                    <a:pt x="481583" y="33527"/>
                  </a:lnTo>
                </a:path>
                <a:path w="481964" h="33655">
                  <a:moveTo>
                    <a:pt x="0" y="0"/>
                  </a:moveTo>
                  <a:lnTo>
                    <a:pt x="0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08175" y="1066799"/>
              <a:ext cx="195580" cy="36830"/>
            </a:xfrm>
            <a:custGeom>
              <a:avLst/>
              <a:gdLst/>
              <a:ahLst/>
              <a:cxnLst/>
              <a:rect l="l" t="t" r="r" b="b"/>
              <a:pathLst>
                <a:path w="195580" h="36830">
                  <a:moveTo>
                    <a:pt x="0" y="0"/>
                  </a:moveTo>
                  <a:lnTo>
                    <a:pt x="0" y="36575"/>
                  </a:lnTo>
                </a:path>
                <a:path w="195580" h="36830">
                  <a:moveTo>
                    <a:pt x="97536" y="0"/>
                  </a:moveTo>
                  <a:lnTo>
                    <a:pt x="97536" y="36575"/>
                  </a:lnTo>
                </a:path>
                <a:path w="195580" h="36830">
                  <a:moveTo>
                    <a:pt x="195072" y="0"/>
                  </a:moveTo>
                  <a:lnTo>
                    <a:pt x="195072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97736" y="1069847"/>
              <a:ext cx="576580" cy="33655"/>
            </a:xfrm>
            <a:custGeom>
              <a:avLst/>
              <a:gdLst/>
              <a:ahLst/>
              <a:cxnLst/>
              <a:rect l="l" t="t" r="r" b="b"/>
              <a:pathLst>
                <a:path w="576580" h="33655">
                  <a:moveTo>
                    <a:pt x="0" y="0"/>
                  </a:moveTo>
                  <a:lnTo>
                    <a:pt x="0" y="33527"/>
                  </a:lnTo>
                </a:path>
                <a:path w="576580" h="33655">
                  <a:moveTo>
                    <a:pt x="576071" y="0"/>
                  </a:moveTo>
                  <a:lnTo>
                    <a:pt x="576071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89759" y="1066799"/>
              <a:ext cx="192405" cy="36830"/>
            </a:xfrm>
            <a:custGeom>
              <a:avLst/>
              <a:gdLst/>
              <a:ahLst/>
              <a:cxnLst/>
              <a:rect l="l" t="t" r="r" b="b"/>
              <a:pathLst>
                <a:path w="192405" h="36830">
                  <a:moveTo>
                    <a:pt x="0" y="0"/>
                  </a:moveTo>
                  <a:lnTo>
                    <a:pt x="0" y="36575"/>
                  </a:lnTo>
                </a:path>
                <a:path w="192405" h="36830">
                  <a:moveTo>
                    <a:pt x="97536" y="0"/>
                  </a:moveTo>
                  <a:lnTo>
                    <a:pt x="97536" y="36575"/>
                  </a:lnTo>
                </a:path>
                <a:path w="192405" h="36830">
                  <a:moveTo>
                    <a:pt x="192024" y="0"/>
                  </a:moveTo>
                  <a:lnTo>
                    <a:pt x="192024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79319" y="1069847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0"/>
                  </a:moveTo>
                  <a:lnTo>
                    <a:pt x="0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71344" y="1066799"/>
              <a:ext cx="481965" cy="36830"/>
            </a:xfrm>
            <a:custGeom>
              <a:avLst/>
              <a:gdLst/>
              <a:ahLst/>
              <a:cxnLst/>
              <a:rect l="l" t="t" r="r" b="b"/>
              <a:pathLst>
                <a:path w="481964" h="36830">
                  <a:moveTo>
                    <a:pt x="481584" y="0"/>
                  </a:moveTo>
                  <a:lnTo>
                    <a:pt x="481584" y="36575"/>
                  </a:lnTo>
                </a:path>
                <a:path w="481964" h="36830">
                  <a:moveTo>
                    <a:pt x="0" y="0"/>
                  </a:moveTo>
                  <a:lnTo>
                    <a:pt x="0" y="36575"/>
                  </a:lnTo>
                </a:path>
                <a:path w="481964" h="36830">
                  <a:moveTo>
                    <a:pt x="97536" y="0"/>
                  </a:moveTo>
                  <a:lnTo>
                    <a:pt x="97536" y="36575"/>
                  </a:lnTo>
                </a:path>
                <a:path w="481964" h="36830">
                  <a:moveTo>
                    <a:pt x="192024" y="0"/>
                  </a:moveTo>
                  <a:lnTo>
                    <a:pt x="192024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0903" y="1069847"/>
              <a:ext cx="94615" cy="33655"/>
            </a:xfrm>
            <a:custGeom>
              <a:avLst/>
              <a:gdLst/>
              <a:ahLst/>
              <a:cxnLst/>
              <a:rect l="l" t="t" r="r" b="b"/>
              <a:pathLst>
                <a:path w="94614" h="33655">
                  <a:moveTo>
                    <a:pt x="0" y="0"/>
                  </a:moveTo>
                  <a:lnTo>
                    <a:pt x="0" y="33527"/>
                  </a:lnTo>
                </a:path>
                <a:path w="94614" h="33655">
                  <a:moveTo>
                    <a:pt x="94487" y="0"/>
                  </a:moveTo>
                  <a:lnTo>
                    <a:pt x="94487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7415" y="1066799"/>
              <a:ext cx="481965" cy="36830"/>
            </a:xfrm>
            <a:custGeom>
              <a:avLst/>
              <a:gdLst/>
              <a:ahLst/>
              <a:cxnLst/>
              <a:rect l="l" t="t" r="r" b="b"/>
              <a:pathLst>
                <a:path w="481964" h="36830">
                  <a:moveTo>
                    <a:pt x="481584" y="0"/>
                  </a:moveTo>
                  <a:lnTo>
                    <a:pt x="481584" y="36575"/>
                  </a:lnTo>
                </a:path>
                <a:path w="481964" h="36830">
                  <a:moveTo>
                    <a:pt x="0" y="0"/>
                  </a:moveTo>
                  <a:lnTo>
                    <a:pt x="0" y="36575"/>
                  </a:lnTo>
                </a:path>
                <a:path w="481964" h="36830">
                  <a:moveTo>
                    <a:pt x="97536" y="0"/>
                  </a:moveTo>
                  <a:lnTo>
                    <a:pt x="97536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39440" y="1069847"/>
              <a:ext cx="97790" cy="33655"/>
            </a:xfrm>
            <a:custGeom>
              <a:avLst/>
              <a:gdLst/>
              <a:ahLst/>
              <a:cxnLst/>
              <a:rect l="l" t="t" r="r" b="b"/>
              <a:pathLst>
                <a:path w="97789" h="33655">
                  <a:moveTo>
                    <a:pt x="0" y="0"/>
                  </a:moveTo>
                  <a:lnTo>
                    <a:pt x="0" y="33527"/>
                  </a:lnTo>
                </a:path>
                <a:path w="97789" h="33655">
                  <a:moveTo>
                    <a:pt x="97536" y="0"/>
                  </a:moveTo>
                  <a:lnTo>
                    <a:pt x="97536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31463" y="1066799"/>
              <a:ext cx="195580" cy="36830"/>
            </a:xfrm>
            <a:custGeom>
              <a:avLst/>
              <a:gdLst/>
              <a:ahLst/>
              <a:cxnLst/>
              <a:rect l="l" t="t" r="r" b="b"/>
              <a:pathLst>
                <a:path w="195579" h="36830">
                  <a:moveTo>
                    <a:pt x="0" y="0"/>
                  </a:moveTo>
                  <a:lnTo>
                    <a:pt x="0" y="36575"/>
                  </a:lnTo>
                </a:path>
                <a:path w="195579" h="36830">
                  <a:moveTo>
                    <a:pt x="195071" y="0"/>
                  </a:moveTo>
                  <a:lnTo>
                    <a:pt x="195071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21024" y="1069847"/>
              <a:ext cx="97790" cy="33655"/>
            </a:xfrm>
            <a:custGeom>
              <a:avLst/>
              <a:gdLst/>
              <a:ahLst/>
              <a:cxnLst/>
              <a:rect l="l" t="t" r="r" b="b"/>
              <a:pathLst>
                <a:path w="97789" h="33655">
                  <a:moveTo>
                    <a:pt x="0" y="0"/>
                  </a:moveTo>
                  <a:lnTo>
                    <a:pt x="0" y="33527"/>
                  </a:lnTo>
                </a:path>
                <a:path w="97789" h="33655">
                  <a:moveTo>
                    <a:pt x="97535" y="0"/>
                  </a:moveTo>
                  <a:lnTo>
                    <a:pt x="97535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13047" y="1066799"/>
              <a:ext cx="97790" cy="36830"/>
            </a:xfrm>
            <a:custGeom>
              <a:avLst/>
              <a:gdLst/>
              <a:ahLst/>
              <a:cxnLst/>
              <a:rect l="l" t="t" r="r" b="b"/>
              <a:pathLst>
                <a:path w="97789" h="36830">
                  <a:moveTo>
                    <a:pt x="0" y="0"/>
                  </a:moveTo>
                  <a:lnTo>
                    <a:pt x="0" y="36575"/>
                  </a:lnTo>
                </a:path>
                <a:path w="97789" h="36830">
                  <a:moveTo>
                    <a:pt x="97536" y="0"/>
                  </a:moveTo>
                  <a:lnTo>
                    <a:pt x="97536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21663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1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1" y="115824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21663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1" y="115824"/>
                  </a:lnTo>
                  <a:lnTo>
                    <a:pt x="195071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03247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1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1" y="115824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03247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1" y="115824"/>
                  </a:lnTo>
                  <a:lnTo>
                    <a:pt x="195071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81783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81783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5688" y="761999"/>
              <a:ext cx="15240" cy="304800"/>
            </a:xfrm>
            <a:custGeom>
              <a:avLst/>
              <a:gdLst/>
              <a:ahLst/>
              <a:cxnLst/>
              <a:rect l="l" t="t" r="r" b="b"/>
              <a:pathLst>
                <a:path w="15239" h="304800">
                  <a:moveTo>
                    <a:pt x="1523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425444" y="1087627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30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31393" y="950848"/>
            <a:ext cx="3280410" cy="652780"/>
            <a:chOff x="731393" y="950848"/>
            <a:chExt cx="3280410" cy="652780"/>
          </a:xfrm>
        </p:grpSpPr>
        <p:sp>
          <p:nvSpPr>
            <p:cNvPr id="52" name="object 52"/>
            <p:cNvSpPr/>
            <p:nvPr/>
          </p:nvSpPr>
          <p:spPr>
            <a:xfrm>
              <a:off x="2563368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63368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44951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44951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26535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79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4568" y="954023"/>
              <a:ext cx="2987040" cy="646430"/>
            </a:xfrm>
            <a:custGeom>
              <a:avLst/>
              <a:gdLst/>
              <a:ahLst/>
              <a:cxnLst/>
              <a:rect l="l" t="t" r="r" b="b"/>
              <a:pathLst>
                <a:path w="2987040" h="646430">
                  <a:moveTo>
                    <a:pt x="2791967" y="115824"/>
                  </a:moveTo>
                  <a:lnTo>
                    <a:pt x="2987040" y="115824"/>
                  </a:lnTo>
                  <a:lnTo>
                    <a:pt x="2987040" y="0"/>
                  </a:lnTo>
                  <a:lnTo>
                    <a:pt x="2791967" y="0"/>
                  </a:lnTo>
                  <a:lnTo>
                    <a:pt x="2791967" y="115824"/>
                  </a:lnTo>
                  <a:close/>
                </a:path>
                <a:path w="2987040" h="646430">
                  <a:moveTo>
                    <a:pt x="481584" y="606551"/>
                  </a:moveTo>
                  <a:lnTo>
                    <a:pt x="481584" y="646176"/>
                  </a:lnTo>
                </a:path>
                <a:path w="2987040" h="646430">
                  <a:moveTo>
                    <a:pt x="0" y="606551"/>
                  </a:moveTo>
                  <a:lnTo>
                    <a:pt x="0" y="646176"/>
                  </a:lnTo>
                </a:path>
                <a:path w="2987040" h="646430">
                  <a:moveTo>
                    <a:pt x="97536" y="606551"/>
                  </a:moveTo>
                  <a:lnTo>
                    <a:pt x="97536" y="646176"/>
                  </a:lnTo>
                </a:path>
                <a:path w="2987040" h="646430">
                  <a:moveTo>
                    <a:pt x="192024" y="606551"/>
                  </a:moveTo>
                  <a:lnTo>
                    <a:pt x="192024" y="646176"/>
                  </a:lnTo>
                </a:path>
                <a:path w="2987040" h="646430">
                  <a:moveTo>
                    <a:pt x="289560" y="606551"/>
                  </a:moveTo>
                  <a:lnTo>
                    <a:pt x="289560" y="646176"/>
                  </a:lnTo>
                </a:path>
                <a:path w="2987040" h="646430">
                  <a:moveTo>
                    <a:pt x="387095" y="606551"/>
                  </a:moveTo>
                  <a:lnTo>
                    <a:pt x="387095" y="646176"/>
                  </a:lnTo>
                </a:path>
                <a:path w="2987040" h="646430">
                  <a:moveTo>
                    <a:pt x="1060703" y="606551"/>
                  </a:moveTo>
                  <a:lnTo>
                    <a:pt x="1060703" y="646176"/>
                  </a:lnTo>
                </a:path>
                <a:path w="2987040" h="646430">
                  <a:moveTo>
                    <a:pt x="579119" y="606551"/>
                  </a:moveTo>
                  <a:lnTo>
                    <a:pt x="579119" y="64617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08176" y="156667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0"/>
                  </a:moveTo>
                  <a:lnTo>
                    <a:pt x="0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05712" y="1560575"/>
              <a:ext cx="768350" cy="40005"/>
            </a:xfrm>
            <a:custGeom>
              <a:avLst/>
              <a:gdLst/>
              <a:ahLst/>
              <a:cxnLst/>
              <a:rect l="l" t="t" r="r" b="b"/>
              <a:pathLst>
                <a:path w="768350" h="40005">
                  <a:moveTo>
                    <a:pt x="0" y="0"/>
                  </a:moveTo>
                  <a:lnTo>
                    <a:pt x="0" y="39624"/>
                  </a:lnTo>
                </a:path>
                <a:path w="768350" h="40005">
                  <a:moveTo>
                    <a:pt x="97536" y="0"/>
                  </a:moveTo>
                  <a:lnTo>
                    <a:pt x="97536" y="39624"/>
                  </a:lnTo>
                </a:path>
                <a:path w="768350" h="40005">
                  <a:moveTo>
                    <a:pt x="192024" y="0"/>
                  </a:moveTo>
                  <a:lnTo>
                    <a:pt x="192024" y="39624"/>
                  </a:lnTo>
                </a:path>
                <a:path w="768350" h="40005">
                  <a:moveTo>
                    <a:pt x="768095" y="0"/>
                  </a:moveTo>
                  <a:lnTo>
                    <a:pt x="768095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89759" y="1566671"/>
              <a:ext cx="192405" cy="33655"/>
            </a:xfrm>
            <a:custGeom>
              <a:avLst/>
              <a:gdLst/>
              <a:ahLst/>
              <a:cxnLst/>
              <a:rect l="l" t="t" r="r" b="b"/>
              <a:pathLst>
                <a:path w="192405" h="33655">
                  <a:moveTo>
                    <a:pt x="0" y="0"/>
                  </a:moveTo>
                  <a:lnTo>
                    <a:pt x="0" y="33527"/>
                  </a:lnTo>
                </a:path>
                <a:path w="192405" h="33655">
                  <a:moveTo>
                    <a:pt x="97536" y="0"/>
                  </a:moveTo>
                  <a:lnTo>
                    <a:pt x="97536" y="33527"/>
                  </a:lnTo>
                </a:path>
                <a:path w="192405" h="33655">
                  <a:moveTo>
                    <a:pt x="192024" y="0"/>
                  </a:moveTo>
                  <a:lnTo>
                    <a:pt x="192024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79320" y="1560575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0" y="0"/>
                  </a:moveTo>
                  <a:lnTo>
                    <a:pt x="0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71344" y="1566671"/>
              <a:ext cx="481965" cy="33655"/>
            </a:xfrm>
            <a:custGeom>
              <a:avLst/>
              <a:gdLst/>
              <a:ahLst/>
              <a:cxnLst/>
              <a:rect l="l" t="t" r="r" b="b"/>
              <a:pathLst>
                <a:path w="481964" h="33655">
                  <a:moveTo>
                    <a:pt x="481584" y="0"/>
                  </a:moveTo>
                  <a:lnTo>
                    <a:pt x="481584" y="33527"/>
                  </a:lnTo>
                </a:path>
                <a:path w="481964" h="33655">
                  <a:moveTo>
                    <a:pt x="0" y="0"/>
                  </a:moveTo>
                  <a:lnTo>
                    <a:pt x="0" y="33527"/>
                  </a:lnTo>
                </a:path>
                <a:path w="481964" h="33655">
                  <a:moveTo>
                    <a:pt x="97536" y="0"/>
                  </a:moveTo>
                  <a:lnTo>
                    <a:pt x="97536" y="33527"/>
                  </a:lnTo>
                </a:path>
                <a:path w="481964" h="33655">
                  <a:moveTo>
                    <a:pt x="192024" y="0"/>
                  </a:moveTo>
                  <a:lnTo>
                    <a:pt x="192024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660903" y="1560575"/>
              <a:ext cx="94615" cy="40005"/>
            </a:xfrm>
            <a:custGeom>
              <a:avLst/>
              <a:gdLst/>
              <a:ahLst/>
              <a:cxnLst/>
              <a:rect l="l" t="t" r="r" b="b"/>
              <a:pathLst>
                <a:path w="94614" h="40005">
                  <a:moveTo>
                    <a:pt x="0" y="0"/>
                  </a:moveTo>
                  <a:lnTo>
                    <a:pt x="0" y="39624"/>
                  </a:lnTo>
                </a:path>
                <a:path w="94614" h="40005">
                  <a:moveTo>
                    <a:pt x="94487" y="0"/>
                  </a:moveTo>
                  <a:lnTo>
                    <a:pt x="94487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47416" y="1566671"/>
              <a:ext cx="481965" cy="33655"/>
            </a:xfrm>
            <a:custGeom>
              <a:avLst/>
              <a:gdLst/>
              <a:ahLst/>
              <a:cxnLst/>
              <a:rect l="l" t="t" r="r" b="b"/>
              <a:pathLst>
                <a:path w="481964" h="33655">
                  <a:moveTo>
                    <a:pt x="481584" y="0"/>
                  </a:moveTo>
                  <a:lnTo>
                    <a:pt x="481584" y="33527"/>
                  </a:lnTo>
                </a:path>
                <a:path w="481964" h="33655">
                  <a:moveTo>
                    <a:pt x="0" y="0"/>
                  </a:moveTo>
                  <a:lnTo>
                    <a:pt x="0" y="33527"/>
                  </a:lnTo>
                </a:path>
                <a:path w="481964" h="33655">
                  <a:moveTo>
                    <a:pt x="97536" y="0"/>
                  </a:moveTo>
                  <a:lnTo>
                    <a:pt x="97536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139440" y="1560575"/>
              <a:ext cx="97790" cy="40005"/>
            </a:xfrm>
            <a:custGeom>
              <a:avLst/>
              <a:gdLst/>
              <a:ahLst/>
              <a:cxnLst/>
              <a:rect l="l" t="t" r="r" b="b"/>
              <a:pathLst>
                <a:path w="97789" h="40005">
                  <a:moveTo>
                    <a:pt x="0" y="0"/>
                  </a:moveTo>
                  <a:lnTo>
                    <a:pt x="0" y="39624"/>
                  </a:lnTo>
                </a:path>
                <a:path w="97789" h="40005">
                  <a:moveTo>
                    <a:pt x="97536" y="0"/>
                  </a:moveTo>
                  <a:lnTo>
                    <a:pt x="97536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31463" y="156667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0"/>
                  </a:moveTo>
                  <a:lnTo>
                    <a:pt x="0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008120" y="1560575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0" y="0"/>
                  </a:moveTo>
                  <a:lnTo>
                    <a:pt x="0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26535" y="156667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0"/>
                  </a:moveTo>
                  <a:lnTo>
                    <a:pt x="0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21023" y="1560575"/>
              <a:ext cx="97790" cy="40005"/>
            </a:xfrm>
            <a:custGeom>
              <a:avLst/>
              <a:gdLst/>
              <a:ahLst/>
              <a:cxnLst/>
              <a:rect l="l" t="t" r="r" b="b"/>
              <a:pathLst>
                <a:path w="97789" h="40005">
                  <a:moveTo>
                    <a:pt x="0" y="0"/>
                  </a:moveTo>
                  <a:lnTo>
                    <a:pt x="0" y="39624"/>
                  </a:lnTo>
                </a:path>
                <a:path w="97789" h="40005">
                  <a:moveTo>
                    <a:pt x="97535" y="0"/>
                  </a:moveTo>
                  <a:lnTo>
                    <a:pt x="97535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13047" y="1566671"/>
              <a:ext cx="97790" cy="33655"/>
            </a:xfrm>
            <a:custGeom>
              <a:avLst/>
              <a:gdLst/>
              <a:ahLst/>
              <a:cxnLst/>
              <a:rect l="l" t="t" r="r" b="b"/>
              <a:pathLst>
                <a:path w="97789" h="33655">
                  <a:moveTo>
                    <a:pt x="0" y="0"/>
                  </a:moveTo>
                  <a:lnTo>
                    <a:pt x="0" y="33527"/>
                  </a:lnTo>
                </a:path>
                <a:path w="97789" h="33655">
                  <a:moveTo>
                    <a:pt x="97536" y="0"/>
                  </a:moveTo>
                  <a:lnTo>
                    <a:pt x="97536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13687" y="1447799"/>
              <a:ext cx="97790" cy="119380"/>
            </a:xfrm>
            <a:custGeom>
              <a:avLst/>
              <a:gdLst/>
              <a:ahLst/>
              <a:cxnLst/>
              <a:rect l="l" t="t" r="r" b="b"/>
              <a:pathLst>
                <a:path w="97790" h="119380">
                  <a:moveTo>
                    <a:pt x="97536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97536" y="118872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13687" y="1447799"/>
              <a:ext cx="97790" cy="119380"/>
            </a:xfrm>
            <a:custGeom>
              <a:avLst/>
              <a:gdLst/>
              <a:ahLst/>
              <a:cxnLst/>
              <a:rect l="l" t="t" r="r" b="b"/>
              <a:pathLst>
                <a:path w="97790" h="119380">
                  <a:moveTo>
                    <a:pt x="0" y="118872"/>
                  </a:moveTo>
                  <a:lnTo>
                    <a:pt x="97536" y="118872"/>
                  </a:lnTo>
                  <a:lnTo>
                    <a:pt x="97536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81200" y="1255775"/>
              <a:ext cx="15240" cy="304800"/>
            </a:xfrm>
            <a:custGeom>
              <a:avLst/>
              <a:gdLst/>
              <a:ahLst/>
              <a:cxnLst/>
              <a:rect l="l" t="t" r="r" b="b"/>
              <a:pathLst>
                <a:path w="15239" h="304800">
                  <a:moveTo>
                    <a:pt x="1523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273807" y="1447799"/>
              <a:ext cx="292735" cy="119380"/>
            </a:xfrm>
            <a:custGeom>
              <a:avLst/>
              <a:gdLst/>
              <a:ahLst/>
              <a:cxnLst/>
              <a:rect l="l" t="t" r="r" b="b"/>
              <a:pathLst>
                <a:path w="292735" h="119380">
                  <a:moveTo>
                    <a:pt x="29260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292608" y="118872"/>
                  </a:lnTo>
                  <a:lnTo>
                    <a:pt x="29260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273807" y="1447799"/>
              <a:ext cx="292735" cy="119380"/>
            </a:xfrm>
            <a:custGeom>
              <a:avLst/>
              <a:gdLst/>
              <a:ahLst/>
              <a:cxnLst/>
              <a:rect l="l" t="t" r="r" b="b"/>
              <a:pathLst>
                <a:path w="292735" h="119380">
                  <a:moveTo>
                    <a:pt x="0" y="118872"/>
                  </a:moveTo>
                  <a:lnTo>
                    <a:pt x="292608" y="118872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755391" y="1447799"/>
              <a:ext cx="292735" cy="119380"/>
            </a:xfrm>
            <a:custGeom>
              <a:avLst/>
              <a:gdLst/>
              <a:ahLst/>
              <a:cxnLst/>
              <a:rect l="l" t="t" r="r" b="b"/>
              <a:pathLst>
                <a:path w="292735" h="119380">
                  <a:moveTo>
                    <a:pt x="29260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292608" y="118872"/>
                  </a:lnTo>
                  <a:lnTo>
                    <a:pt x="292608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755391" y="1447799"/>
              <a:ext cx="292735" cy="119380"/>
            </a:xfrm>
            <a:custGeom>
              <a:avLst/>
              <a:gdLst/>
              <a:ahLst/>
              <a:cxnLst/>
              <a:rect l="l" t="t" r="r" b="b"/>
              <a:pathLst>
                <a:path w="292735" h="119380">
                  <a:moveTo>
                    <a:pt x="0" y="118872"/>
                  </a:moveTo>
                  <a:lnTo>
                    <a:pt x="292608" y="118872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221227" y="1584452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43603" y="1584452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35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002023" y="1255775"/>
            <a:ext cx="15240" cy="304800"/>
          </a:xfrm>
          <a:custGeom>
            <a:avLst/>
            <a:gdLst/>
            <a:ahLst/>
            <a:cxnLst/>
            <a:rect l="l" t="t" r="r" b="b"/>
            <a:pathLst>
              <a:path w="15239" h="304800">
                <a:moveTo>
                  <a:pt x="15239" y="0"/>
                </a:moveTo>
                <a:lnTo>
                  <a:pt x="0" y="0"/>
                </a:lnTo>
                <a:lnTo>
                  <a:pt x="0" y="304800"/>
                </a:lnTo>
                <a:lnTo>
                  <a:pt x="15239" y="30480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943603" y="1087627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35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307591" y="761999"/>
            <a:ext cx="2710180" cy="808355"/>
            <a:chOff x="1307591" y="761999"/>
            <a:chExt cx="2710180" cy="808355"/>
          </a:xfrm>
        </p:grpSpPr>
        <p:sp>
          <p:nvSpPr>
            <p:cNvPr id="83" name="object 83"/>
            <p:cNvSpPr/>
            <p:nvPr/>
          </p:nvSpPr>
          <p:spPr>
            <a:xfrm>
              <a:off x="3520440" y="761999"/>
              <a:ext cx="497205" cy="304800"/>
            </a:xfrm>
            <a:custGeom>
              <a:avLst/>
              <a:gdLst/>
              <a:ahLst/>
              <a:cxnLst/>
              <a:rect l="l" t="t" r="r" b="b"/>
              <a:pathLst>
                <a:path w="497204" h="304800">
                  <a:moveTo>
                    <a:pt x="1524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" y="304800"/>
                  </a:lnTo>
                  <a:lnTo>
                    <a:pt x="15240" y="0"/>
                  </a:lnTo>
                  <a:close/>
                </a:path>
                <a:path w="497204" h="304800">
                  <a:moveTo>
                    <a:pt x="496824" y="0"/>
                  </a:moveTo>
                  <a:lnTo>
                    <a:pt x="481584" y="0"/>
                  </a:lnTo>
                  <a:lnTo>
                    <a:pt x="481584" y="304800"/>
                  </a:lnTo>
                  <a:lnTo>
                    <a:pt x="496824" y="304800"/>
                  </a:lnTo>
                  <a:lnTo>
                    <a:pt x="49682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2223" y="1444751"/>
              <a:ext cx="295656" cy="124968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654808" y="1255775"/>
              <a:ext cx="15240" cy="304800"/>
            </a:xfrm>
            <a:custGeom>
              <a:avLst/>
              <a:gdLst/>
              <a:ahLst/>
              <a:cxnLst/>
              <a:rect l="l" t="t" r="r" b="b"/>
              <a:pathLst>
                <a:path w="15239" h="304800">
                  <a:moveTo>
                    <a:pt x="1523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334512" y="1447799"/>
              <a:ext cx="195580" cy="119380"/>
            </a:xfrm>
            <a:custGeom>
              <a:avLst/>
              <a:gdLst/>
              <a:ahLst/>
              <a:cxnLst/>
              <a:rect l="l" t="t" r="r" b="b"/>
              <a:pathLst>
                <a:path w="195579" h="119380">
                  <a:moveTo>
                    <a:pt x="0" y="118872"/>
                  </a:moveTo>
                  <a:lnTo>
                    <a:pt x="195072" y="118872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31463" y="1447799"/>
              <a:ext cx="198120" cy="119380"/>
            </a:xfrm>
            <a:custGeom>
              <a:avLst/>
              <a:gdLst/>
              <a:ahLst/>
              <a:cxnLst/>
              <a:rect l="l" t="t" r="r" b="b"/>
              <a:pathLst>
                <a:path w="198120" h="119380">
                  <a:moveTo>
                    <a:pt x="0" y="118872"/>
                  </a:moveTo>
                  <a:lnTo>
                    <a:pt x="198120" y="118872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18559" y="1447799"/>
              <a:ext cx="195580" cy="119380"/>
            </a:xfrm>
            <a:custGeom>
              <a:avLst/>
              <a:gdLst/>
              <a:ahLst/>
              <a:cxnLst/>
              <a:rect l="l" t="t" r="r" b="b"/>
              <a:pathLst>
                <a:path w="195579" h="119380">
                  <a:moveTo>
                    <a:pt x="19507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195072" y="118872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718559" y="1066799"/>
              <a:ext cx="289560" cy="500380"/>
            </a:xfrm>
            <a:custGeom>
              <a:avLst/>
              <a:gdLst/>
              <a:ahLst/>
              <a:cxnLst/>
              <a:rect l="l" t="t" r="r" b="b"/>
              <a:pathLst>
                <a:path w="289560" h="500380">
                  <a:moveTo>
                    <a:pt x="0" y="499872"/>
                  </a:moveTo>
                  <a:lnTo>
                    <a:pt x="195072" y="499872"/>
                  </a:lnTo>
                  <a:lnTo>
                    <a:pt x="195072" y="381000"/>
                  </a:lnTo>
                  <a:lnTo>
                    <a:pt x="0" y="381000"/>
                  </a:lnTo>
                  <a:lnTo>
                    <a:pt x="0" y="499872"/>
                  </a:lnTo>
                  <a:close/>
                </a:path>
                <a:path w="289560" h="500380">
                  <a:moveTo>
                    <a:pt x="289560" y="0"/>
                  </a:moveTo>
                  <a:lnTo>
                    <a:pt x="289560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307591" y="1255775"/>
              <a:ext cx="15240" cy="304800"/>
            </a:xfrm>
            <a:custGeom>
              <a:avLst/>
              <a:gdLst/>
              <a:ahLst/>
              <a:cxnLst/>
              <a:rect l="l" t="t" r="r" b="b"/>
              <a:pathLst>
                <a:path w="15240" h="304800">
                  <a:moveTo>
                    <a:pt x="1523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236975" y="1447799"/>
              <a:ext cx="97790" cy="119380"/>
            </a:xfrm>
            <a:custGeom>
              <a:avLst/>
              <a:gdLst/>
              <a:ahLst/>
              <a:cxnLst/>
              <a:rect l="l" t="t" r="r" b="b"/>
              <a:pathLst>
                <a:path w="97789" h="119380">
                  <a:moveTo>
                    <a:pt x="97536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97536" y="118872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236975" y="1447799"/>
              <a:ext cx="97790" cy="119380"/>
            </a:xfrm>
            <a:custGeom>
              <a:avLst/>
              <a:gdLst/>
              <a:ahLst/>
              <a:cxnLst/>
              <a:rect l="l" t="t" r="r" b="b"/>
              <a:pathLst>
                <a:path w="97789" h="119380">
                  <a:moveTo>
                    <a:pt x="0" y="118872"/>
                  </a:moveTo>
                  <a:lnTo>
                    <a:pt x="97536" y="118872"/>
                  </a:lnTo>
                  <a:lnTo>
                    <a:pt x="97536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325368" y="1255775"/>
              <a:ext cx="15240" cy="304800"/>
            </a:xfrm>
            <a:custGeom>
              <a:avLst/>
              <a:gdLst/>
              <a:ahLst/>
              <a:cxnLst/>
              <a:rect l="l" t="t" r="r" b="b"/>
              <a:pathLst>
                <a:path w="15239" h="304800">
                  <a:moveTo>
                    <a:pt x="1523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223520" y="564364"/>
            <a:ext cx="372110" cy="51371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04"/>
              </a:spcBef>
            </a:pP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RM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1</a:t>
            </a:r>
            <a:endParaRPr sz="1575" baseline="-7936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36220" y="2553716"/>
            <a:ext cx="2317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2</a:t>
            </a:r>
            <a:endParaRPr sz="1575" baseline="-7936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90601" y="2011679"/>
            <a:ext cx="3853179" cy="841375"/>
            <a:chOff x="490601" y="2011679"/>
            <a:chExt cx="3853179" cy="841375"/>
          </a:xfrm>
        </p:grpSpPr>
        <p:sp>
          <p:nvSpPr>
            <p:cNvPr id="97" name="object 97"/>
            <p:cNvSpPr/>
            <p:nvPr/>
          </p:nvSpPr>
          <p:spPr>
            <a:xfrm>
              <a:off x="640080" y="220370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40080" y="220370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32104" y="2697479"/>
              <a:ext cx="387350" cy="119380"/>
            </a:xfrm>
            <a:custGeom>
              <a:avLst/>
              <a:gdLst/>
              <a:ahLst/>
              <a:cxnLst/>
              <a:rect l="l" t="t" r="r" b="b"/>
              <a:pathLst>
                <a:path w="387350" h="119380">
                  <a:moveTo>
                    <a:pt x="387095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87095" y="118872"/>
                  </a:lnTo>
                  <a:lnTo>
                    <a:pt x="38709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32104" y="2697479"/>
              <a:ext cx="387350" cy="119380"/>
            </a:xfrm>
            <a:custGeom>
              <a:avLst/>
              <a:gdLst/>
              <a:ahLst/>
              <a:cxnLst/>
              <a:rect l="l" t="t" r="r" b="b"/>
              <a:pathLst>
                <a:path w="387350" h="119380">
                  <a:moveTo>
                    <a:pt x="0" y="118872"/>
                  </a:moveTo>
                  <a:lnTo>
                    <a:pt x="387095" y="118872"/>
                  </a:lnTo>
                  <a:lnTo>
                    <a:pt x="387095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08176" y="2697479"/>
              <a:ext cx="390525" cy="119380"/>
            </a:xfrm>
            <a:custGeom>
              <a:avLst/>
              <a:gdLst/>
              <a:ahLst/>
              <a:cxnLst/>
              <a:rect l="l" t="t" r="r" b="b"/>
              <a:pathLst>
                <a:path w="390525" h="119380">
                  <a:moveTo>
                    <a:pt x="390144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90144" y="118872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408176" y="2697479"/>
              <a:ext cx="390525" cy="119380"/>
            </a:xfrm>
            <a:custGeom>
              <a:avLst/>
              <a:gdLst/>
              <a:ahLst/>
              <a:cxnLst/>
              <a:rect l="l" t="t" r="r" b="b"/>
              <a:pathLst>
                <a:path w="390525" h="119380">
                  <a:moveTo>
                    <a:pt x="0" y="118872"/>
                  </a:moveTo>
                  <a:lnTo>
                    <a:pt x="390144" y="118872"/>
                  </a:lnTo>
                  <a:lnTo>
                    <a:pt x="39014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33984" y="2011679"/>
              <a:ext cx="15240" cy="304800"/>
            </a:xfrm>
            <a:custGeom>
              <a:avLst/>
              <a:gdLst/>
              <a:ahLst/>
              <a:cxnLst/>
              <a:rect l="l" t="t" r="r" b="b"/>
              <a:pathLst>
                <a:path w="15240" h="304800">
                  <a:moveTo>
                    <a:pt x="1523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0080" y="2316479"/>
              <a:ext cx="576580" cy="40005"/>
            </a:xfrm>
            <a:custGeom>
              <a:avLst/>
              <a:gdLst/>
              <a:ahLst/>
              <a:cxnLst/>
              <a:rect l="l" t="t" r="r" b="b"/>
              <a:pathLst>
                <a:path w="576580" h="40005">
                  <a:moveTo>
                    <a:pt x="0" y="0"/>
                  </a:moveTo>
                  <a:lnTo>
                    <a:pt x="0" y="39624"/>
                  </a:lnTo>
                </a:path>
                <a:path w="576580" h="40005">
                  <a:moveTo>
                    <a:pt x="576072" y="0"/>
                  </a:moveTo>
                  <a:lnTo>
                    <a:pt x="576072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93776" y="2316479"/>
              <a:ext cx="3807460" cy="0"/>
            </a:xfrm>
            <a:custGeom>
              <a:avLst/>
              <a:gdLst/>
              <a:ahLst/>
              <a:cxnLst/>
              <a:rect l="l" t="t" r="r" b="b"/>
              <a:pathLst>
                <a:path w="3807460">
                  <a:moveTo>
                    <a:pt x="2264664" y="0"/>
                  </a:moveTo>
                  <a:lnTo>
                    <a:pt x="2645664" y="0"/>
                  </a:lnTo>
                </a:path>
                <a:path w="3807460">
                  <a:moveTo>
                    <a:pt x="1496568" y="0"/>
                  </a:moveTo>
                  <a:lnTo>
                    <a:pt x="1588008" y="0"/>
                  </a:lnTo>
                </a:path>
                <a:path w="3807460">
                  <a:moveTo>
                    <a:pt x="917448" y="0"/>
                  </a:moveTo>
                  <a:lnTo>
                    <a:pt x="1301495" y="0"/>
                  </a:lnTo>
                </a:path>
                <a:path w="3807460">
                  <a:moveTo>
                    <a:pt x="1783080" y="0"/>
                  </a:moveTo>
                  <a:lnTo>
                    <a:pt x="2069592" y="0"/>
                  </a:lnTo>
                </a:path>
                <a:path w="3807460">
                  <a:moveTo>
                    <a:pt x="0" y="0"/>
                  </a:moveTo>
                  <a:lnTo>
                    <a:pt x="722376" y="0"/>
                  </a:lnTo>
                </a:path>
                <a:path w="3807460">
                  <a:moveTo>
                    <a:pt x="3419855" y="0"/>
                  </a:moveTo>
                  <a:lnTo>
                    <a:pt x="3806952" y="0"/>
                  </a:lnTo>
                </a:path>
                <a:path w="3807460">
                  <a:moveTo>
                    <a:pt x="2840736" y="0"/>
                  </a:moveTo>
                  <a:lnTo>
                    <a:pt x="3224784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294631" y="229209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6"/>
                  </a:lnTo>
                  <a:lnTo>
                    <a:pt x="48768" y="24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4568" y="2316479"/>
              <a:ext cx="387350" cy="40005"/>
            </a:xfrm>
            <a:custGeom>
              <a:avLst/>
              <a:gdLst/>
              <a:ahLst/>
              <a:cxnLst/>
              <a:rect l="l" t="t" r="r" b="b"/>
              <a:pathLst>
                <a:path w="387350" h="40005">
                  <a:moveTo>
                    <a:pt x="0" y="0"/>
                  </a:moveTo>
                  <a:lnTo>
                    <a:pt x="0" y="39624"/>
                  </a:lnTo>
                </a:path>
                <a:path w="387350" h="40005">
                  <a:moveTo>
                    <a:pt x="97536" y="0"/>
                  </a:moveTo>
                  <a:lnTo>
                    <a:pt x="97536" y="39624"/>
                  </a:lnTo>
                </a:path>
                <a:path w="387350" h="40005">
                  <a:moveTo>
                    <a:pt x="192024" y="0"/>
                  </a:moveTo>
                  <a:lnTo>
                    <a:pt x="192024" y="39624"/>
                  </a:lnTo>
                </a:path>
                <a:path w="387350" h="40005">
                  <a:moveTo>
                    <a:pt x="289560" y="0"/>
                  </a:moveTo>
                  <a:lnTo>
                    <a:pt x="289560" y="39624"/>
                  </a:lnTo>
                </a:path>
                <a:path w="387350" h="40005">
                  <a:moveTo>
                    <a:pt x="387095" y="0"/>
                  </a:moveTo>
                  <a:lnTo>
                    <a:pt x="387095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33984" y="2011679"/>
              <a:ext cx="2420620" cy="802005"/>
            </a:xfrm>
            <a:custGeom>
              <a:avLst/>
              <a:gdLst/>
              <a:ahLst/>
              <a:cxnLst/>
              <a:rect l="l" t="t" r="r" b="b"/>
              <a:pathLst>
                <a:path w="2420620" h="802005">
                  <a:moveTo>
                    <a:pt x="15240" y="496824"/>
                  </a:moveTo>
                  <a:lnTo>
                    <a:pt x="0" y="496824"/>
                  </a:lnTo>
                  <a:lnTo>
                    <a:pt x="0" y="801624"/>
                  </a:lnTo>
                  <a:lnTo>
                    <a:pt x="15240" y="801624"/>
                  </a:lnTo>
                  <a:lnTo>
                    <a:pt x="15240" y="496824"/>
                  </a:lnTo>
                  <a:close/>
                </a:path>
                <a:path w="2420620" h="802005">
                  <a:moveTo>
                    <a:pt x="496824" y="0"/>
                  </a:moveTo>
                  <a:lnTo>
                    <a:pt x="481584" y="0"/>
                  </a:lnTo>
                  <a:lnTo>
                    <a:pt x="481584" y="304800"/>
                  </a:lnTo>
                  <a:lnTo>
                    <a:pt x="496824" y="304800"/>
                  </a:lnTo>
                  <a:lnTo>
                    <a:pt x="496824" y="0"/>
                  </a:lnTo>
                  <a:close/>
                </a:path>
                <a:path w="2420620" h="802005">
                  <a:moveTo>
                    <a:pt x="978408" y="0"/>
                  </a:moveTo>
                  <a:lnTo>
                    <a:pt x="963168" y="0"/>
                  </a:lnTo>
                  <a:lnTo>
                    <a:pt x="963168" y="304800"/>
                  </a:lnTo>
                  <a:lnTo>
                    <a:pt x="978408" y="304800"/>
                  </a:lnTo>
                  <a:lnTo>
                    <a:pt x="978408" y="0"/>
                  </a:lnTo>
                  <a:close/>
                </a:path>
                <a:path w="2420620" h="802005">
                  <a:moveTo>
                    <a:pt x="2420112" y="0"/>
                  </a:moveTo>
                  <a:lnTo>
                    <a:pt x="2404872" y="0"/>
                  </a:lnTo>
                  <a:lnTo>
                    <a:pt x="2404872" y="304800"/>
                  </a:lnTo>
                  <a:lnTo>
                    <a:pt x="2420112" y="304800"/>
                  </a:lnTo>
                  <a:lnTo>
                    <a:pt x="242011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40080" y="2813303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93776" y="2813303"/>
              <a:ext cx="3807460" cy="0"/>
            </a:xfrm>
            <a:custGeom>
              <a:avLst/>
              <a:gdLst/>
              <a:ahLst/>
              <a:cxnLst/>
              <a:rect l="l" t="t" r="r" b="b"/>
              <a:pathLst>
                <a:path w="3807460">
                  <a:moveTo>
                    <a:pt x="2072640" y="0"/>
                  </a:moveTo>
                  <a:lnTo>
                    <a:pt x="2261616" y="0"/>
                  </a:lnTo>
                </a:path>
                <a:path w="3807460">
                  <a:moveTo>
                    <a:pt x="2648712" y="0"/>
                  </a:moveTo>
                  <a:lnTo>
                    <a:pt x="2837688" y="0"/>
                  </a:lnTo>
                </a:path>
                <a:path w="3807460">
                  <a:moveTo>
                    <a:pt x="1591056" y="0"/>
                  </a:moveTo>
                  <a:lnTo>
                    <a:pt x="1780032" y="0"/>
                  </a:lnTo>
                </a:path>
                <a:path w="3807460">
                  <a:moveTo>
                    <a:pt x="0" y="0"/>
                  </a:moveTo>
                  <a:lnTo>
                    <a:pt x="1493520" y="0"/>
                  </a:lnTo>
                </a:path>
                <a:path w="3807460">
                  <a:moveTo>
                    <a:pt x="3227832" y="0"/>
                  </a:moveTo>
                  <a:lnTo>
                    <a:pt x="3806952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94631" y="2788919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6"/>
                  </a:lnTo>
                  <a:lnTo>
                    <a:pt x="48768" y="24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575563" y="282803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538732" y="232511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75563" y="232511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501900" y="232511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057147" y="232511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020316" y="232511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307592" y="2011679"/>
            <a:ext cx="1264920" cy="802005"/>
          </a:xfrm>
          <a:custGeom>
            <a:avLst/>
            <a:gdLst/>
            <a:ahLst/>
            <a:cxnLst/>
            <a:rect l="l" t="t" r="r" b="b"/>
            <a:pathLst>
              <a:path w="1264920" h="802005">
                <a:moveTo>
                  <a:pt x="15240" y="496824"/>
                </a:moveTo>
                <a:lnTo>
                  <a:pt x="0" y="496824"/>
                </a:lnTo>
                <a:lnTo>
                  <a:pt x="0" y="801624"/>
                </a:lnTo>
                <a:lnTo>
                  <a:pt x="15240" y="801624"/>
                </a:lnTo>
                <a:lnTo>
                  <a:pt x="15240" y="496824"/>
                </a:lnTo>
                <a:close/>
              </a:path>
              <a:path w="1264920" h="802005">
                <a:moveTo>
                  <a:pt x="1264907" y="0"/>
                </a:moveTo>
                <a:lnTo>
                  <a:pt x="1249680" y="0"/>
                </a:lnTo>
                <a:lnTo>
                  <a:pt x="1249680" y="304800"/>
                </a:lnTo>
                <a:lnTo>
                  <a:pt x="1264907" y="304800"/>
                </a:lnTo>
                <a:lnTo>
                  <a:pt x="126490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2980436" y="23403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590292" y="28341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249172" y="283413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904492" y="28341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14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1212977" y="2011679"/>
            <a:ext cx="2701290" cy="347980"/>
            <a:chOff x="1212977" y="2011679"/>
            <a:chExt cx="2701290" cy="347980"/>
          </a:xfrm>
        </p:grpSpPr>
        <p:sp>
          <p:nvSpPr>
            <p:cNvPr id="124" name="object 124"/>
            <p:cNvSpPr/>
            <p:nvPr/>
          </p:nvSpPr>
          <p:spPr>
            <a:xfrm>
              <a:off x="1795272" y="2316479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0" y="0"/>
                  </a:moveTo>
                  <a:lnTo>
                    <a:pt x="0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313688" y="2319527"/>
              <a:ext cx="94615" cy="36830"/>
            </a:xfrm>
            <a:custGeom>
              <a:avLst/>
              <a:gdLst/>
              <a:ahLst/>
              <a:cxnLst/>
              <a:rect l="l" t="t" r="r" b="b"/>
              <a:pathLst>
                <a:path w="94615" h="36830">
                  <a:moveTo>
                    <a:pt x="0" y="0"/>
                  </a:moveTo>
                  <a:lnTo>
                    <a:pt x="0" y="36575"/>
                  </a:lnTo>
                </a:path>
                <a:path w="94615" h="36830">
                  <a:moveTo>
                    <a:pt x="94487" y="0"/>
                  </a:moveTo>
                  <a:lnTo>
                    <a:pt x="94487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05712" y="2316479"/>
              <a:ext cx="192405" cy="40005"/>
            </a:xfrm>
            <a:custGeom>
              <a:avLst/>
              <a:gdLst/>
              <a:ahLst/>
              <a:cxnLst/>
              <a:rect l="l" t="t" r="r" b="b"/>
              <a:pathLst>
                <a:path w="192405" h="40005">
                  <a:moveTo>
                    <a:pt x="0" y="0"/>
                  </a:moveTo>
                  <a:lnTo>
                    <a:pt x="0" y="39624"/>
                  </a:lnTo>
                </a:path>
                <a:path w="192405" h="40005">
                  <a:moveTo>
                    <a:pt x="97536" y="0"/>
                  </a:moveTo>
                  <a:lnTo>
                    <a:pt x="97536" y="39624"/>
                  </a:lnTo>
                </a:path>
                <a:path w="192405" h="40005">
                  <a:moveTo>
                    <a:pt x="192024" y="0"/>
                  </a:moveTo>
                  <a:lnTo>
                    <a:pt x="192024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889760" y="2319527"/>
              <a:ext cx="384175" cy="36830"/>
            </a:xfrm>
            <a:custGeom>
              <a:avLst/>
              <a:gdLst/>
              <a:ahLst/>
              <a:cxnLst/>
              <a:rect l="l" t="t" r="r" b="b"/>
              <a:pathLst>
                <a:path w="384175" h="36830">
                  <a:moveTo>
                    <a:pt x="384048" y="0"/>
                  </a:moveTo>
                  <a:lnTo>
                    <a:pt x="384048" y="36575"/>
                  </a:lnTo>
                </a:path>
                <a:path w="384175" h="36830">
                  <a:moveTo>
                    <a:pt x="0" y="0"/>
                  </a:moveTo>
                  <a:lnTo>
                    <a:pt x="0" y="36575"/>
                  </a:lnTo>
                </a:path>
                <a:path w="384175" h="36830">
                  <a:moveTo>
                    <a:pt x="97536" y="0"/>
                  </a:moveTo>
                  <a:lnTo>
                    <a:pt x="97536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081784" y="2316479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0" y="0"/>
                  </a:moveTo>
                  <a:lnTo>
                    <a:pt x="0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179319" y="231952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71344" y="2316479"/>
              <a:ext cx="481965" cy="40005"/>
            </a:xfrm>
            <a:custGeom>
              <a:avLst/>
              <a:gdLst/>
              <a:ahLst/>
              <a:cxnLst/>
              <a:rect l="l" t="t" r="r" b="b"/>
              <a:pathLst>
                <a:path w="481964" h="40005">
                  <a:moveTo>
                    <a:pt x="481584" y="0"/>
                  </a:moveTo>
                  <a:lnTo>
                    <a:pt x="481584" y="39624"/>
                  </a:lnTo>
                </a:path>
                <a:path w="481964" h="40005">
                  <a:moveTo>
                    <a:pt x="0" y="0"/>
                  </a:moveTo>
                  <a:lnTo>
                    <a:pt x="0" y="39624"/>
                  </a:lnTo>
                </a:path>
                <a:path w="481964" h="40005">
                  <a:moveTo>
                    <a:pt x="97536" y="0"/>
                  </a:moveTo>
                  <a:lnTo>
                    <a:pt x="97536" y="39624"/>
                  </a:lnTo>
                </a:path>
                <a:path w="481964" h="40005">
                  <a:moveTo>
                    <a:pt x="192024" y="0"/>
                  </a:moveTo>
                  <a:lnTo>
                    <a:pt x="192024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660904" y="2319527"/>
              <a:ext cx="94615" cy="36830"/>
            </a:xfrm>
            <a:custGeom>
              <a:avLst/>
              <a:gdLst/>
              <a:ahLst/>
              <a:cxnLst/>
              <a:rect l="l" t="t" r="r" b="b"/>
              <a:pathLst>
                <a:path w="94614" h="36830">
                  <a:moveTo>
                    <a:pt x="0" y="0"/>
                  </a:moveTo>
                  <a:lnTo>
                    <a:pt x="0" y="36575"/>
                  </a:lnTo>
                </a:path>
                <a:path w="94614" h="36830">
                  <a:moveTo>
                    <a:pt x="94487" y="0"/>
                  </a:moveTo>
                  <a:lnTo>
                    <a:pt x="94487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947416" y="2316479"/>
              <a:ext cx="481965" cy="40005"/>
            </a:xfrm>
            <a:custGeom>
              <a:avLst/>
              <a:gdLst/>
              <a:ahLst/>
              <a:cxnLst/>
              <a:rect l="l" t="t" r="r" b="b"/>
              <a:pathLst>
                <a:path w="481964" h="40005">
                  <a:moveTo>
                    <a:pt x="481584" y="0"/>
                  </a:moveTo>
                  <a:lnTo>
                    <a:pt x="481584" y="39624"/>
                  </a:lnTo>
                </a:path>
                <a:path w="481964" h="40005">
                  <a:moveTo>
                    <a:pt x="0" y="0"/>
                  </a:moveTo>
                  <a:lnTo>
                    <a:pt x="0" y="39624"/>
                  </a:lnTo>
                </a:path>
                <a:path w="481964" h="40005">
                  <a:moveTo>
                    <a:pt x="97536" y="0"/>
                  </a:moveTo>
                  <a:lnTo>
                    <a:pt x="97536" y="39624"/>
                  </a:lnTo>
                </a:path>
                <a:path w="481964" h="40005">
                  <a:moveTo>
                    <a:pt x="192024" y="0"/>
                  </a:moveTo>
                  <a:lnTo>
                    <a:pt x="192024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236975" y="2319527"/>
              <a:ext cx="94615" cy="36830"/>
            </a:xfrm>
            <a:custGeom>
              <a:avLst/>
              <a:gdLst/>
              <a:ahLst/>
              <a:cxnLst/>
              <a:rect l="l" t="t" r="r" b="b"/>
              <a:pathLst>
                <a:path w="94614" h="36830">
                  <a:moveTo>
                    <a:pt x="0" y="0"/>
                  </a:moveTo>
                  <a:lnTo>
                    <a:pt x="0" y="36575"/>
                  </a:lnTo>
                </a:path>
                <a:path w="94614" h="36830">
                  <a:moveTo>
                    <a:pt x="94487" y="0"/>
                  </a:moveTo>
                  <a:lnTo>
                    <a:pt x="94487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526536" y="2316479"/>
              <a:ext cx="192405" cy="40005"/>
            </a:xfrm>
            <a:custGeom>
              <a:avLst/>
              <a:gdLst/>
              <a:ahLst/>
              <a:cxnLst/>
              <a:rect l="l" t="t" r="r" b="b"/>
              <a:pathLst>
                <a:path w="192404" h="40005">
                  <a:moveTo>
                    <a:pt x="0" y="0"/>
                  </a:moveTo>
                  <a:lnTo>
                    <a:pt x="0" y="39624"/>
                  </a:lnTo>
                </a:path>
                <a:path w="192404" h="40005">
                  <a:moveTo>
                    <a:pt x="94488" y="0"/>
                  </a:moveTo>
                  <a:lnTo>
                    <a:pt x="94488" y="39624"/>
                  </a:lnTo>
                </a:path>
                <a:path w="192404" h="40005">
                  <a:moveTo>
                    <a:pt x="192024" y="0"/>
                  </a:moveTo>
                  <a:lnTo>
                    <a:pt x="192024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813047" y="2319527"/>
              <a:ext cx="97790" cy="36830"/>
            </a:xfrm>
            <a:custGeom>
              <a:avLst/>
              <a:gdLst/>
              <a:ahLst/>
              <a:cxnLst/>
              <a:rect l="l" t="t" r="r" b="b"/>
              <a:pathLst>
                <a:path w="97789" h="36830">
                  <a:moveTo>
                    <a:pt x="0" y="0"/>
                  </a:moveTo>
                  <a:lnTo>
                    <a:pt x="0" y="36575"/>
                  </a:lnTo>
                </a:path>
                <a:path w="97789" h="36830">
                  <a:moveTo>
                    <a:pt x="97536" y="0"/>
                  </a:moveTo>
                  <a:lnTo>
                    <a:pt x="97536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16152" y="220370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16152" y="220370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795272" y="220370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795272" y="220370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081784" y="220370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081784" y="220370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075688" y="2011679"/>
              <a:ext cx="15240" cy="304800"/>
            </a:xfrm>
            <a:custGeom>
              <a:avLst/>
              <a:gdLst/>
              <a:ahLst/>
              <a:cxnLst/>
              <a:rect l="l" t="t" r="r" b="b"/>
              <a:pathLst>
                <a:path w="15239" h="304800">
                  <a:moveTo>
                    <a:pt x="1523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3425444" y="23403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30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731393" y="2200529"/>
            <a:ext cx="3280410" cy="652780"/>
            <a:chOff x="731393" y="2200529"/>
            <a:chExt cx="3280410" cy="652780"/>
          </a:xfrm>
        </p:grpSpPr>
        <p:sp>
          <p:nvSpPr>
            <p:cNvPr id="145" name="object 145"/>
            <p:cNvSpPr/>
            <p:nvPr/>
          </p:nvSpPr>
          <p:spPr>
            <a:xfrm>
              <a:off x="2563368" y="2203704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563368" y="2203704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139440" y="2203704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79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139440" y="2203704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79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718560" y="2203704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79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34568" y="2203704"/>
              <a:ext cx="3179445" cy="646430"/>
            </a:xfrm>
            <a:custGeom>
              <a:avLst/>
              <a:gdLst/>
              <a:ahLst/>
              <a:cxnLst/>
              <a:rect l="l" t="t" r="r" b="b"/>
              <a:pathLst>
                <a:path w="3179445" h="646430">
                  <a:moveTo>
                    <a:pt x="2983991" y="115824"/>
                  </a:moveTo>
                  <a:lnTo>
                    <a:pt x="3179064" y="115824"/>
                  </a:lnTo>
                  <a:lnTo>
                    <a:pt x="3179064" y="0"/>
                  </a:lnTo>
                  <a:lnTo>
                    <a:pt x="2983991" y="0"/>
                  </a:lnTo>
                  <a:lnTo>
                    <a:pt x="2983991" y="115824"/>
                  </a:lnTo>
                  <a:close/>
                </a:path>
                <a:path w="3179445" h="646430">
                  <a:moveTo>
                    <a:pt x="481584" y="609600"/>
                  </a:moveTo>
                  <a:lnTo>
                    <a:pt x="481584" y="646176"/>
                  </a:lnTo>
                </a:path>
                <a:path w="3179445" h="646430">
                  <a:moveTo>
                    <a:pt x="0" y="609600"/>
                  </a:moveTo>
                  <a:lnTo>
                    <a:pt x="0" y="646176"/>
                  </a:lnTo>
                </a:path>
                <a:path w="3179445" h="646430">
                  <a:moveTo>
                    <a:pt x="97536" y="609600"/>
                  </a:moveTo>
                  <a:lnTo>
                    <a:pt x="97536" y="646176"/>
                  </a:lnTo>
                </a:path>
                <a:path w="3179445" h="646430">
                  <a:moveTo>
                    <a:pt x="192024" y="609600"/>
                  </a:moveTo>
                  <a:lnTo>
                    <a:pt x="192024" y="646176"/>
                  </a:lnTo>
                </a:path>
                <a:path w="3179445" h="646430">
                  <a:moveTo>
                    <a:pt x="289560" y="609600"/>
                  </a:moveTo>
                  <a:lnTo>
                    <a:pt x="289560" y="646176"/>
                  </a:lnTo>
                </a:path>
                <a:path w="3179445" h="646430">
                  <a:moveTo>
                    <a:pt x="387095" y="609600"/>
                  </a:moveTo>
                  <a:lnTo>
                    <a:pt x="387095" y="646176"/>
                  </a:lnTo>
                </a:path>
                <a:path w="3179445" h="646430">
                  <a:moveTo>
                    <a:pt x="1060703" y="609600"/>
                  </a:moveTo>
                  <a:lnTo>
                    <a:pt x="1060703" y="646176"/>
                  </a:lnTo>
                </a:path>
                <a:path w="3179445" h="646430">
                  <a:moveTo>
                    <a:pt x="579119" y="609600"/>
                  </a:moveTo>
                  <a:lnTo>
                    <a:pt x="579119" y="646176"/>
                  </a:lnTo>
                </a:path>
                <a:path w="3179445" h="646430">
                  <a:moveTo>
                    <a:pt x="673607" y="609600"/>
                  </a:moveTo>
                  <a:lnTo>
                    <a:pt x="673607" y="646176"/>
                  </a:lnTo>
                </a:path>
                <a:path w="3179445" h="646430">
                  <a:moveTo>
                    <a:pt x="771144" y="609600"/>
                  </a:moveTo>
                  <a:lnTo>
                    <a:pt x="771144" y="646176"/>
                  </a:lnTo>
                </a:path>
                <a:path w="3179445" h="646430">
                  <a:moveTo>
                    <a:pt x="868680" y="609600"/>
                  </a:moveTo>
                  <a:lnTo>
                    <a:pt x="868680" y="646176"/>
                  </a:lnTo>
                </a:path>
                <a:path w="3179445" h="646430">
                  <a:moveTo>
                    <a:pt x="963168" y="609600"/>
                  </a:moveTo>
                  <a:lnTo>
                    <a:pt x="963168" y="646176"/>
                  </a:lnTo>
                </a:path>
                <a:path w="3179445" h="646430">
                  <a:moveTo>
                    <a:pt x="1539239" y="609600"/>
                  </a:moveTo>
                  <a:lnTo>
                    <a:pt x="1539239" y="646176"/>
                  </a:lnTo>
                </a:path>
                <a:path w="3179445" h="646430">
                  <a:moveTo>
                    <a:pt x="1155191" y="609600"/>
                  </a:moveTo>
                  <a:lnTo>
                    <a:pt x="1155191" y="646176"/>
                  </a:lnTo>
                </a:path>
                <a:path w="3179445" h="646430">
                  <a:moveTo>
                    <a:pt x="1252727" y="609600"/>
                  </a:moveTo>
                  <a:lnTo>
                    <a:pt x="1252727" y="64617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081784" y="2816352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0"/>
                  </a:moveTo>
                  <a:lnTo>
                    <a:pt x="0" y="3352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179320" y="2813304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371344" y="2816352"/>
              <a:ext cx="481965" cy="33655"/>
            </a:xfrm>
            <a:custGeom>
              <a:avLst/>
              <a:gdLst/>
              <a:ahLst/>
              <a:cxnLst/>
              <a:rect l="l" t="t" r="r" b="b"/>
              <a:pathLst>
                <a:path w="481964" h="33655">
                  <a:moveTo>
                    <a:pt x="481584" y="0"/>
                  </a:moveTo>
                  <a:lnTo>
                    <a:pt x="481584" y="33528"/>
                  </a:lnTo>
                </a:path>
                <a:path w="481964" h="33655">
                  <a:moveTo>
                    <a:pt x="0" y="0"/>
                  </a:moveTo>
                  <a:lnTo>
                    <a:pt x="0" y="33528"/>
                  </a:lnTo>
                </a:path>
                <a:path w="481964" h="33655">
                  <a:moveTo>
                    <a:pt x="97536" y="0"/>
                  </a:moveTo>
                  <a:lnTo>
                    <a:pt x="97536" y="33528"/>
                  </a:lnTo>
                </a:path>
                <a:path w="481964" h="33655">
                  <a:moveTo>
                    <a:pt x="192024" y="0"/>
                  </a:moveTo>
                  <a:lnTo>
                    <a:pt x="192024" y="3352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660903" y="2813304"/>
              <a:ext cx="94615" cy="36830"/>
            </a:xfrm>
            <a:custGeom>
              <a:avLst/>
              <a:gdLst/>
              <a:ahLst/>
              <a:cxnLst/>
              <a:rect l="l" t="t" r="r" b="b"/>
              <a:pathLst>
                <a:path w="94614" h="36830">
                  <a:moveTo>
                    <a:pt x="0" y="0"/>
                  </a:moveTo>
                  <a:lnTo>
                    <a:pt x="0" y="36575"/>
                  </a:lnTo>
                </a:path>
                <a:path w="94614" h="36830">
                  <a:moveTo>
                    <a:pt x="94487" y="0"/>
                  </a:moveTo>
                  <a:lnTo>
                    <a:pt x="94487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947416" y="2816352"/>
              <a:ext cx="481965" cy="33655"/>
            </a:xfrm>
            <a:custGeom>
              <a:avLst/>
              <a:gdLst/>
              <a:ahLst/>
              <a:cxnLst/>
              <a:rect l="l" t="t" r="r" b="b"/>
              <a:pathLst>
                <a:path w="481964" h="33655">
                  <a:moveTo>
                    <a:pt x="481584" y="0"/>
                  </a:moveTo>
                  <a:lnTo>
                    <a:pt x="481584" y="33528"/>
                  </a:lnTo>
                </a:path>
                <a:path w="481964" h="33655">
                  <a:moveTo>
                    <a:pt x="0" y="0"/>
                  </a:moveTo>
                  <a:lnTo>
                    <a:pt x="0" y="33528"/>
                  </a:lnTo>
                </a:path>
                <a:path w="481964" h="33655">
                  <a:moveTo>
                    <a:pt x="97536" y="0"/>
                  </a:moveTo>
                  <a:lnTo>
                    <a:pt x="97536" y="33528"/>
                  </a:lnTo>
                </a:path>
                <a:path w="481964" h="33655">
                  <a:moveTo>
                    <a:pt x="192024" y="0"/>
                  </a:moveTo>
                  <a:lnTo>
                    <a:pt x="192024" y="3352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236975" y="2813304"/>
              <a:ext cx="771525" cy="36830"/>
            </a:xfrm>
            <a:custGeom>
              <a:avLst/>
              <a:gdLst/>
              <a:ahLst/>
              <a:cxnLst/>
              <a:rect l="l" t="t" r="r" b="b"/>
              <a:pathLst>
                <a:path w="771525" h="36830">
                  <a:moveTo>
                    <a:pt x="0" y="0"/>
                  </a:moveTo>
                  <a:lnTo>
                    <a:pt x="0" y="36575"/>
                  </a:lnTo>
                </a:path>
                <a:path w="771525" h="36830">
                  <a:moveTo>
                    <a:pt x="94487" y="0"/>
                  </a:moveTo>
                  <a:lnTo>
                    <a:pt x="94487" y="36575"/>
                  </a:lnTo>
                </a:path>
                <a:path w="771525" h="36830">
                  <a:moveTo>
                    <a:pt x="771143" y="0"/>
                  </a:moveTo>
                  <a:lnTo>
                    <a:pt x="771143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526535" y="2816352"/>
              <a:ext cx="192405" cy="33655"/>
            </a:xfrm>
            <a:custGeom>
              <a:avLst/>
              <a:gdLst/>
              <a:ahLst/>
              <a:cxnLst/>
              <a:rect l="l" t="t" r="r" b="b"/>
              <a:pathLst>
                <a:path w="192404" h="33655">
                  <a:moveTo>
                    <a:pt x="0" y="0"/>
                  </a:moveTo>
                  <a:lnTo>
                    <a:pt x="0" y="33528"/>
                  </a:lnTo>
                </a:path>
                <a:path w="192404" h="33655">
                  <a:moveTo>
                    <a:pt x="94488" y="0"/>
                  </a:moveTo>
                  <a:lnTo>
                    <a:pt x="94488" y="33528"/>
                  </a:lnTo>
                </a:path>
                <a:path w="192404" h="33655">
                  <a:moveTo>
                    <a:pt x="192024" y="0"/>
                  </a:moveTo>
                  <a:lnTo>
                    <a:pt x="192024" y="3352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813047" y="2813304"/>
              <a:ext cx="97790" cy="36830"/>
            </a:xfrm>
            <a:custGeom>
              <a:avLst/>
              <a:gdLst/>
              <a:ahLst/>
              <a:cxnLst/>
              <a:rect l="l" t="t" r="r" b="b"/>
              <a:pathLst>
                <a:path w="97789" h="36830">
                  <a:moveTo>
                    <a:pt x="0" y="0"/>
                  </a:moveTo>
                  <a:lnTo>
                    <a:pt x="0" y="36575"/>
                  </a:lnTo>
                </a:path>
                <a:path w="97789" h="36830">
                  <a:moveTo>
                    <a:pt x="97536" y="0"/>
                  </a:moveTo>
                  <a:lnTo>
                    <a:pt x="97536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981200" y="2508504"/>
              <a:ext cx="15240" cy="304800"/>
            </a:xfrm>
            <a:custGeom>
              <a:avLst/>
              <a:gdLst/>
              <a:ahLst/>
              <a:cxnLst/>
              <a:rect l="l" t="t" r="r" b="b"/>
              <a:pathLst>
                <a:path w="15239" h="304800">
                  <a:moveTo>
                    <a:pt x="1523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273807" y="2697480"/>
              <a:ext cx="292735" cy="119380"/>
            </a:xfrm>
            <a:custGeom>
              <a:avLst/>
              <a:gdLst/>
              <a:ahLst/>
              <a:cxnLst/>
              <a:rect l="l" t="t" r="r" b="b"/>
              <a:pathLst>
                <a:path w="292735" h="119380">
                  <a:moveTo>
                    <a:pt x="29260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292608" y="118872"/>
                  </a:lnTo>
                  <a:lnTo>
                    <a:pt x="29260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273807" y="2697480"/>
              <a:ext cx="292735" cy="119380"/>
            </a:xfrm>
            <a:custGeom>
              <a:avLst/>
              <a:gdLst/>
              <a:ahLst/>
              <a:cxnLst/>
              <a:rect l="l" t="t" r="r" b="b"/>
              <a:pathLst>
                <a:path w="292735" h="119380">
                  <a:moveTo>
                    <a:pt x="0" y="118872"/>
                  </a:moveTo>
                  <a:lnTo>
                    <a:pt x="292608" y="118872"/>
                  </a:lnTo>
                  <a:lnTo>
                    <a:pt x="29260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755391" y="2697480"/>
              <a:ext cx="387350" cy="119380"/>
            </a:xfrm>
            <a:custGeom>
              <a:avLst/>
              <a:gdLst/>
              <a:ahLst/>
              <a:cxnLst/>
              <a:rect l="l" t="t" r="r" b="b"/>
              <a:pathLst>
                <a:path w="387350" h="119380">
                  <a:moveTo>
                    <a:pt x="387096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87096" y="118872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755391" y="2697480"/>
              <a:ext cx="387350" cy="119380"/>
            </a:xfrm>
            <a:custGeom>
              <a:avLst/>
              <a:gdLst/>
              <a:ahLst/>
              <a:cxnLst/>
              <a:rect l="l" t="t" r="r" b="b"/>
              <a:pathLst>
                <a:path w="387350" h="119380">
                  <a:moveTo>
                    <a:pt x="0" y="118872"/>
                  </a:moveTo>
                  <a:lnTo>
                    <a:pt x="387096" y="118872"/>
                  </a:lnTo>
                  <a:lnTo>
                    <a:pt x="387096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3221227" y="28341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943603" y="28341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35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4002023" y="2508504"/>
            <a:ext cx="15240" cy="304800"/>
          </a:xfrm>
          <a:custGeom>
            <a:avLst/>
            <a:gdLst/>
            <a:ahLst/>
            <a:cxnLst/>
            <a:rect l="l" t="t" r="r" b="b"/>
            <a:pathLst>
              <a:path w="15239" h="304800">
                <a:moveTo>
                  <a:pt x="15239" y="0"/>
                </a:moveTo>
                <a:lnTo>
                  <a:pt x="0" y="0"/>
                </a:lnTo>
                <a:lnTo>
                  <a:pt x="0" y="304800"/>
                </a:lnTo>
                <a:lnTo>
                  <a:pt x="15239" y="30480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3943603" y="23403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35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1984120" y="2011679"/>
            <a:ext cx="2033270" cy="808355"/>
            <a:chOff x="1984120" y="2011679"/>
            <a:chExt cx="2033270" cy="808355"/>
          </a:xfrm>
        </p:grpSpPr>
        <p:sp>
          <p:nvSpPr>
            <p:cNvPr id="169" name="object 169"/>
            <p:cNvSpPr/>
            <p:nvPr/>
          </p:nvSpPr>
          <p:spPr>
            <a:xfrm>
              <a:off x="3520440" y="2011679"/>
              <a:ext cx="497205" cy="304800"/>
            </a:xfrm>
            <a:custGeom>
              <a:avLst/>
              <a:gdLst/>
              <a:ahLst/>
              <a:cxnLst/>
              <a:rect l="l" t="t" r="r" b="b"/>
              <a:pathLst>
                <a:path w="497204" h="304800">
                  <a:moveTo>
                    <a:pt x="1524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" y="304800"/>
                  </a:lnTo>
                  <a:lnTo>
                    <a:pt x="15240" y="0"/>
                  </a:lnTo>
                  <a:close/>
                </a:path>
                <a:path w="497204" h="304800">
                  <a:moveTo>
                    <a:pt x="496824" y="0"/>
                  </a:moveTo>
                  <a:lnTo>
                    <a:pt x="481584" y="0"/>
                  </a:lnTo>
                  <a:lnTo>
                    <a:pt x="481584" y="304800"/>
                  </a:lnTo>
                  <a:lnTo>
                    <a:pt x="496824" y="304800"/>
                  </a:lnTo>
                  <a:lnTo>
                    <a:pt x="49682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987295" y="2697479"/>
              <a:ext cx="97790" cy="119380"/>
            </a:xfrm>
            <a:custGeom>
              <a:avLst/>
              <a:gdLst/>
              <a:ahLst/>
              <a:cxnLst/>
              <a:rect l="l" t="t" r="r" b="b"/>
              <a:pathLst>
                <a:path w="97789" h="119380">
                  <a:moveTo>
                    <a:pt x="97536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97536" y="118872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987295" y="2697479"/>
              <a:ext cx="97790" cy="119380"/>
            </a:xfrm>
            <a:custGeom>
              <a:avLst/>
              <a:gdLst/>
              <a:ahLst/>
              <a:cxnLst/>
              <a:rect l="l" t="t" r="r" b="b"/>
              <a:pathLst>
                <a:path w="97789" h="119380">
                  <a:moveTo>
                    <a:pt x="0" y="118872"/>
                  </a:moveTo>
                  <a:lnTo>
                    <a:pt x="97536" y="118872"/>
                  </a:lnTo>
                  <a:lnTo>
                    <a:pt x="97536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654807" y="2508503"/>
              <a:ext cx="15240" cy="304800"/>
            </a:xfrm>
            <a:custGeom>
              <a:avLst/>
              <a:gdLst/>
              <a:ahLst/>
              <a:cxnLst/>
              <a:rect l="l" t="t" r="r" b="b"/>
              <a:pathLst>
                <a:path w="15239" h="304800">
                  <a:moveTo>
                    <a:pt x="1523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331463" y="2697479"/>
              <a:ext cx="390525" cy="119380"/>
            </a:xfrm>
            <a:custGeom>
              <a:avLst/>
              <a:gdLst/>
              <a:ahLst/>
              <a:cxnLst/>
              <a:rect l="l" t="t" r="r" b="b"/>
              <a:pathLst>
                <a:path w="390525" h="119380">
                  <a:moveTo>
                    <a:pt x="390143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90143" y="118872"/>
                  </a:lnTo>
                  <a:lnTo>
                    <a:pt x="39014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331463" y="2316479"/>
              <a:ext cx="676910" cy="500380"/>
            </a:xfrm>
            <a:custGeom>
              <a:avLst/>
              <a:gdLst/>
              <a:ahLst/>
              <a:cxnLst/>
              <a:rect l="l" t="t" r="r" b="b"/>
              <a:pathLst>
                <a:path w="676910" h="500380">
                  <a:moveTo>
                    <a:pt x="0" y="499871"/>
                  </a:moveTo>
                  <a:lnTo>
                    <a:pt x="390143" y="499871"/>
                  </a:lnTo>
                  <a:lnTo>
                    <a:pt x="390143" y="380999"/>
                  </a:lnTo>
                  <a:lnTo>
                    <a:pt x="0" y="380999"/>
                  </a:lnTo>
                  <a:lnTo>
                    <a:pt x="0" y="499871"/>
                  </a:lnTo>
                  <a:close/>
                </a:path>
                <a:path w="676910" h="500380">
                  <a:moveTo>
                    <a:pt x="676655" y="0"/>
                  </a:moveTo>
                  <a:lnTo>
                    <a:pt x="676655" y="396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325367" y="2508503"/>
              <a:ext cx="15240" cy="304800"/>
            </a:xfrm>
            <a:custGeom>
              <a:avLst/>
              <a:gdLst/>
              <a:ahLst/>
              <a:cxnLst/>
              <a:rect l="l" t="t" r="r" b="b"/>
              <a:pathLst>
                <a:path w="15239" h="304800">
                  <a:moveTo>
                    <a:pt x="1523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39" y="30480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212344" y="1864867"/>
            <a:ext cx="407670" cy="462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ts val="1605"/>
              </a:lnSpc>
              <a:spcBef>
                <a:spcPts val="90"/>
              </a:spcBef>
            </a:pP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EDF</a:t>
            </a:r>
            <a:endParaRPr sz="1400">
              <a:latin typeface="Times New Roman"/>
              <a:cs typeface="Times New Roman"/>
            </a:endParaRPr>
          </a:p>
          <a:p>
            <a:pPr marL="61594">
              <a:lnSpc>
                <a:spcPts val="1845"/>
              </a:lnSpc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7936" dirty="0">
                <a:latin typeface="Times New Roman"/>
                <a:cs typeface="Times New Roman"/>
              </a:rPr>
              <a:t>1</a:t>
            </a:r>
            <a:endParaRPr sz="1575" baseline="-7936">
              <a:latin typeface="Times New Roman"/>
              <a:cs typeface="Times New Roman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1118616" y="1219200"/>
            <a:ext cx="2456815" cy="1484630"/>
            <a:chOff x="1118616" y="1219200"/>
            <a:chExt cx="2456815" cy="1484630"/>
          </a:xfrm>
        </p:grpSpPr>
        <p:sp>
          <p:nvSpPr>
            <p:cNvPr id="178" name="object 178"/>
            <p:cNvSpPr/>
            <p:nvPr/>
          </p:nvSpPr>
          <p:spPr>
            <a:xfrm>
              <a:off x="1118616" y="1219199"/>
              <a:ext cx="2456815" cy="1484630"/>
            </a:xfrm>
            <a:custGeom>
              <a:avLst/>
              <a:gdLst/>
              <a:ahLst/>
              <a:cxnLst/>
              <a:rect l="l" t="t" r="r" b="b"/>
              <a:pathLst>
                <a:path w="2456815" h="1484630">
                  <a:moveTo>
                    <a:pt x="51816" y="85344"/>
                  </a:moveTo>
                  <a:lnTo>
                    <a:pt x="24384" y="0"/>
                  </a:lnTo>
                  <a:lnTo>
                    <a:pt x="0" y="85344"/>
                  </a:lnTo>
                  <a:lnTo>
                    <a:pt x="15240" y="85344"/>
                  </a:lnTo>
                  <a:lnTo>
                    <a:pt x="15240" y="228600"/>
                  </a:lnTo>
                  <a:lnTo>
                    <a:pt x="33528" y="228600"/>
                  </a:lnTo>
                  <a:lnTo>
                    <a:pt x="33528" y="85344"/>
                  </a:lnTo>
                  <a:lnTo>
                    <a:pt x="51816" y="85344"/>
                  </a:lnTo>
                  <a:close/>
                </a:path>
                <a:path w="2456815" h="1484630">
                  <a:moveTo>
                    <a:pt x="533400" y="85344"/>
                  </a:moveTo>
                  <a:lnTo>
                    <a:pt x="505968" y="0"/>
                  </a:lnTo>
                  <a:lnTo>
                    <a:pt x="481584" y="85344"/>
                  </a:lnTo>
                  <a:lnTo>
                    <a:pt x="496824" y="85344"/>
                  </a:lnTo>
                  <a:lnTo>
                    <a:pt x="496824" y="228600"/>
                  </a:lnTo>
                  <a:lnTo>
                    <a:pt x="515112" y="228600"/>
                  </a:lnTo>
                  <a:lnTo>
                    <a:pt x="515112" y="85344"/>
                  </a:lnTo>
                  <a:lnTo>
                    <a:pt x="533400" y="85344"/>
                  </a:lnTo>
                  <a:close/>
                </a:path>
                <a:path w="2456815" h="1484630">
                  <a:moveTo>
                    <a:pt x="1014984" y="1341120"/>
                  </a:moveTo>
                  <a:lnTo>
                    <a:pt x="987552" y="1255776"/>
                  </a:lnTo>
                  <a:lnTo>
                    <a:pt x="963168" y="1341120"/>
                  </a:lnTo>
                  <a:lnTo>
                    <a:pt x="978408" y="1341120"/>
                  </a:lnTo>
                  <a:lnTo>
                    <a:pt x="978408" y="1484376"/>
                  </a:lnTo>
                  <a:lnTo>
                    <a:pt x="996696" y="1484376"/>
                  </a:lnTo>
                  <a:lnTo>
                    <a:pt x="996696" y="1341120"/>
                  </a:lnTo>
                  <a:lnTo>
                    <a:pt x="1014984" y="1341120"/>
                  </a:lnTo>
                  <a:close/>
                </a:path>
                <a:path w="2456815" h="1484630">
                  <a:moveTo>
                    <a:pt x="1014984" y="85344"/>
                  </a:moveTo>
                  <a:lnTo>
                    <a:pt x="987552" y="0"/>
                  </a:lnTo>
                  <a:lnTo>
                    <a:pt x="963168" y="85344"/>
                  </a:lnTo>
                  <a:lnTo>
                    <a:pt x="978408" y="85344"/>
                  </a:lnTo>
                  <a:lnTo>
                    <a:pt x="978408" y="228600"/>
                  </a:lnTo>
                  <a:lnTo>
                    <a:pt x="996696" y="228600"/>
                  </a:lnTo>
                  <a:lnTo>
                    <a:pt x="996696" y="85344"/>
                  </a:lnTo>
                  <a:lnTo>
                    <a:pt x="1014984" y="85344"/>
                  </a:lnTo>
                  <a:close/>
                </a:path>
                <a:path w="2456815" h="1484630">
                  <a:moveTo>
                    <a:pt x="1975104" y="85344"/>
                  </a:moveTo>
                  <a:lnTo>
                    <a:pt x="1947672" y="0"/>
                  </a:lnTo>
                  <a:lnTo>
                    <a:pt x="1923288" y="85344"/>
                  </a:lnTo>
                  <a:lnTo>
                    <a:pt x="1938528" y="85344"/>
                  </a:lnTo>
                  <a:lnTo>
                    <a:pt x="1938528" y="228600"/>
                  </a:lnTo>
                  <a:lnTo>
                    <a:pt x="1956816" y="228600"/>
                  </a:lnTo>
                  <a:lnTo>
                    <a:pt x="1956816" y="85344"/>
                  </a:lnTo>
                  <a:lnTo>
                    <a:pt x="1975104" y="85344"/>
                  </a:lnTo>
                  <a:close/>
                </a:path>
                <a:path w="2456815" h="1484630">
                  <a:moveTo>
                    <a:pt x="2456688" y="85344"/>
                  </a:moveTo>
                  <a:lnTo>
                    <a:pt x="2429256" y="0"/>
                  </a:lnTo>
                  <a:lnTo>
                    <a:pt x="2404872" y="85344"/>
                  </a:lnTo>
                  <a:lnTo>
                    <a:pt x="2420112" y="85344"/>
                  </a:lnTo>
                  <a:lnTo>
                    <a:pt x="2420112" y="228600"/>
                  </a:lnTo>
                  <a:lnTo>
                    <a:pt x="2438400" y="228600"/>
                  </a:lnTo>
                  <a:lnTo>
                    <a:pt x="2438400" y="85344"/>
                  </a:lnTo>
                  <a:lnTo>
                    <a:pt x="2456688" y="853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1636776"/>
              <a:ext cx="420624" cy="195072"/>
            </a:xfrm>
            <a:prstGeom prst="rect">
              <a:avLst/>
            </a:prstGeom>
          </p:spPr>
        </p:pic>
      </p:grpSp>
      <p:sp>
        <p:nvSpPr>
          <p:cNvPr id="180" name="object 180"/>
          <p:cNvSpPr txBox="1"/>
          <p:nvPr/>
        </p:nvSpPr>
        <p:spPr>
          <a:xfrm>
            <a:off x="1816100" y="1584452"/>
            <a:ext cx="912494" cy="342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0965">
              <a:lnSpc>
                <a:spcPts val="1019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850" spc="-25" dirty="0">
                <a:latin typeface="Times New Roman"/>
                <a:cs typeface="Times New Roman"/>
              </a:rPr>
              <a:t>14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21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1440"/>
              </a:lnSpc>
            </a:pPr>
            <a:r>
              <a:rPr sz="1200" spc="-10" dirty="0">
                <a:latin typeface="Times New Roman"/>
                <a:cs typeface="Times New Roman"/>
              </a:rPr>
              <a:t>deadline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miss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43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5308" y="343915"/>
            <a:ext cx="1421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RM</a:t>
            </a:r>
            <a:r>
              <a:rPr spc="-30" dirty="0"/>
              <a:t> </a:t>
            </a:r>
            <a:r>
              <a:rPr dirty="0"/>
              <a:t>vs.</a:t>
            </a:r>
            <a:r>
              <a:rPr spc="-30" dirty="0"/>
              <a:t> </a:t>
            </a:r>
            <a:r>
              <a:rPr spc="-25" dirty="0"/>
              <a:t>EDF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244" y="704798"/>
            <a:ext cx="3094355" cy="22993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EDF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480"/>
              </a:spcBef>
            </a:pPr>
            <a:r>
              <a:rPr sz="1600" spc="11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10" dirty="0">
                <a:latin typeface="Times New Roman"/>
                <a:cs typeface="Times New Roman"/>
              </a:rPr>
              <a:t>It’s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more</a:t>
            </a:r>
            <a:r>
              <a:rPr sz="1600" spc="-10" dirty="0">
                <a:latin typeface="Times New Roman"/>
                <a:cs typeface="Times New Roman"/>
              </a:rPr>
              <a:t> efficient</a:t>
            </a:r>
            <a:endParaRPr sz="1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80"/>
              </a:spcBef>
            </a:pPr>
            <a:r>
              <a:rPr sz="1600" spc="1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95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reduces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context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switches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RM</a:t>
            </a:r>
            <a:endParaRPr sz="1600">
              <a:latin typeface="Arial"/>
              <a:cs typeface="Arial"/>
            </a:endParaRPr>
          </a:p>
          <a:p>
            <a:pPr marL="259079" marR="5080" indent="-170815">
              <a:lnSpc>
                <a:spcPct val="100000"/>
              </a:lnSpc>
              <a:spcBef>
                <a:spcPts val="455"/>
              </a:spcBef>
              <a:tabLst>
                <a:tab pos="527050" algn="l"/>
                <a:tab pos="806450" algn="l"/>
                <a:tab pos="1560830" algn="l"/>
                <a:tab pos="1863089" algn="l"/>
                <a:tab pos="2877820" algn="l"/>
              </a:tabLst>
            </a:pPr>
            <a:r>
              <a:rPr sz="1600" spc="17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70" dirty="0">
                <a:latin typeface="Times New Roman"/>
                <a:cs typeface="Times New Roman"/>
              </a:rPr>
              <a:t>It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simpler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3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commercial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systems</a:t>
            </a:r>
            <a:endParaRPr sz="1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75"/>
              </a:spcBef>
            </a:pPr>
            <a:r>
              <a:rPr sz="1600" spc="114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14" dirty="0">
                <a:latin typeface="Times New Roman"/>
                <a:cs typeface="Times New Roman"/>
              </a:rPr>
              <a:t>More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predictable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overloads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604" y="322580"/>
            <a:ext cx="354520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Extension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tasks</a:t>
            </a:r>
            <a:r>
              <a:rPr spc="-3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D</a:t>
            </a:r>
            <a:r>
              <a:rPr spc="-35" dirty="0"/>
              <a:t> </a:t>
            </a:r>
            <a:r>
              <a:rPr dirty="0"/>
              <a:t>&lt;</a:t>
            </a:r>
            <a:r>
              <a:rPr spc="-35" dirty="0"/>
              <a:t> </a:t>
            </a:r>
            <a:r>
              <a:rPr spc="-50" dirty="0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5880" y="1347215"/>
            <a:ext cx="1264920" cy="351155"/>
            <a:chOff x="1325880" y="1347215"/>
            <a:chExt cx="1264920" cy="351155"/>
          </a:xfrm>
        </p:grpSpPr>
        <p:sp>
          <p:nvSpPr>
            <p:cNvPr id="4" name="object 4"/>
            <p:cNvSpPr/>
            <p:nvPr/>
          </p:nvSpPr>
          <p:spPr>
            <a:xfrm>
              <a:off x="1325880" y="1347215"/>
              <a:ext cx="18415" cy="344805"/>
            </a:xfrm>
            <a:custGeom>
              <a:avLst/>
              <a:gdLst/>
              <a:ahLst/>
              <a:cxnLst/>
              <a:rect l="l" t="t" r="r" b="b"/>
              <a:pathLst>
                <a:path w="18415" h="344805">
                  <a:moveTo>
                    <a:pt x="18287" y="0"/>
                  </a:moveTo>
                  <a:lnTo>
                    <a:pt x="3048" y="0"/>
                  </a:lnTo>
                  <a:lnTo>
                    <a:pt x="0" y="344424"/>
                  </a:lnTo>
                  <a:lnTo>
                    <a:pt x="15239" y="34442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4600" y="1386839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231648"/>
                  </a:moveTo>
                  <a:lnTo>
                    <a:pt x="48679" y="231648"/>
                  </a:lnTo>
                  <a:lnTo>
                    <a:pt x="45720" y="0"/>
                  </a:lnTo>
                  <a:lnTo>
                    <a:pt x="30480" y="0"/>
                  </a:lnTo>
                  <a:lnTo>
                    <a:pt x="33439" y="231648"/>
                  </a:lnTo>
                  <a:lnTo>
                    <a:pt x="0" y="231648"/>
                  </a:lnTo>
                  <a:lnTo>
                    <a:pt x="39624" y="304800"/>
                  </a:lnTo>
                  <a:lnTo>
                    <a:pt x="76200" y="2316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0200" y="157581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7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7" y="118872"/>
                  </a:lnTo>
                  <a:lnTo>
                    <a:pt x="30784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200" y="1575815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7" y="118872"/>
                  </a:lnTo>
                  <a:lnTo>
                    <a:pt x="307847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7244" y="1712467"/>
            <a:ext cx="2635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0" baseline="5208" dirty="0">
                <a:latin typeface="Times New Roman"/>
                <a:cs typeface="Times New Roman"/>
              </a:rPr>
              <a:t>d</a:t>
            </a:r>
            <a:r>
              <a:rPr sz="1050" spc="-20" dirty="0">
                <a:latin typeface="Times New Roman"/>
                <a:cs typeface="Times New Roman"/>
              </a:rPr>
              <a:t>i,k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1976" y="1691639"/>
            <a:ext cx="1792605" cy="36830"/>
          </a:xfrm>
          <a:custGeom>
            <a:avLst/>
            <a:gdLst/>
            <a:ahLst/>
            <a:cxnLst/>
            <a:rect l="l" t="t" r="r" b="b"/>
            <a:pathLst>
              <a:path w="1792605" h="36830">
                <a:moveTo>
                  <a:pt x="0" y="0"/>
                </a:moveTo>
                <a:lnTo>
                  <a:pt x="3048" y="36576"/>
                </a:lnTo>
              </a:path>
              <a:path w="1792605" h="36830">
                <a:moveTo>
                  <a:pt x="1792224" y="0"/>
                </a:moveTo>
                <a:lnTo>
                  <a:pt x="1792224" y="3657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7444" y="1316227"/>
            <a:ext cx="2292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25" spc="-37" baseline="-8771" dirty="0">
                <a:latin typeface="Times New Roman"/>
                <a:cs typeface="Times New Roman"/>
              </a:rPr>
              <a:t>i</a:t>
            </a:r>
            <a:endParaRPr sz="1425" baseline="-877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4044" y="1657604"/>
            <a:ext cx="749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00201" y="1667255"/>
            <a:ext cx="2517775" cy="52069"/>
            <a:chOff x="1100201" y="1667255"/>
            <a:chExt cx="2517775" cy="52069"/>
          </a:xfrm>
        </p:grpSpPr>
        <p:sp>
          <p:nvSpPr>
            <p:cNvPr id="13" name="object 13"/>
            <p:cNvSpPr/>
            <p:nvPr/>
          </p:nvSpPr>
          <p:spPr>
            <a:xfrm>
              <a:off x="1103376" y="1691639"/>
              <a:ext cx="2472055" cy="0"/>
            </a:xfrm>
            <a:custGeom>
              <a:avLst/>
              <a:gdLst/>
              <a:ahLst/>
              <a:cxnLst/>
              <a:rect l="l" t="t" r="r" b="b"/>
              <a:pathLst>
                <a:path w="2472054">
                  <a:moveTo>
                    <a:pt x="0" y="0"/>
                  </a:moveTo>
                  <a:lnTo>
                    <a:pt x="2471928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9208" y="1667255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9620" y="1392427"/>
            <a:ext cx="21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Symbol"/>
                <a:cs typeface="Symbol"/>
              </a:rPr>
              <a:t></a:t>
            </a:r>
            <a:r>
              <a:rPr sz="1800" spc="-37" baseline="-9259" dirty="0">
                <a:latin typeface="Times New Roman"/>
                <a:cs typeface="Times New Roman"/>
              </a:rPr>
              <a:t>i</a:t>
            </a:r>
            <a:endParaRPr sz="1800" baseline="-9259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28801" y="886840"/>
            <a:ext cx="1798955" cy="427355"/>
            <a:chOff x="1328801" y="886840"/>
            <a:chExt cx="1798955" cy="427355"/>
          </a:xfrm>
        </p:grpSpPr>
        <p:sp>
          <p:nvSpPr>
            <p:cNvPr id="17" name="object 17"/>
            <p:cNvSpPr/>
            <p:nvPr/>
          </p:nvSpPr>
          <p:spPr>
            <a:xfrm>
              <a:off x="1331976" y="1158239"/>
              <a:ext cx="1222375" cy="152400"/>
            </a:xfrm>
            <a:custGeom>
              <a:avLst/>
              <a:gdLst/>
              <a:ahLst/>
              <a:cxnLst/>
              <a:rect l="l" t="t" r="r" b="b"/>
              <a:pathLst>
                <a:path w="1222375" h="152400">
                  <a:moveTo>
                    <a:pt x="0" y="0"/>
                  </a:moveTo>
                  <a:lnTo>
                    <a:pt x="3048" y="152400"/>
                  </a:lnTo>
                </a:path>
                <a:path w="1222375" h="152400">
                  <a:moveTo>
                    <a:pt x="1219200" y="0"/>
                  </a:moveTo>
                  <a:lnTo>
                    <a:pt x="1222248" y="152400"/>
                  </a:lnTo>
                </a:path>
                <a:path w="1222375" h="152400">
                  <a:moveTo>
                    <a:pt x="103631" y="76200"/>
                  </a:moveTo>
                  <a:lnTo>
                    <a:pt x="1155192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1600" y="1207007"/>
              <a:ext cx="1179830" cy="55244"/>
            </a:xfrm>
            <a:custGeom>
              <a:avLst/>
              <a:gdLst/>
              <a:ahLst/>
              <a:cxnLst/>
              <a:rect l="l" t="t" r="r" b="b"/>
              <a:pathLst>
                <a:path w="1179830" h="55244">
                  <a:moveTo>
                    <a:pt x="70104" y="0"/>
                  </a:moveTo>
                  <a:lnTo>
                    <a:pt x="0" y="27432"/>
                  </a:lnTo>
                  <a:lnTo>
                    <a:pt x="70104" y="51816"/>
                  </a:lnTo>
                  <a:lnTo>
                    <a:pt x="70104" y="0"/>
                  </a:lnTo>
                  <a:close/>
                </a:path>
                <a:path w="1179830" h="55244">
                  <a:moveTo>
                    <a:pt x="1179576" y="27432"/>
                  </a:moveTo>
                  <a:lnTo>
                    <a:pt x="1109472" y="3048"/>
                  </a:lnTo>
                  <a:lnTo>
                    <a:pt x="1109472" y="54864"/>
                  </a:lnTo>
                  <a:lnTo>
                    <a:pt x="1179576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1976" y="890015"/>
              <a:ext cx="1792605" cy="152400"/>
            </a:xfrm>
            <a:custGeom>
              <a:avLst/>
              <a:gdLst/>
              <a:ahLst/>
              <a:cxnLst/>
              <a:rect l="l" t="t" r="r" b="b"/>
              <a:pathLst>
                <a:path w="1792605" h="152400">
                  <a:moveTo>
                    <a:pt x="0" y="0"/>
                  </a:moveTo>
                  <a:lnTo>
                    <a:pt x="3048" y="152400"/>
                  </a:lnTo>
                </a:path>
                <a:path w="1792605" h="152400">
                  <a:moveTo>
                    <a:pt x="1792224" y="0"/>
                  </a:moveTo>
                  <a:lnTo>
                    <a:pt x="1792224" y="152400"/>
                  </a:lnTo>
                </a:path>
                <a:path w="1792605" h="152400">
                  <a:moveTo>
                    <a:pt x="64008" y="76200"/>
                  </a:moveTo>
                  <a:lnTo>
                    <a:pt x="1728216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1976" y="938783"/>
              <a:ext cx="1792605" cy="55244"/>
            </a:xfrm>
            <a:custGeom>
              <a:avLst/>
              <a:gdLst/>
              <a:ahLst/>
              <a:cxnLst/>
              <a:rect l="l" t="t" r="r" b="b"/>
              <a:pathLst>
                <a:path w="1792605" h="55244">
                  <a:moveTo>
                    <a:pt x="70104" y="0"/>
                  </a:moveTo>
                  <a:lnTo>
                    <a:pt x="0" y="27432"/>
                  </a:lnTo>
                  <a:lnTo>
                    <a:pt x="70104" y="51816"/>
                  </a:lnTo>
                  <a:lnTo>
                    <a:pt x="70104" y="0"/>
                  </a:lnTo>
                  <a:close/>
                </a:path>
                <a:path w="1792605" h="55244">
                  <a:moveTo>
                    <a:pt x="1792224" y="27432"/>
                  </a:moveTo>
                  <a:lnTo>
                    <a:pt x="1722120" y="3048"/>
                  </a:lnTo>
                  <a:lnTo>
                    <a:pt x="1722120" y="54864"/>
                  </a:lnTo>
                  <a:lnTo>
                    <a:pt x="1792224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63344" y="677977"/>
            <a:ext cx="497840" cy="5562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509"/>
              </a:spcBef>
            </a:pPr>
            <a:r>
              <a:rPr sz="1400" spc="-25" dirty="0">
                <a:latin typeface="Times New Roman"/>
                <a:cs typeface="Times New Roman"/>
              </a:rPr>
              <a:t>T</a:t>
            </a:r>
            <a:r>
              <a:rPr sz="1425" spc="-37" baseline="-8771" dirty="0">
                <a:latin typeface="Times New Roman"/>
                <a:cs typeface="Times New Roman"/>
              </a:rPr>
              <a:t>i</a:t>
            </a:r>
            <a:endParaRPr sz="1425" baseline="-8771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400" spc="-25" dirty="0">
                <a:latin typeface="Times New Roman"/>
                <a:cs typeface="Times New Roman"/>
              </a:rPr>
              <a:t>D</a:t>
            </a:r>
            <a:r>
              <a:rPr sz="1425" spc="-37" baseline="-8771" dirty="0">
                <a:latin typeface="Times New Roman"/>
                <a:cs typeface="Times New Roman"/>
              </a:rPr>
              <a:t>i</a:t>
            </a:r>
            <a:endParaRPr sz="1425" baseline="-877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18104" y="1347215"/>
            <a:ext cx="15240" cy="344805"/>
          </a:xfrm>
          <a:custGeom>
            <a:avLst/>
            <a:gdLst/>
            <a:ahLst/>
            <a:cxnLst/>
            <a:rect l="l" t="t" r="r" b="b"/>
            <a:pathLst>
              <a:path w="15239" h="344805">
                <a:moveTo>
                  <a:pt x="15239" y="0"/>
                </a:moveTo>
                <a:lnTo>
                  <a:pt x="0" y="0"/>
                </a:lnTo>
                <a:lnTo>
                  <a:pt x="0" y="344424"/>
                </a:lnTo>
                <a:lnTo>
                  <a:pt x="15239" y="344424"/>
                </a:lnTo>
                <a:lnTo>
                  <a:pt x="152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44444" y="1712467"/>
            <a:ext cx="3733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5" baseline="5208" dirty="0">
                <a:latin typeface="Times New Roman"/>
                <a:cs typeface="Times New Roman"/>
              </a:rPr>
              <a:t>r</a:t>
            </a:r>
            <a:r>
              <a:rPr sz="1050" spc="-10" dirty="0">
                <a:latin typeface="Times New Roman"/>
                <a:cs typeface="Times New Roman"/>
              </a:rPr>
              <a:t>i,k+1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0132" y="2347671"/>
            <a:ext cx="814705" cy="7086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575" b="1" baseline="-15873" dirty="0">
                <a:latin typeface="Times New Roman"/>
                <a:cs typeface="Times New Roman"/>
              </a:rPr>
              <a:t>i</a:t>
            </a:r>
            <a:r>
              <a:rPr sz="1575" b="1" spc="195" baseline="-15873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</a:t>
            </a:r>
            <a:r>
              <a:rPr sz="1600" b="1" spc="65" dirty="0">
                <a:latin typeface="Times New Roman"/>
                <a:cs typeface="Times New Roman"/>
              </a:rPr>
              <a:t>1/D</a:t>
            </a:r>
            <a:r>
              <a:rPr sz="1575" b="1" spc="97" baseline="-15873" dirty="0">
                <a:latin typeface="Times New Roman"/>
                <a:cs typeface="Times New Roman"/>
              </a:rPr>
              <a:t>i</a:t>
            </a:r>
            <a:endParaRPr sz="1575" baseline="-15873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575" b="1" baseline="-15873" dirty="0">
                <a:latin typeface="Times New Roman"/>
                <a:cs typeface="Times New Roman"/>
              </a:rPr>
              <a:t>i</a:t>
            </a:r>
            <a:r>
              <a:rPr sz="1575" b="1" spc="195" baseline="-15873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</a:t>
            </a:r>
            <a:r>
              <a:rPr sz="1600" b="1" spc="65" dirty="0">
                <a:latin typeface="Times New Roman"/>
                <a:cs typeface="Times New Roman"/>
              </a:rPr>
              <a:t>1/d</a:t>
            </a:r>
            <a:r>
              <a:rPr sz="1575" b="1" spc="97" baseline="-15873" dirty="0">
                <a:latin typeface="Times New Roman"/>
                <a:cs typeface="Times New Roman"/>
              </a:rPr>
              <a:t>i</a:t>
            </a:r>
            <a:endParaRPr sz="1575" baseline="-1587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56508" y="2471420"/>
            <a:ext cx="756920" cy="793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(static)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spc="-10" dirty="0">
                <a:latin typeface="Times New Roman"/>
                <a:cs typeface="Times New Roman"/>
              </a:rPr>
              <a:t>(dynamic)</a:t>
            </a:r>
            <a:endParaRPr sz="1400">
              <a:latin typeface="Times New Roman"/>
              <a:cs typeface="Times New Roman"/>
            </a:endParaRPr>
          </a:p>
          <a:p>
            <a:pPr marR="123825" algn="r">
              <a:lnSpc>
                <a:spcPct val="100000"/>
              </a:lnSpc>
              <a:spcBef>
                <a:spcPts val="840"/>
              </a:spcBef>
            </a:pPr>
            <a:r>
              <a:rPr sz="700" spc="-25" dirty="0">
                <a:latin typeface="Times New Roman"/>
                <a:cs typeface="Times New Roman"/>
              </a:rPr>
              <a:t>44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1244" y="1570431"/>
            <a:ext cx="2211070" cy="14859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30" baseline="5208" dirty="0">
                <a:latin typeface="Times New Roman"/>
                <a:cs typeface="Times New Roman"/>
              </a:rPr>
              <a:t>r</a:t>
            </a:r>
            <a:r>
              <a:rPr sz="1050" spc="-20" dirty="0">
                <a:latin typeface="Times New Roman"/>
                <a:cs typeface="Times New Roman"/>
              </a:rPr>
              <a:t>i,k</a:t>
            </a: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r>
              <a:rPr sz="16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795"/>
              </a:spcBef>
            </a:pPr>
            <a:r>
              <a:rPr sz="160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dirty="0">
                <a:latin typeface="Times New Roman"/>
                <a:cs typeface="Times New Roman"/>
              </a:rPr>
              <a:t>Deadline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Monotonic:</a:t>
            </a:r>
            <a:endParaRPr sz="16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765"/>
              </a:spcBef>
            </a:pPr>
            <a:r>
              <a:rPr sz="160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dirty="0">
                <a:latin typeface="Times New Roman"/>
                <a:cs typeface="Times New Roman"/>
              </a:rPr>
              <a:t>Earliest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Deadline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First: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45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5475">
              <a:lnSpc>
                <a:spcPct val="100000"/>
              </a:lnSpc>
              <a:spcBef>
                <a:spcPts val="90"/>
              </a:spcBef>
            </a:pPr>
            <a:r>
              <a:rPr dirty="0"/>
              <a:t>Deadline</a:t>
            </a:r>
            <a:r>
              <a:rPr spc="-90" dirty="0"/>
              <a:t> </a:t>
            </a:r>
            <a:r>
              <a:rPr spc="-10" dirty="0"/>
              <a:t>Monotonic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27304" y="798575"/>
            <a:ext cx="3663950" cy="753110"/>
            <a:chOff x="527304" y="798575"/>
            <a:chExt cx="3663950" cy="753110"/>
          </a:xfrm>
        </p:grpSpPr>
        <p:sp>
          <p:nvSpPr>
            <p:cNvPr id="5" name="object 5"/>
            <p:cNvSpPr/>
            <p:nvPr/>
          </p:nvSpPr>
          <p:spPr>
            <a:xfrm>
              <a:off x="533400" y="1042415"/>
              <a:ext cx="3657600" cy="509270"/>
            </a:xfrm>
            <a:custGeom>
              <a:avLst/>
              <a:gdLst/>
              <a:ahLst/>
              <a:cxnLst/>
              <a:rect l="l" t="t" r="r" b="b"/>
              <a:pathLst>
                <a:path w="3657600" h="509269">
                  <a:moveTo>
                    <a:pt x="228600" y="478536"/>
                  </a:moveTo>
                  <a:lnTo>
                    <a:pt x="0" y="478536"/>
                  </a:lnTo>
                  <a:lnTo>
                    <a:pt x="0" y="484632"/>
                  </a:lnTo>
                  <a:lnTo>
                    <a:pt x="228600" y="484632"/>
                  </a:lnTo>
                  <a:lnTo>
                    <a:pt x="228600" y="478536"/>
                  </a:lnTo>
                  <a:close/>
                </a:path>
                <a:path w="3657600" h="509269">
                  <a:moveTo>
                    <a:pt x="914400" y="478536"/>
                  </a:moveTo>
                  <a:lnTo>
                    <a:pt x="576059" y="478536"/>
                  </a:lnTo>
                  <a:lnTo>
                    <a:pt x="576059" y="484632"/>
                  </a:lnTo>
                  <a:lnTo>
                    <a:pt x="914400" y="484632"/>
                  </a:lnTo>
                  <a:lnTo>
                    <a:pt x="914400" y="478536"/>
                  </a:lnTo>
                  <a:close/>
                </a:path>
                <a:path w="3657600" h="509269">
                  <a:moveTo>
                    <a:pt x="1143000" y="21336"/>
                  </a:moveTo>
                  <a:lnTo>
                    <a:pt x="231648" y="21336"/>
                  </a:lnTo>
                  <a:lnTo>
                    <a:pt x="231648" y="27432"/>
                  </a:lnTo>
                  <a:lnTo>
                    <a:pt x="1143000" y="27432"/>
                  </a:lnTo>
                  <a:lnTo>
                    <a:pt x="1143000" y="21336"/>
                  </a:lnTo>
                  <a:close/>
                </a:path>
                <a:path w="3657600" h="509269">
                  <a:moveTo>
                    <a:pt x="1371600" y="478536"/>
                  </a:moveTo>
                  <a:lnTo>
                    <a:pt x="1146048" y="478536"/>
                  </a:lnTo>
                  <a:lnTo>
                    <a:pt x="1146048" y="484632"/>
                  </a:lnTo>
                  <a:lnTo>
                    <a:pt x="1371600" y="484632"/>
                  </a:lnTo>
                  <a:lnTo>
                    <a:pt x="1371600" y="478536"/>
                  </a:lnTo>
                  <a:close/>
                </a:path>
                <a:path w="3657600" h="509269">
                  <a:moveTo>
                    <a:pt x="1828800" y="478536"/>
                  </a:moveTo>
                  <a:lnTo>
                    <a:pt x="1490472" y="478536"/>
                  </a:lnTo>
                  <a:lnTo>
                    <a:pt x="1490472" y="484632"/>
                  </a:lnTo>
                  <a:lnTo>
                    <a:pt x="1828800" y="484632"/>
                  </a:lnTo>
                  <a:lnTo>
                    <a:pt x="1828800" y="478536"/>
                  </a:lnTo>
                  <a:close/>
                </a:path>
                <a:path w="3657600" h="509269">
                  <a:moveTo>
                    <a:pt x="2286000" y="21336"/>
                  </a:moveTo>
                  <a:lnTo>
                    <a:pt x="1374648" y="21336"/>
                  </a:lnTo>
                  <a:lnTo>
                    <a:pt x="1374648" y="27432"/>
                  </a:lnTo>
                  <a:lnTo>
                    <a:pt x="2286000" y="27432"/>
                  </a:lnTo>
                  <a:lnTo>
                    <a:pt x="2286000" y="21336"/>
                  </a:lnTo>
                  <a:close/>
                </a:path>
                <a:path w="3657600" h="509269">
                  <a:moveTo>
                    <a:pt x="2743200" y="478536"/>
                  </a:moveTo>
                  <a:lnTo>
                    <a:pt x="2176272" y="478536"/>
                  </a:lnTo>
                  <a:lnTo>
                    <a:pt x="2176272" y="484632"/>
                  </a:lnTo>
                  <a:lnTo>
                    <a:pt x="2743200" y="484632"/>
                  </a:lnTo>
                  <a:lnTo>
                    <a:pt x="2743200" y="478536"/>
                  </a:lnTo>
                  <a:close/>
                </a:path>
                <a:path w="3657600" h="509269">
                  <a:moveTo>
                    <a:pt x="3657600" y="481584"/>
                  </a:moveTo>
                  <a:lnTo>
                    <a:pt x="3578352" y="457200"/>
                  </a:lnTo>
                  <a:lnTo>
                    <a:pt x="3578352" y="478536"/>
                  </a:lnTo>
                  <a:lnTo>
                    <a:pt x="3090672" y="478536"/>
                  </a:lnTo>
                  <a:lnTo>
                    <a:pt x="3090672" y="484632"/>
                  </a:lnTo>
                  <a:lnTo>
                    <a:pt x="3578352" y="484632"/>
                  </a:lnTo>
                  <a:lnTo>
                    <a:pt x="3578352" y="509016"/>
                  </a:lnTo>
                  <a:lnTo>
                    <a:pt x="3657600" y="481584"/>
                  </a:lnTo>
                  <a:close/>
                </a:path>
                <a:path w="3657600" h="509269">
                  <a:moveTo>
                    <a:pt x="3657600" y="24384"/>
                  </a:moveTo>
                  <a:lnTo>
                    <a:pt x="3578352" y="0"/>
                  </a:lnTo>
                  <a:lnTo>
                    <a:pt x="3578352" y="21336"/>
                  </a:lnTo>
                  <a:lnTo>
                    <a:pt x="2517648" y="21336"/>
                  </a:lnTo>
                  <a:lnTo>
                    <a:pt x="2517648" y="27432"/>
                  </a:lnTo>
                  <a:lnTo>
                    <a:pt x="3578352" y="27432"/>
                  </a:lnTo>
                  <a:lnTo>
                    <a:pt x="3578352" y="51816"/>
                  </a:lnTo>
                  <a:lnTo>
                    <a:pt x="365760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9540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8" y="115824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9540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7304" y="798575"/>
              <a:ext cx="1158240" cy="268605"/>
            </a:xfrm>
            <a:custGeom>
              <a:avLst/>
              <a:gdLst/>
              <a:ahLst/>
              <a:cxnLst/>
              <a:rect l="l" t="t" r="r" b="b"/>
              <a:pathLst>
                <a:path w="1158239" h="268605">
                  <a:moveTo>
                    <a:pt x="15240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40" y="268224"/>
                  </a:lnTo>
                  <a:lnTo>
                    <a:pt x="15240" y="0"/>
                  </a:lnTo>
                  <a:close/>
                </a:path>
                <a:path w="1158239" h="268605">
                  <a:moveTo>
                    <a:pt x="1158240" y="0"/>
                  </a:moveTo>
                  <a:lnTo>
                    <a:pt x="1143000" y="0"/>
                  </a:lnTo>
                  <a:lnTo>
                    <a:pt x="1143000" y="268224"/>
                  </a:lnTo>
                  <a:lnTo>
                    <a:pt x="1158240" y="268224"/>
                  </a:lnTo>
                  <a:lnTo>
                    <a:pt x="11582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3440" y="838199"/>
              <a:ext cx="1301750" cy="685800"/>
            </a:xfrm>
            <a:custGeom>
              <a:avLst/>
              <a:gdLst/>
              <a:ahLst/>
              <a:cxnLst/>
              <a:rect l="l" t="t" r="r" b="b"/>
              <a:pathLst>
                <a:path w="1301750" h="685800">
                  <a:moveTo>
                    <a:pt x="45720" y="155448"/>
                  </a:moveTo>
                  <a:lnTo>
                    <a:pt x="33401" y="155448"/>
                  </a:lnTo>
                  <a:lnTo>
                    <a:pt x="30480" y="0"/>
                  </a:lnTo>
                  <a:lnTo>
                    <a:pt x="15240" y="0"/>
                  </a:lnTo>
                  <a:lnTo>
                    <a:pt x="18161" y="155448"/>
                  </a:lnTo>
                  <a:lnTo>
                    <a:pt x="0" y="155448"/>
                  </a:lnTo>
                  <a:lnTo>
                    <a:pt x="24384" y="228600"/>
                  </a:lnTo>
                  <a:lnTo>
                    <a:pt x="45720" y="155448"/>
                  </a:lnTo>
                  <a:close/>
                </a:path>
                <a:path w="1301750" h="685800">
                  <a:moveTo>
                    <a:pt x="1301496" y="612648"/>
                  </a:moveTo>
                  <a:lnTo>
                    <a:pt x="1289304" y="612648"/>
                  </a:lnTo>
                  <a:lnTo>
                    <a:pt x="1289304" y="457212"/>
                  </a:lnTo>
                  <a:lnTo>
                    <a:pt x="1274064" y="457212"/>
                  </a:lnTo>
                  <a:lnTo>
                    <a:pt x="1274064" y="612648"/>
                  </a:lnTo>
                  <a:lnTo>
                    <a:pt x="1255776" y="612648"/>
                  </a:lnTo>
                  <a:lnTo>
                    <a:pt x="1280160" y="685800"/>
                  </a:lnTo>
                  <a:lnTo>
                    <a:pt x="1301496" y="6126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1704" y="1255775"/>
              <a:ext cx="15240" cy="268605"/>
            </a:xfrm>
            <a:custGeom>
              <a:avLst/>
              <a:gdLst/>
              <a:ahLst/>
              <a:cxnLst/>
              <a:rect l="l" t="t" r="r" b="b"/>
              <a:pathLst>
                <a:path w="15240" h="268605">
                  <a:moveTo>
                    <a:pt x="15239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39" y="26822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" y="1063751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" y="1411223"/>
              <a:ext cx="347980" cy="116205"/>
            </a:xfrm>
            <a:custGeom>
              <a:avLst/>
              <a:gdLst/>
              <a:ahLst/>
              <a:cxnLst/>
              <a:rect l="l" t="t" r="r" b="b"/>
              <a:pathLst>
                <a:path w="347980" h="116205">
                  <a:moveTo>
                    <a:pt x="347471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47471" y="115824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1411223"/>
              <a:ext cx="347980" cy="116205"/>
            </a:xfrm>
            <a:custGeom>
              <a:avLst/>
              <a:gdLst/>
              <a:ahLst/>
              <a:cxnLst/>
              <a:rect l="l" t="t" r="r" b="b"/>
              <a:pathLst>
                <a:path w="347980" h="116205">
                  <a:moveTo>
                    <a:pt x="0" y="115824"/>
                  </a:moveTo>
                  <a:lnTo>
                    <a:pt x="347471" y="115824"/>
                  </a:lnTo>
                  <a:lnTo>
                    <a:pt x="347471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7304" y="1255775"/>
              <a:ext cx="15240" cy="268605"/>
            </a:xfrm>
            <a:custGeom>
              <a:avLst/>
              <a:gdLst/>
              <a:ahLst/>
              <a:cxnLst/>
              <a:rect l="l" t="t" r="r" b="b"/>
              <a:pathLst>
                <a:path w="15240" h="268605">
                  <a:moveTo>
                    <a:pt x="15239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39" y="26822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6220" y="767587"/>
            <a:ext cx="231775" cy="767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21164" dirty="0"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21164" dirty="0">
                <a:latin typeface="Times New Roman"/>
                <a:cs typeface="Times New Roman"/>
              </a:rPr>
              <a:t>2</a:t>
            </a:r>
            <a:endParaRPr sz="1575" baseline="-21164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0225" y="798575"/>
            <a:ext cx="3453765" cy="805180"/>
            <a:chOff x="530225" y="798575"/>
            <a:chExt cx="3453765" cy="805180"/>
          </a:xfrm>
        </p:grpSpPr>
        <p:sp>
          <p:nvSpPr>
            <p:cNvPr id="17" name="object 17"/>
            <p:cNvSpPr/>
            <p:nvPr/>
          </p:nvSpPr>
          <p:spPr>
            <a:xfrm>
              <a:off x="1194816" y="1295412"/>
              <a:ext cx="45720" cy="228600"/>
            </a:xfrm>
            <a:custGeom>
              <a:avLst/>
              <a:gdLst/>
              <a:ahLst/>
              <a:cxnLst/>
              <a:rect l="l" t="t" r="r" b="b"/>
              <a:pathLst>
                <a:path w="45719" h="228600">
                  <a:moveTo>
                    <a:pt x="45720" y="155435"/>
                  </a:moveTo>
                  <a:lnTo>
                    <a:pt x="33528" y="155435"/>
                  </a:lnTo>
                  <a:lnTo>
                    <a:pt x="33528" y="0"/>
                  </a:lnTo>
                  <a:lnTo>
                    <a:pt x="18288" y="0"/>
                  </a:lnTo>
                  <a:lnTo>
                    <a:pt x="18288" y="155435"/>
                  </a:lnTo>
                  <a:lnTo>
                    <a:pt x="0" y="155435"/>
                  </a:lnTo>
                  <a:lnTo>
                    <a:pt x="24384" y="228587"/>
                  </a:lnTo>
                  <a:lnTo>
                    <a:pt x="45720" y="1554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7800" y="14112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8" y="115824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7800" y="14112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400" y="9540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7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7" y="115824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76400" y="9540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7" y="115824"/>
                  </a:lnTo>
                  <a:lnTo>
                    <a:pt x="231647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13304" y="798575"/>
              <a:ext cx="472440" cy="725805"/>
            </a:xfrm>
            <a:custGeom>
              <a:avLst/>
              <a:gdLst/>
              <a:ahLst/>
              <a:cxnLst/>
              <a:rect l="l" t="t" r="r" b="b"/>
              <a:pathLst>
                <a:path w="472439" h="725805">
                  <a:moveTo>
                    <a:pt x="15240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40" y="268224"/>
                  </a:lnTo>
                  <a:lnTo>
                    <a:pt x="15240" y="0"/>
                  </a:lnTo>
                  <a:close/>
                </a:path>
                <a:path w="472439" h="725805">
                  <a:moveTo>
                    <a:pt x="472440" y="457200"/>
                  </a:moveTo>
                  <a:lnTo>
                    <a:pt x="457200" y="457200"/>
                  </a:lnTo>
                  <a:lnTo>
                    <a:pt x="457200" y="725424"/>
                  </a:lnTo>
                  <a:lnTo>
                    <a:pt x="472440" y="725424"/>
                  </a:lnTo>
                  <a:lnTo>
                    <a:pt x="472440" y="4572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400" y="1066799"/>
              <a:ext cx="2286000" cy="36830"/>
            </a:xfrm>
            <a:custGeom>
              <a:avLst/>
              <a:gdLst/>
              <a:ahLst/>
              <a:cxnLst/>
              <a:rect l="l" t="t" r="r" b="b"/>
              <a:pathLst>
                <a:path w="2286000" h="36830">
                  <a:moveTo>
                    <a:pt x="0" y="0"/>
                  </a:moveTo>
                  <a:lnTo>
                    <a:pt x="0" y="36575"/>
                  </a:lnTo>
                </a:path>
                <a:path w="2286000" h="36830">
                  <a:moveTo>
                    <a:pt x="228600" y="0"/>
                  </a:moveTo>
                  <a:lnTo>
                    <a:pt x="228600" y="36575"/>
                  </a:lnTo>
                </a:path>
                <a:path w="2286000" h="36830">
                  <a:moveTo>
                    <a:pt x="112775" y="0"/>
                  </a:moveTo>
                  <a:lnTo>
                    <a:pt x="115824" y="36575"/>
                  </a:lnTo>
                </a:path>
                <a:path w="2286000" h="36830">
                  <a:moveTo>
                    <a:pt x="457200" y="0"/>
                  </a:moveTo>
                  <a:lnTo>
                    <a:pt x="457200" y="36575"/>
                  </a:lnTo>
                </a:path>
                <a:path w="2286000" h="36830">
                  <a:moveTo>
                    <a:pt x="341375" y="0"/>
                  </a:moveTo>
                  <a:lnTo>
                    <a:pt x="344424" y="36575"/>
                  </a:lnTo>
                </a:path>
                <a:path w="2286000" h="36830">
                  <a:moveTo>
                    <a:pt x="685800" y="0"/>
                  </a:moveTo>
                  <a:lnTo>
                    <a:pt x="685800" y="36575"/>
                  </a:lnTo>
                </a:path>
                <a:path w="2286000" h="36830">
                  <a:moveTo>
                    <a:pt x="569976" y="0"/>
                  </a:moveTo>
                  <a:lnTo>
                    <a:pt x="573024" y="36575"/>
                  </a:lnTo>
                </a:path>
                <a:path w="2286000" h="36830">
                  <a:moveTo>
                    <a:pt x="914400" y="0"/>
                  </a:moveTo>
                  <a:lnTo>
                    <a:pt x="914400" y="36575"/>
                  </a:lnTo>
                </a:path>
                <a:path w="2286000" h="36830">
                  <a:moveTo>
                    <a:pt x="798576" y="0"/>
                  </a:moveTo>
                  <a:lnTo>
                    <a:pt x="801624" y="36575"/>
                  </a:lnTo>
                </a:path>
                <a:path w="2286000" h="36830">
                  <a:moveTo>
                    <a:pt x="1143000" y="0"/>
                  </a:moveTo>
                  <a:lnTo>
                    <a:pt x="1143000" y="36575"/>
                  </a:lnTo>
                </a:path>
                <a:path w="2286000" h="36830">
                  <a:moveTo>
                    <a:pt x="1027176" y="0"/>
                  </a:moveTo>
                  <a:lnTo>
                    <a:pt x="1030224" y="36575"/>
                  </a:lnTo>
                </a:path>
                <a:path w="2286000" h="36830">
                  <a:moveTo>
                    <a:pt x="1371600" y="0"/>
                  </a:moveTo>
                  <a:lnTo>
                    <a:pt x="1371600" y="36575"/>
                  </a:lnTo>
                </a:path>
                <a:path w="2286000" h="36830">
                  <a:moveTo>
                    <a:pt x="1255776" y="0"/>
                  </a:moveTo>
                  <a:lnTo>
                    <a:pt x="1258824" y="36575"/>
                  </a:lnTo>
                </a:path>
                <a:path w="2286000" h="36830">
                  <a:moveTo>
                    <a:pt x="1600200" y="0"/>
                  </a:moveTo>
                  <a:lnTo>
                    <a:pt x="1600200" y="36575"/>
                  </a:lnTo>
                </a:path>
                <a:path w="2286000" h="36830">
                  <a:moveTo>
                    <a:pt x="1484376" y="0"/>
                  </a:moveTo>
                  <a:lnTo>
                    <a:pt x="1487424" y="36575"/>
                  </a:lnTo>
                </a:path>
                <a:path w="2286000" h="36830">
                  <a:moveTo>
                    <a:pt x="1828800" y="0"/>
                  </a:moveTo>
                  <a:lnTo>
                    <a:pt x="1828800" y="36575"/>
                  </a:lnTo>
                </a:path>
                <a:path w="2286000" h="36830">
                  <a:moveTo>
                    <a:pt x="1712976" y="0"/>
                  </a:moveTo>
                  <a:lnTo>
                    <a:pt x="1716024" y="36575"/>
                  </a:lnTo>
                </a:path>
                <a:path w="2286000" h="36830">
                  <a:moveTo>
                    <a:pt x="2057400" y="0"/>
                  </a:moveTo>
                  <a:lnTo>
                    <a:pt x="2057400" y="36575"/>
                  </a:lnTo>
                </a:path>
                <a:path w="2286000" h="36830">
                  <a:moveTo>
                    <a:pt x="1941576" y="0"/>
                  </a:moveTo>
                  <a:lnTo>
                    <a:pt x="1944624" y="36575"/>
                  </a:lnTo>
                </a:path>
                <a:path w="2286000" h="36830">
                  <a:moveTo>
                    <a:pt x="2286000" y="0"/>
                  </a:moveTo>
                  <a:lnTo>
                    <a:pt x="2286000" y="36575"/>
                  </a:lnTo>
                </a:path>
                <a:path w="2286000" h="36830">
                  <a:moveTo>
                    <a:pt x="2170176" y="0"/>
                  </a:moveTo>
                  <a:lnTo>
                    <a:pt x="2173224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8000" y="1069847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0"/>
                  </a:moveTo>
                  <a:lnTo>
                    <a:pt x="0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33700" y="106984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60776" y="1066799"/>
              <a:ext cx="688975" cy="36830"/>
            </a:xfrm>
            <a:custGeom>
              <a:avLst/>
              <a:gdLst/>
              <a:ahLst/>
              <a:cxnLst/>
              <a:rect l="l" t="t" r="r" b="b"/>
              <a:pathLst>
                <a:path w="688975" h="36830">
                  <a:moveTo>
                    <a:pt x="115824" y="0"/>
                  </a:moveTo>
                  <a:lnTo>
                    <a:pt x="115824" y="36575"/>
                  </a:lnTo>
                </a:path>
                <a:path w="688975" h="36830">
                  <a:moveTo>
                    <a:pt x="0" y="0"/>
                  </a:moveTo>
                  <a:lnTo>
                    <a:pt x="3048" y="36575"/>
                  </a:lnTo>
                </a:path>
                <a:path w="688975" h="36830">
                  <a:moveTo>
                    <a:pt x="344424" y="0"/>
                  </a:moveTo>
                  <a:lnTo>
                    <a:pt x="344424" y="36575"/>
                  </a:lnTo>
                </a:path>
                <a:path w="688975" h="36830">
                  <a:moveTo>
                    <a:pt x="228600" y="0"/>
                  </a:moveTo>
                  <a:lnTo>
                    <a:pt x="231648" y="36575"/>
                  </a:lnTo>
                </a:path>
                <a:path w="688975" h="36830">
                  <a:moveTo>
                    <a:pt x="573024" y="0"/>
                  </a:moveTo>
                  <a:lnTo>
                    <a:pt x="573024" y="36575"/>
                  </a:lnTo>
                </a:path>
                <a:path w="688975" h="36830">
                  <a:moveTo>
                    <a:pt x="457200" y="0"/>
                  </a:moveTo>
                  <a:lnTo>
                    <a:pt x="460248" y="36575"/>
                  </a:lnTo>
                </a:path>
                <a:path w="688975" h="36830">
                  <a:moveTo>
                    <a:pt x="685800" y="0"/>
                  </a:moveTo>
                  <a:lnTo>
                    <a:pt x="6888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6104" y="1255775"/>
              <a:ext cx="15240" cy="268605"/>
            </a:xfrm>
            <a:custGeom>
              <a:avLst/>
              <a:gdLst/>
              <a:ahLst/>
              <a:cxnLst/>
              <a:rect l="l" t="t" r="r" b="b"/>
              <a:pathLst>
                <a:path w="15239" h="268605">
                  <a:moveTo>
                    <a:pt x="15239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39" y="26822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96440" y="838199"/>
              <a:ext cx="1987550" cy="685800"/>
            </a:xfrm>
            <a:custGeom>
              <a:avLst/>
              <a:gdLst/>
              <a:ahLst/>
              <a:cxnLst/>
              <a:rect l="l" t="t" r="r" b="b"/>
              <a:pathLst>
                <a:path w="1987550" h="685800">
                  <a:moveTo>
                    <a:pt x="45720" y="155448"/>
                  </a:moveTo>
                  <a:lnTo>
                    <a:pt x="33401" y="155448"/>
                  </a:lnTo>
                  <a:lnTo>
                    <a:pt x="30480" y="0"/>
                  </a:lnTo>
                  <a:lnTo>
                    <a:pt x="15240" y="0"/>
                  </a:lnTo>
                  <a:lnTo>
                    <a:pt x="18161" y="155448"/>
                  </a:lnTo>
                  <a:lnTo>
                    <a:pt x="0" y="155448"/>
                  </a:lnTo>
                  <a:lnTo>
                    <a:pt x="24384" y="228600"/>
                  </a:lnTo>
                  <a:lnTo>
                    <a:pt x="45720" y="155448"/>
                  </a:lnTo>
                  <a:close/>
                </a:path>
                <a:path w="1987550" h="685800">
                  <a:moveTo>
                    <a:pt x="1987296" y="612648"/>
                  </a:moveTo>
                  <a:lnTo>
                    <a:pt x="1975104" y="612648"/>
                  </a:lnTo>
                  <a:lnTo>
                    <a:pt x="1975104" y="457212"/>
                  </a:lnTo>
                  <a:lnTo>
                    <a:pt x="1959864" y="457212"/>
                  </a:lnTo>
                  <a:lnTo>
                    <a:pt x="1959864" y="612648"/>
                  </a:lnTo>
                  <a:lnTo>
                    <a:pt x="1941576" y="612648"/>
                  </a:lnTo>
                  <a:lnTo>
                    <a:pt x="1965960" y="685800"/>
                  </a:lnTo>
                  <a:lnTo>
                    <a:pt x="1987296" y="6126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3400" y="1523999"/>
              <a:ext cx="1600200" cy="76200"/>
            </a:xfrm>
            <a:custGeom>
              <a:avLst/>
              <a:gdLst/>
              <a:ahLst/>
              <a:cxnLst/>
              <a:rect l="l" t="t" r="r" b="b"/>
              <a:pathLst>
                <a:path w="1600200" h="76200">
                  <a:moveTo>
                    <a:pt x="0" y="0"/>
                  </a:moveTo>
                  <a:lnTo>
                    <a:pt x="0" y="76200"/>
                  </a:lnTo>
                </a:path>
                <a:path w="1600200" h="76200">
                  <a:moveTo>
                    <a:pt x="228600" y="0"/>
                  </a:moveTo>
                  <a:lnTo>
                    <a:pt x="228600" y="36575"/>
                  </a:lnTo>
                </a:path>
                <a:path w="1600200" h="76200">
                  <a:moveTo>
                    <a:pt x="112775" y="0"/>
                  </a:moveTo>
                  <a:lnTo>
                    <a:pt x="115824" y="36575"/>
                  </a:lnTo>
                </a:path>
                <a:path w="1600200" h="76200">
                  <a:moveTo>
                    <a:pt x="457200" y="0"/>
                  </a:moveTo>
                  <a:lnTo>
                    <a:pt x="457200" y="76200"/>
                  </a:lnTo>
                </a:path>
                <a:path w="1600200" h="76200">
                  <a:moveTo>
                    <a:pt x="341375" y="0"/>
                  </a:moveTo>
                  <a:lnTo>
                    <a:pt x="344424" y="36575"/>
                  </a:lnTo>
                </a:path>
                <a:path w="1600200" h="76200">
                  <a:moveTo>
                    <a:pt x="685800" y="0"/>
                  </a:moveTo>
                  <a:lnTo>
                    <a:pt x="685800" y="36575"/>
                  </a:lnTo>
                </a:path>
                <a:path w="1600200" h="76200">
                  <a:moveTo>
                    <a:pt x="569976" y="0"/>
                  </a:moveTo>
                  <a:lnTo>
                    <a:pt x="573024" y="36575"/>
                  </a:lnTo>
                </a:path>
                <a:path w="1600200" h="76200">
                  <a:moveTo>
                    <a:pt x="914400" y="0"/>
                  </a:moveTo>
                  <a:lnTo>
                    <a:pt x="914400" y="76200"/>
                  </a:lnTo>
                </a:path>
                <a:path w="1600200" h="76200">
                  <a:moveTo>
                    <a:pt x="798576" y="0"/>
                  </a:moveTo>
                  <a:lnTo>
                    <a:pt x="801624" y="36575"/>
                  </a:lnTo>
                </a:path>
                <a:path w="1600200" h="76200">
                  <a:moveTo>
                    <a:pt x="1143000" y="0"/>
                  </a:moveTo>
                  <a:lnTo>
                    <a:pt x="1143000" y="36575"/>
                  </a:lnTo>
                </a:path>
                <a:path w="1600200" h="76200">
                  <a:moveTo>
                    <a:pt x="1027176" y="0"/>
                  </a:moveTo>
                  <a:lnTo>
                    <a:pt x="1030224" y="36575"/>
                  </a:lnTo>
                </a:path>
                <a:path w="1600200" h="76200">
                  <a:moveTo>
                    <a:pt x="1371600" y="0"/>
                  </a:moveTo>
                  <a:lnTo>
                    <a:pt x="1371600" y="76200"/>
                  </a:lnTo>
                </a:path>
                <a:path w="1600200" h="76200">
                  <a:moveTo>
                    <a:pt x="1255776" y="0"/>
                  </a:moveTo>
                  <a:lnTo>
                    <a:pt x="1258824" y="36575"/>
                  </a:lnTo>
                </a:path>
                <a:path w="1600200" h="76200">
                  <a:moveTo>
                    <a:pt x="1600200" y="0"/>
                  </a:moveTo>
                  <a:lnTo>
                    <a:pt x="1600200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19300" y="152704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46376" y="1523999"/>
              <a:ext cx="116205" cy="76200"/>
            </a:xfrm>
            <a:custGeom>
              <a:avLst/>
              <a:gdLst/>
              <a:ahLst/>
              <a:cxnLst/>
              <a:rect l="l" t="t" r="r" b="b"/>
              <a:pathLst>
                <a:path w="116205" h="76200">
                  <a:moveTo>
                    <a:pt x="115824" y="0"/>
                  </a:moveTo>
                  <a:lnTo>
                    <a:pt x="115824" y="76200"/>
                  </a:lnTo>
                </a:path>
                <a:path w="116205" h="76200">
                  <a:moveTo>
                    <a:pt x="0" y="0"/>
                  </a:moveTo>
                  <a:lnTo>
                    <a:pt x="30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90800" y="1527047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0"/>
                  </a:moveTo>
                  <a:lnTo>
                    <a:pt x="0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76500" y="152704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19400" y="152399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05100" y="152704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2176" y="1523999"/>
              <a:ext cx="344805" cy="76200"/>
            </a:xfrm>
            <a:custGeom>
              <a:avLst/>
              <a:gdLst/>
              <a:ahLst/>
              <a:cxnLst/>
              <a:rect l="l" t="t" r="r" b="b"/>
              <a:pathLst>
                <a:path w="344804" h="76200">
                  <a:moveTo>
                    <a:pt x="115824" y="0"/>
                  </a:moveTo>
                  <a:lnTo>
                    <a:pt x="115824" y="36575"/>
                  </a:lnTo>
                </a:path>
                <a:path w="344804" h="76200">
                  <a:moveTo>
                    <a:pt x="0" y="0"/>
                  </a:moveTo>
                  <a:lnTo>
                    <a:pt x="3048" y="36575"/>
                  </a:lnTo>
                </a:path>
                <a:path w="344804" h="76200">
                  <a:moveTo>
                    <a:pt x="344424" y="0"/>
                  </a:moveTo>
                  <a:lnTo>
                    <a:pt x="344424" y="76200"/>
                  </a:lnTo>
                </a:path>
                <a:path w="344804" h="76200">
                  <a:moveTo>
                    <a:pt x="228600" y="0"/>
                  </a:moveTo>
                  <a:lnTo>
                    <a:pt x="2316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05200" y="1527047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0"/>
                  </a:moveTo>
                  <a:lnTo>
                    <a:pt x="0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90900" y="152704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33800" y="152399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9500" y="152704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46576" y="1066799"/>
              <a:ext cx="116205" cy="494030"/>
            </a:xfrm>
            <a:custGeom>
              <a:avLst/>
              <a:gdLst/>
              <a:ahLst/>
              <a:cxnLst/>
              <a:rect l="l" t="t" r="r" b="b"/>
              <a:pathLst>
                <a:path w="116204" h="494030">
                  <a:moveTo>
                    <a:pt x="0" y="457200"/>
                  </a:moveTo>
                  <a:lnTo>
                    <a:pt x="3048" y="493775"/>
                  </a:lnTo>
                </a:path>
                <a:path w="116204" h="494030">
                  <a:moveTo>
                    <a:pt x="115824" y="0"/>
                  </a:moveTo>
                  <a:lnTo>
                    <a:pt x="115824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56303" y="798575"/>
              <a:ext cx="15240" cy="268605"/>
            </a:xfrm>
            <a:custGeom>
              <a:avLst/>
              <a:gdLst/>
              <a:ahLst/>
              <a:cxnLst/>
              <a:rect l="l" t="t" r="r" b="b"/>
              <a:pathLst>
                <a:path w="15239" h="268605">
                  <a:moveTo>
                    <a:pt x="15239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39" y="26822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62400" y="1523999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3616" y="1295412"/>
              <a:ext cx="45720" cy="228600"/>
            </a:xfrm>
            <a:custGeom>
              <a:avLst/>
              <a:gdLst/>
              <a:ahLst/>
              <a:cxnLst/>
              <a:rect l="l" t="t" r="r" b="b"/>
              <a:pathLst>
                <a:path w="45719" h="228600">
                  <a:moveTo>
                    <a:pt x="45720" y="155435"/>
                  </a:moveTo>
                  <a:lnTo>
                    <a:pt x="33528" y="155435"/>
                  </a:lnTo>
                  <a:lnTo>
                    <a:pt x="33528" y="0"/>
                  </a:lnTo>
                  <a:lnTo>
                    <a:pt x="18288" y="0"/>
                  </a:lnTo>
                  <a:lnTo>
                    <a:pt x="18288" y="155435"/>
                  </a:lnTo>
                  <a:lnTo>
                    <a:pt x="0" y="155435"/>
                  </a:lnTo>
                  <a:lnTo>
                    <a:pt x="24384" y="228587"/>
                  </a:lnTo>
                  <a:lnTo>
                    <a:pt x="45720" y="1554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05000" y="1411223"/>
              <a:ext cx="119380" cy="116205"/>
            </a:xfrm>
            <a:custGeom>
              <a:avLst/>
              <a:gdLst/>
              <a:ahLst/>
              <a:cxnLst/>
              <a:rect l="l" t="t" r="r" b="b"/>
              <a:pathLst>
                <a:path w="119380" h="116205">
                  <a:moveTo>
                    <a:pt x="1188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18872" y="115824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05000" y="1411223"/>
              <a:ext cx="119380" cy="116205"/>
            </a:xfrm>
            <a:custGeom>
              <a:avLst/>
              <a:gdLst/>
              <a:ahLst/>
              <a:cxnLst/>
              <a:rect l="l" t="t" r="r" b="b"/>
              <a:pathLst>
                <a:path w="119380" h="116205">
                  <a:moveTo>
                    <a:pt x="0" y="115824"/>
                  </a:moveTo>
                  <a:lnTo>
                    <a:pt x="118872" y="115824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19400" y="9540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8" y="115824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19400" y="9540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39440" y="838199"/>
              <a:ext cx="45720" cy="228600"/>
            </a:xfrm>
            <a:custGeom>
              <a:avLst/>
              <a:gdLst/>
              <a:ahLst/>
              <a:cxnLst/>
              <a:rect l="l" t="t" r="r" b="b"/>
              <a:pathLst>
                <a:path w="45719" h="228600">
                  <a:moveTo>
                    <a:pt x="45720" y="155448"/>
                  </a:moveTo>
                  <a:lnTo>
                    <a:pt x="33401" y="155448"/>
                  </a:lnTo>
                  <a:lnTo>
                    <a:pt x="30480" y="0"/>
                  </a:lnTo>
                  <a:lnTo>
                    <a:pt x="15240" y="0"/>
                  </a:lnTo>
                  <a:lnTo>
                    <a:pt x="18161" y="155448"/>
                  </a:lnTo>
                  <a:lnTo>
                    <a:pt x="0" y="155448"/>
                  </a:lnTo>
                  <a:lnTo>
                    <a:pt x="24384" y="228600"/>
                  </a:lnTo>
                  <a:lnTo>
                    <a:pt x="45720" y="1554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76400" y="1063751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05000" y="1063751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62200" y="1411223"/>
              <a:ext cx="347980" cy="116205"/>
            </a:xfrm>
            <a:custGeom>
              <a:avLst/>
              <a:gdLst/>
              <a:ahLst/>
              <a:cxnLst/>
              <a:rect l="l" t="t" r="r" b="b"/>
              <a:pathLst>
                <a:path w="347980" h="116205">
                  <a:moveTo>
                    <a:pt x="3474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47472" y="115824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62200" y="1411223"/>
              <a:ext cx="347980" cy="116205"/>
            </a:xfrm>
            <a:custGeom>
              <a:avLst/>
              <a:gdLst/>
              <a:ahLst/>
              <a:cxnLst/>
              <a:rect l="l" t="t" r="r" b="b"/>
              <a:pathLst>
                <a:path w="347980" h="116205">
                  <a:moveTo>
                    <a:pt x="0" y="115824"/>
                  </a:moveTo>
                  <a:lnTo>
                    <a:pt x="347472" y="115824"/>
                  </a:lnTo>
                  <a:lnTo>
                    <a:pt x="3474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76600" y="1411223"/>
              <a:ext cx="347980" cy="116205"/>
            </a:xfrm>
            <a:custGeom>
              <a:avLst/>
              <a:gdLst/>
              <a:ahLst/>
              <a:cxnLst/>
              <a:rect l="l" t="t" r="r" b="b"/>
              <a:pathLst>
                <a:path w="347979" h="116205">
                  <a:moveTo>
                    <a:pt x="3474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47472" y="115824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76600" y="1411223"/>
              <a:ext cx="347980" cy="116205"/>
            </a:xfrm>
            <a:custGeom>
              <a:avLst/>
              <a:gdLst/>
              <a:ahLst/>
              <a:cxnLst/>
              <a:rect l="l" t="t" r="r" b="b"/>
              <a:pathLst>
                <a:path w="347979" h="116205">
                  <a:moveTo>
                    <a:pt x="0" y="115824"/>
                  </a:moveTo>
                  <a:lnTo>
                    <a:pt x="347472" y="115824"/>
                  </a:lnTo>
                  <a:lnTo>
                    <a:pt x="3474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675379" y="1566163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28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4500" y="1470628"/>
            <a:ext cx="3116580" cy="67691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50"/>
              </a:spcBef>
              <a:tabLst>
                <a:tab pos="499745" algn="l"/>
                <a:tab pos="972185" algn="l"/>
                <a:tab pos="1393190" algn="l"/>
                <a:tab pos="1831975" algn="l"/>
                <a:tab pos="2328545" algn="l"/>
                <a:tab pos="2746375" algn="l"/>
              </a:tabLst>
            </a:pPr>
            <a:r>
              <a:rPr sz="1200" spc="-50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Times New Roman"/>
                <a:cs typeface="Times New Roman"/>
              </a:rPr>
              <a:t>4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Times New Roman"/>
                <a:cs typeface="Times New Roman"/>
              </a:rPr>
              <a:t>8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12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16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20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Problem</a:t>
            </a:r>
            <a:r>
              <a:rPr sz="16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with</a:t>
            </a:r>
            <a:r>
              <a:rPr sz="16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6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Utilization</a:t>
            </a:r>
            <a:r>
              <a:rPr sz="16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Bound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45336" y="2462783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4">
                <a:moveTo>
                  <a:pt x="0" y="0"/>
                </a:moveTo>
                <a:lnTo>
                  <a:pt x="207263" y="0"/>
                </a:lnTo>
              </a:path>
              <a:path w="893444">
                <a:moveTo>
                  <a:pt x="783335" y="0"/>
                </a:moveTo>
                <a:lnTo>
                  <a:pt x="8930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802892" y="2312923"/>
            <a:ext cx="1663064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660" dirty="0">
                <a:latin typeface="Symbol"/>
                <a:cs typeface="Symbol"/>
              </a:rPr>
              <a:t>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2175" u="sng" spc="-397" baseline="3639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75" u="sng" baseline="3639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175" spc="-22" baseline="36398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Symbol"/>
                <a:cs typeface="Symbol"/>
              </a:rPr>
              <a:t></a:t>
            </a:r>
            <a:r>
              <a:rPr sz="2175" spc="135" baseline="36398" dirty="0">
                <a:latin typeface="Times New Roman"/>
                <a:cs typeface="Times New Roman"/>
              </a:rPr>
              <a:t>3</a:t>
            </a:r>
            <a:r>
              <a:rPr sz="2175" spc="562" baseline="36398" dirty="0">
                <a:latin typeface="Times New Roman"/>
                <a:cs typeface="Times New Roman"/>
              </a:rPr>
              <a:t> </a:t>
            </a:r>
            <a:r>
              <a:rPr sz="1450" spc="155" dirty="0">
                <a:latin typeface="Symbol"/>
                <a:cs typeface="Symbol"/>
              </a:rPr>
              <a:t></a:t>
            </a:r>
            <a:r>
              <a:rPr sz="1450" spc="155" dirty="0">
                <a:latin typeface="Times New Roman"/>
                <a:cs typeface="Times New Roman"/>
              </a:rPr>
              <a:t>1.16</a:t>
            </a:r>
            <a:r>
              <a:rPr sz="1450" spc="254" dirty="0">
                <a:latin typeface="Times New Roman"/>
                <a:cs typeface="Times New Roman"/>
              </a:rPr>
              <a:t> </a:t>
            </a:r>
            <a:r>
              <a:rPr sz="1450" spc="365" dirty="0">
                <a:latin typeface="Symbol"/>
                <a:cs typeface="Symbol"/>
              </a:rPr>
              <a:t></a:t>
            </a:r>
            <a:r>
              <a:rPr sz="1450" spc="36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34516" y="2565907"/>
            <a:ext cx="1720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spc="-25" dirty="0">
                <a:latin typeface="Times New Roman"/>
                <a:cs typeface="Times New Roman"/>
              </a:rPr>
              <a:t>i</a:t>
            </a:r>
            <a:r>
              <a:rPr sz="850" spc="-25" dirty="0">
                <a:latin typeface="Symbol"/>
                <a:cs typeface="Symbol"/>
              </a:rPr>
              <a:t></a:t>
            </a:r>
            <a:r>
              <a:rPr sz="850" spc="-2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78939" y="2581147"/>
            <a:ext cx="558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spc="-5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65708" y="2434843"/>
            <a:ext cx="8064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spc="-50" dirty="0">
                <a:latin typeface="Times New Roman"/>
                <a:cs typeface="Times New Roman"/>
              </a:rPr>
              <a:t>p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06727" y="2155036"/>
            <a:ext cx="965200" cy="5499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20"/>
              </a:spcBef>
            </a:pPr>
            <a:r>
              <a:rPr sz="1450" i="1" spc="-25" dirty="0">
                <a:latin typeface="Times New Roman"/>
                <a:cs typeface="Times New Roman"/>
              </a:rPr>
              <a:t>C</a:t>
            </a:r>
            <a:r>
              <a:rPr sz="1275" i="1" spc="-37" baseline="-22875" dirty="0">
                <a:latin typeface="Times New Roman"/>
                <a:cs typeface="Times New Roman"/>
              </a:rPr>
              <a:t>i</a:t>
            </a:r>
            <a:endParaRPr sz="1275" baseline="-22875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325"/>
              </a:spcBef>
              <a:tabLst>
                <a:tab pos="571500" algn="l"/>
                <a:tab pos="833755" algn="l"/>
              </a:tabLst>
            </a:pPr>
            <a:r>
              <a:rPr sz="1450" i="1" spc="-50" dirty="0">
                <a:latin typeface="Times New Roman"/>
                <a:cs typeface="Times New Roman"/>
              </a:rPr>
              <a:t>D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spc="-50" dirty="0">
                <a:latin typeface="Times New Roman"/>
                <a:cs typeface="Times New Roman"/>
              </a:rPr>
              <a:t>3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-5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75716" y="2200148"/>
            <a:ext cx="859790" cy="380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82880" algn="r">
              <a:lnSpc>
                <a:spcPts val="580"/>
              </a:lnSpc>
              <a:spcBef>
                <a:spcPts val="110"/>
              </a:spcBef>
            </a:pPr>
            <a:r>
              <a:rPr sz="850" i="1" spc="-50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 marL="38100">
              <a:lnSpc>
                <a:spcPts val="2200"/>
              </a:lnSpc>
              <a:tabLst>
                <a:tab pos="357505" algn="l"/>
              </a:tabLst>
            </a:pPr>
            <a:r>
              <a:rPr sz="1450" i="1" spc="-50" dirty="0">
                <a:latin typeface="Times New Roman"/>
                <a:cs typeface="Times New Roman"/>
              </a:rPr>
              <a:t>U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spc="-25" dirty="0">
                <a:latin typeface="Symbol"/>
                <a:cs typeface="Symbol"/>
              </a:rPr>
              <a:t></a:t>
            </a:r>
            <a:r>
              <a:rPr sz="3300" spc="-37" baseline="-8838" dirty="0">
                <a:latin typeface="Symbol"/>
                <a:cs typeface="Symbol"/>
              </a:rPr>
              <a:t></a:t>
            </a:r>
            <a:endParaRPr sz="3300" baseline="-8838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5020" y="2824987"/>
            <a:ext cx="21742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but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task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schedulable.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46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780" y="298195"/>
            <a:ext cx="30156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Response</a:t>
            </a:r>
            <a:r>
              <a:rPr spc="-80" dirty="0"/>
              <a:t> </a:t>
            </a:r>
            <a:r>
              <a:rPr dirty="0"/>
              <a:t>Time</a:t>
            </a:r>
            <a:r>
              <a:rPr spc="-7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520" y="599948"/>
            <a:ext cx="3689985" cy="2495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4769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[Audsley</a:t>
            </a:r>
            <a:r>
              <a:rPr sz="16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‘90]</a:t>
            </a:r>
            <a:endParaRPr sz="1600">
              <a:latin typeface="Arial"/>
              <a:cs typeface="Arial"/>
            </a:endParaRPr>
          </a:p>
          <a:p>
            <a:pPr marL="195580" marR="17780" indent="-170815">
              <a:lnSpc>
                <a:spcPts val="1900"/>
              </a:lnSpc>
              <a:spcBef>
                <a:spcPts val="1280"/>
              </a:spcBef>
            </a:pPr>
            <a:r>
              <a:rPr sz="1600" spc="14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45" dirty="0">
                <a:latin typeface="Times New Roman"/>
                <a:cs typeface="Times New Roman"/>
              </a:rPr>
              <a:t>For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</a:t>
            </a:r>
            <a:r>
              <a:rPr sz="1575" baseline="-21164" dirty="0">
                <a:latin typeface="Times New Roman"/>
                <a:cs typeface="Times New Roman"/>
              </a:rPr>
              <a:t>i</a:t>
            </a:r>
            <a:r>
              <a:rPr sz="1575" spc="442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interference </a:t>
            </a:r>
            <a:r>
              <a:rPr sz="1600" dirty="0">
                <a:latin typeface="Times New Roman"/>
                <a:cs typeface="Times New Roman"/>
              </a:rPr>
              <a:t>due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priority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tasks:</a:t>
            </a:r>
            <a:endParaRPr sz="1600">
              <a:latin typeface="Times New Roman"/>
              <a:cs typeface="Times New Roman"/>
            </a:endParaRPr>
          </a:p>
          <a:p>
            <a:pPr marR="52069" algn="ctr">
              <a:lnSpc>
                <a:spcPct val="100000"/>
              </a:lnSpc>
              <a:spcBef>
                <a:spcPts val="95"/>
              </a:spcBef>
            </a:pPr>
            <a:r>
              <a:rPr sz="1650" i="1" spc="50" dirty="0">
                <a:latin typeface="Times New Roman"/>
                <a:cs typeface="Times New Roman"/>
              </a:rPr>
              <a:t>I</a:t>
            </a:r>
            <a:r>
              <a:rPr sz="1425" i="1" spc="75" baseline="-23391" dirty="0">
                <a:latin typeface="Times New Roman"/>
                <a:cs typeface="Times New Roman"/>
              </a:rPr>
              <a:t>i</a:t>
            </a:r>
            <a:r>
              <a:rPr sz="1425" i="1" spc="330" baseline="-23391" dirty="0">
                <a:latin typeface="Times New Roman"/>
                <a:cs typeface="Times New Roman"/>
              </a:rPr>
              <a:t>  </a:t>
            </a:r>
            <a:r>
              <a:rPr sz="1650" spc="265" dirty="0">
                <a:latin typeface="Symbol"/>
                <a:cs typeface="Symbol"/>
              </a:rPr>
              <a:t></a:t>
            </a:r>
            <a:r>
              <a:rPr sz="3750" spc="397" baseline="-8888" dirty="0">
                <a:latin typeface="Symbol"/>
                <a:cs typeface="Symbol"/>
              </a:rPr>
              <a:t></a:t>
            </a:r>
            <a:r>
              <a:rPr sz="1650" i="1" spc="265" dirty="0">
                <a:latin typeface="Times New Roman"/>
                <a:cs typeface="Times New Roman"/>
              </a:rPr>
              <a:t>C</a:t>
            </a:r>
            <a:r>
              <a:rPr sz="1425" i="1" spc="397" baseline="-23391" dirty="0">
                <a:latin typeface="Times New Roman"/>
                <a:cs typeface="Times New Roman"/>
              </a:rPr>
              <a:t>k</a:t>
            </a:r>
            <a:endParaRPr sz="1425" baseline="-23391">
              <a:latin typeface="Times New Roman"/>
              <a:cs typeface="Times New Roman"/>
            </a:endParaRPr>
          </a:p>
          <a:p>
            <a:pPr marL="170815" algn="ctr">
              <a:lnSpc>
                <a:spcPct val="100000"/>
              </a:lnSpc>
              <a:spcBef>
                <a:spcPts val="155"/>
              </a:spcBef>
            </a:pPr>
            <a:r>
              <a:rPr sz="950" i="1" dirty="0">
                <a:latin typeface="Times New Roman"/>
                <a:cs typeface="Times New Roman"/>
              </a:rPr>
              <a:t>D</a:t>
            </a:r>
            <a:r>
              <a:rPr sz="1050" i="1" baseline="-19841" dirty="0">
                <a:latin typeface="Times New Roman"/>
                <a:cs typeface="Times New Roman"/>
              </a:rPr>
              <a:t>k</a:t>
            </a:r>
            <a:r>
              <a:rPr sz="1050" i="1" spc="22" baseline="-19841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Symbol"/>
                <a:cs typeface="Symbol"/>
              </a:rPr>
              <a:t></a:t>
            </a:r>
            <a:r>
              <a:rPr sz="950" i="1" spc="-25" dirty="0">
                <a:latin typeface="Times New Roman"/>
                <a:cs typeface="Times New Roman"/>
              </a:rPr>
              <a:t>D</a:t>
            </a:r>
            <a:r>
              <a:rPr sz="1050" i="1" spc="-37" baseline="-19841" dirty="0">
                <a:latin typeface="Times New Roman"/>
                <a:cs typeface="Times New Roman"/>
              </a:rPr>
              <a:t>i</a:t>
            </a:r>
            <a:endParaRPr sz="1050" baseline="-19841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40"/>
              </a:spcBef>
            </a:pPr>
            <a:r>
              <a:rPr sz="1600" spc="7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70" dirty="0">
                <a:latin typeface="Times New Roman"/>
                <a:cs typeface="Times New Roman"/>
              </a:rPr>
              <a:t>compute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response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as</a:t>
            </a:r>
            <a:endParaRPr sz="16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550"/>
              </a:spcBef>
            </a:pP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575" b="1" baseline="-21164" dirty="0">
                <a:latin typeface="Times New Roman"/>
                <a:cs typeface="Times New Roman"/>
              </a:rPr>
              <a:t>i</a:t>
            </a:r>
            <a:r>
              <a:rPr sz="1575" b="1" spc="195" baseline="-21164" dirty="0">
                <a:latin typeface="Times New Roman"/>
                <a:cs typeface="Times New Roman"/>
              </a:rPr>
              <a:t>  </a:t>
            </a:r>
            <a:r>
              <a:rPr sz="1600" b="1" dirty="0">
                <a:latin typeface="Times New Roman"/>
                <a:cs typeface="Times New Roman"/>
              </a:rPr>
              <a:t>=</a:t>
            </a:r>
            <a:r>
              <a:rPr sz="1600" b="1" spc="4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</a:t>
            </a:r>
            <a:r>
              <a:rPr sz="1575" b="1" baseline="-21164" dirty="0">
                <a:latin typeface="Times New Roman"/>
                <a:cs typeface="Times New Roman"/>
              </a:rPr>
              <a:t>i</a:t>
            </a:r>
            <a:r>
              <a:rPr sz="1575" b="1" spc="217" baseline="-21164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+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I</a:t>
            </a:r>
            <a:r>
              <a:rPr sz="1575" b="1" spc="-3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  <a:tabLst>
                <a:tab pos="1058545" algn="l"/>
              </a:tabLst>
            </a:pPr>
            <a:r>
              <a:rPr sz="1600" spc="7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75" dirty="0">
                <a:latin typeface="Times New Roman"/>
                <a:cs typeface="Times New Roman"/>
              </a:rPr>
              <a:t>verify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if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575" b="1" baseline="-21164" dirty="0">
                <a:latin typeface="Times New Roman"/>
                <a:cs typeface="Times New Roman"/>
              </a:rPr>
              <a:t>i</a:t>
            </a:r>
            <a:r>
              <a:rPr sz="1575" b="1" spc="202" baseline="-21164" dirty="0">
                <a:latin typeface="Times New Roman"/>
                <a:cs typeface="Times New Roman"/>
              </a:rPr>
              <a:t>  </a:t>
            </a:r>
            <a:r>
              <a:rPr sz="1600" spc="235" dirty="0">
                <a:latin typeface="Symbol"/>
                <a:cs typeface="Symbol"/>
              </a:rPr>
              <a:t></a:t>
            </a:r>
            <a:r>
              <a:rPr sz="1600" b="1" spc="235" dirty="0">
                <a:latin typeface="Times New Roman"/>
                <a:cs typeface="Times New Roman"/>
              </a:rPr>
              <a:t>D</a:t>
            </a:r>
            <a:r>
              <a:rPr sz="1575" b="1" spc="352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47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90"/>
              </a:spcBef>
            </a:pPr>
            <a:r>
              <a:rPr dirty="0"/>
              <a:t>Computing</a:t>
            </a:r>
            <a:r>
              <a:rPr spc="-110" dirty="0"/>
              <a:t> </a:t>
            </a:r>
            <a:r>
              <a:rPr spc="-10" dirty="0"/>
              <a:t>Interference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5904" y="798575"/>
            <a:ext cx="3243580" cy="765175"/>
            <a:chOff x="755904" y="798575"/>
            <a:chExt cx="3243580" cy="765175"/>
          </a:xfrm>
        </p:grpSpPr>
        <p:sp>
          <p:nvSpPr>
            <p:cNvPr id="5" name="object 5"/>
            <p:cNvSpPr/>
            <p:nvPr/>
          </p:nvSpPr>
          <p:spPr>
            <a:xfrm>
              <a:off x="762000" y="1042415"/>
              <a:ext cx="3237230" cy="509270"/>
            </a:xfrm>
            <a:custGeom>
              <a:avLst/>
              <a:gdLst/>
              <a:ahLst/>
              <a:cxnLst/>
              <a:rect l="l" t="t" r="r" b="b"/>
              <a:pathLst>
                <a:path w="3237229" h="509269">
                  <a:moveTo>
                    <a:pt x="268224" y="478536"/>
                  </a:moveTo>
                  <a:lnTo>
                    <a:pt x="0" y="478536"/>
                  </a:lnTo>
                  <a:lnTo>
                    <a:pt x="0" y="484632"/>
                  </a:lnTo>
                  <a:lnTo>
                    <a:pt x="268224" y="484632"/>
                  </a:lnTo>
                  <a:lnTo>
                    <a:pt x="268224" y="478536"/>
                  </a:lnTo>
                  <a:close/>
                </a:path>
                <a:path w="3237229" h="509269">
                  <a:moveTo>
                    <a:pt x="685800" y="21336"/>
                  </a:moveTo>
                  <a:lnTo>
                    <a:pt x="271259" y="21336"/>
                  </a:lnTo>
                  <a:lnTo>
                    <a:pt x="271259" y="27432"/>
                  </a:lnTo>
                  <a:lnTo>
                    <a:pt x="685800" y="27432"/>
                  </a:lnTo>
                  <a:lnTo>
                    <a:pt x="685800" y="21336"/>
                  </a:lnTo>
                  <a:close/>
                </a:path>
                <a:path w="3237229" h="509269">
                  <a:moveTo>
                    <a:pt x="954024" y="478536"/>
                  </a:moveTo>
                  <a:lnTo>
                    <a:pt x="688848" y="478536"/>
                  </a:lnTo>
                  <a:lnTo>
                    <a:pt x="688848" y="484632"/>
                  </a:lnTo>
                  <a:lnTo>
                    <a:pt x="954024" y="484632"/>
                  </a:lnTo>
                  <a:lnTo>
                    <a:pt x="954024" y="478536"/>
                  </a:lnTo>
                  <a:close/>
                </a:path>
                <a:path w="3237229" h="509269">
                  <a:moveTo>
                    <a:pt x="1371600" y="21336"/>
                  </a:moveTo>
                  <a:lnTo>
                    <a:pt x="957059" y="21336"/>
                  </a:lnTo>
                  <a:lnTo>
                    <a:pt x="957059" y="27432"/>
                  </a:lnTo>
                  <a:lnTo>
                    <a:pt x="1371600" y="27432"/>
                  </a:lnTo>
                  <a:lnTo>
                    <a:pt x="1371600" y="21336"/>
                  </a:lnTo>
                  <a:close/>
                </a:path>
                <a:path w="3237229" h="509269">
                  <a:moveTo>
                    <a:pt x="1639824" y="478536"/>
                  </a:moveTo>
                  <a:lnTo>
                    <a:pt x="1374648" y="478536"/>
                  </a:lnTo>
                  <a:lnTo>
                    <a:pt x="1374648" y="484632"/>
                  </a:lnTo>
                  <a:lnTo>
                    <a:pt x="1639824" y="484632"/>
                  </a:lnTo>
                  <a:lnTo>
                    <a:pt x="1639824" y="478536"/>
                  </a:lnTo>
                  <a:close/>
                </a:path>
                <a:path w="3237229" h="509269">
                  <a:moveTo>
                    <a:pt x="2057400" y="21336"/>
                  </a:moveTo>
                  <a:lnTo>
                    <a:pt x="1642872" y="21336"/>
                  </a:lnTo>
                  <a:lnTo>
                    <a:pt x="1642872" y="27432"/>
                  </a:lnTo>
                  <a:lnTo>
                    <a:pt x="2057400" y="27432"/>
                  </a:lnTo>
                  <a:lnTo>
                    <a:pt x="2057400" y="21336"/>
                  </a:lnTo>
                  <a:close/>
                </a:path>
                <a:path w="3237229" h="509269">
                  <a:moveTo>
                    <a:pt x="3236976" y="481584"/>
                  </a:moveTo>
                  <a:lnTo>
                    <a:pt x="3157728" y="457200"/>
                  </a:lnTo>
                  <a:lnTo>
                    <a:pt x="3157728" y="478536"/>
                  </a:lnTo>
                  <a:lnTo>
                    <a:pt x="1908048" y="478536"/>
                  </a:lnTo>
                  <a:lnTo>
                    <a:pt x="1908048" y="484632"/>
                  </a:lnTo>
                  <a:lnTo>
                    <a:pt x="3157728" y="484632"/>
                  </a:lnTo>
                  <a:lnTo>
                    <a:pt x="3157728" y="509016"/>
                  </a:lnTo>
                  <a:lnTo>
                    <a:pt x="3236976" y="481584"/>
                  </a:lnTo>
                  <a:close/>
                </a:path>
                <a:path w="3237229" h="509269">
                  <a:moveTo>
                    <a:pt x="3236976" y="24384"/>
                  </a:moveTo>
                  <a:lnTo>
                    <a:pt x="3157728" y="0"/>
                  </a:lnTo>
                  <a:lnTo>
                    <a:pt x="3157728" y="21336"/>
                  </a:lnTo>
                  <a:lnTo>
                    <a:pt x="2328672" y="21336"/>
                  </a:lnTo>
                  <a:lnTo>
                    <a:pt x="2328672" y="27432"/>
                  </a:lnTo>
                  <a:lnTo>
                    <a:pt x="3157728" y="27432"/>
                  </a:lnTo>
                  <a:lnTo>
                    <a:pt x="3157728" y="51816"/>
                  </a:lnTo>
                  <a:lnTo>
                    <a:pt x="3236976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954023"/>
              <a:ext cx="271780" cy="116205"/>
            </a:xfrm>
            <a:custGeom>
              <a:avLst/>
              <a:gdLst/>
              <a:ahLst/>
              <a:cxnLst/>
              <a:rect l="l" t="t" r="r" b="b"/>
              <a:pathLst>
                <a:path w="271780" h="116205">
                  <a:moveTo>
                    <a:pt x="271271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71271" y="115824"/>
                  </a:lnTo>
                  <a:lnTo>
                    <a:pt x="27127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954023"/>
              <a:ext cx="271780" cy="116205"/>
            </a:xfrm>
            <a:custGeom>
              <a:avLst/>
              <a:gdLst/>
              <a:ahLst/>
              <a:cxnLst/>
              <a:rect l="l" t="t" r="r" b="b"/>
              <a:pathLst>
                <a:path w="271780" h="116205">
                  <a:moveTo>
                    <a:pt x="0" y="115824"/>
                  </a:moveTo>
                  <a:lnTo>
                    <a:pt x="271271" y="115824"/>
                  </a:lnTo>
                  <a:lnTo>
                    <a:pt x="271271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7800" y="954023"/>
              <a:ext cx="271780" cy="116205"/>
            </a:xfrm>
            <a:custGeom>
              <a:avLst/>
              <a:gdLst/>
              <a:ahLst/>
              <a:cxnLst/>
              <a:rect l="l" t="t" r="r" b="b"/>
              <a:pathLst>
                <a:path w="271780" h="116205">
                  <a:moveTo>
                    <a:pt x="271271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71271" y="115824"/>
                  </a:lnTo>
                  <a:lnTo>
                    <a:pt x="27127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954023"/>
              <a:ext cx="271780" cy="116205"/>
            </a:xfrm>
            <a:custGeom>
              <a:avLst/>
              <a:gdLst/>
              <a:ahLst/>
              <a:cxnLst/>
              <a:rect l="l" t="t" r="r" b="b"/>
              <a:pathLst>
                <a:path w="271780" h="116205">
                  <a:moveTo>
                    <a:pt x="0" y="115824"/>
                  </a:moveTo>
                  <a:lnTo>
                    <a:pt x="271271" y="115824"/>
                  </a:lnTo>
                  <a:lnTo>
                    <a:pt x="271271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3600" y="954023"/>
              <a:ext cx="271780" cy="116205"/>
            </a:xfrm>
            <a:custGeom>
              <a:avLst/>
              <a:gdLst/>
              <a:ahLst/>
              <a:cxnLst/>
              <a:rect l="l" t="t" r="r" b="b"/>
              <a:pathLst>
                <a:path w="271780" h="116205">
                  <a:moveTo>
                    <a:pt x="2712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71272" y="115824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3600" y="954023"/>
              <a:ext cx="271780" cy="116205"/>
            </a:xfrm>
            <a:custGeom>
              <a:avLst/>
              <a:gdLst/>
              <a:ahLst/>
              <a:cxnLst/>
              <a:rect l="l" t="t" r="r" b="b"/>
              <a:pathLst>
                <a:path w="271780" h="116205">
                  <a:moveTo>
                    <a:pt x="0" y="115824"/>
                  </a:moveTo>
                  <a:lnTo>
                    <a:pt x="271272" y="11582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9399" y="954023"/>
              <a:ext cx="271780" cy="116205"/>
            </a:xfrm>
            <a:custGeom>
              <a:avLst/>
              <a:gdLst/>
              <a:ahLst/>
              <a:cxnLst/>
              <a:rect l="l" t="t" r="r" b="b"/>
              <a:pathLst>
                <a:path w="271780" h="116205">
                  <a:moveTo>
                    <a:pt x="2712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71272" y="115824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9399" y="954023"/>
              <a:ext cx="271780" cy="116205"/>
            </a:xfrm>
            <a:custGeom>
              <a:avLst/>
              <a:gdLst/>
              <a:ahLst/>
              <a:cxnLst/>
              <a:rect l="l" t="t" r="r" b="b"/>
              <a:pathLst>
                <a:path w="271780" h="116205">
                  <a:moveTo>
                    <a:pt x="0" y="115824"/>
                  </a:moveTo>
                  <a:lnTo>
                    <a:pt x="271272" y="11582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5904" y="798575"/>
              <a:ext cx="2758440" cy="268605"/>
            </a:xfrm>
            <a:custGeom>
              <a:avLst/>
              <a:gdLst/>
              <a:ahLst/>
              <a:cxnLst/>
              <a:rect l="l" t="t" r="r" b="b"/>
              <a:pathLst>
                <a:path w="2758440" h="268605">
                  <a:moveTo>
                    <a:pt x="15240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40" y="268224"/>
                  </a:lnTo>
                  <a:lnTo>
                    <a:pt x="15240" y="0"/>
                  </a:lnTo>
                  <a:close/>
                </a:path>
                <a:path w="2758440" h="268605">
                  <a:moveTo>
                    <a:pt x="701040" y="0"/>
                  </a:moveTo>
                  <a:lnTo>
                    <a:pt x="685800" y="0"/>
                  </a:lnTo>
                  <a:lnTo>
                    <a:pt x="685800" y="268224"/>
                  </a:lnTo>
                  <a:lnTo>
                    <a:pt x="701040" y="268224"/>
                  </a:lnTo>
                  <a:lnTo>
                    <a:pt x="701040" y="0"/>
                  </a:lnTo>
                  <a:close/>
                </a:path>
                <a:path w="2758440" h="268605">
                  <a:moveTo>
                    <a:pt x="1386840" y="0"/>
                  </a:moveTo>
                  <a:lnTo>
                    <a:pt x="1371600" y="0"/>
                  </a:lnTo>
                  <a:lnTo>
                    <a:pt x="1371600" y="268224"/>
                  </a:lnTo>
                  <a:lnTo>
                    <a:pt x="1386840" y="268224"/>
                  </a:lnTo>
                  <a:lnTo>
                    <a:pt x="1386840" y="0"/>
                  </a:lnTo>
                  <a:close/>
                </a:path>
                <a:path w="2758440" h="268605">
                  <a:moveTo>
                    <a:pt x="2072640" y="0"/>
                  </a:moveTo>
                  <a:lnTo>
                    <a:pt x="2057400" y="0"/>
                  </a:lnTo>
                  <a:lnTo>
                    <a:pt x="2057400" y="268224"/>
                  </a:lnTo>
                  <a:lnTo>
                    <a:pt x="2072640" y="268224"/>
                  </a:lnTo>
                  <a:lnTo>
                    <a:pt x="2072640" y="0"/>
                  </a:lnTo>
                  <a:close/>
                </a:path>
                <a:path w="2758440" h="268605">
                  <a:moveTo>
                    <a:pt x="2758440" y="0"/>
                  </a:moveTo>
                  <a:lnTo>
                    <a:pt x="2743200" y="0"/>
                  </a:lnTo>
                  <a:lnTo>
                    <a:pt x="2743200" y="268224"/>
                  </a:lnTo>
                  <a:lnTo>
                    <a:pt x="2758440" y="268224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7216" y="838211"/>
              <a:ext cx="2103120" cy="685800"/>
            </a:xfrm>
            <a:custGeom>
              <a:avLst/>
              <a:gdLst/>
              <a:ahLst/>
              <a:cxnLst/>
              <a:rect l="l" t="t" r="r" b="b"/>
              <a:pathLst>
                <a:path w="2103120" h="685800">
                  <a:moveTo>
                    <a:pt x="45720" y="155435"/>
                  </a:moveTo>
                  <a:lnTo>
                    <a:pt x="33528" y="155435"/>
                  </a:lnTo>
                  <a:lnTo>
                    <a:pt x="33528" y="0"/>
                  </a:lnTo>
                  <a:lnTo>
                    <a:pt x="18288" y="0"/>
                  </a:lnTo>
                  <a:lnTo>
                    <a:pt x="18288" y="155435"/>
                  </a:lnTo>
                  <a:lnTo>
                    <a:pt x="0" y="155435"/>
                  </a:lnTo>
                  <a:lnTo>
                    <a:pt x="24384" y="228587"/>
                  </a:lnTo>
                  <a:lnTo>
                    <a:pt x="45720" y="155435"/>
                  </a:lnTo>
                  <a:close/>
                </a:path>
                <a:path w="2103120" h="685800">
                  <a:moveTo>
                    <a:pt x="731520" y="155435"/>
                  </a:moveTo>
                  <a:lnTo>
                    <a:pt x="719328" y="155435"/>
                  </a:lnTo>
                  <a:lnTo>
                    <a:pt x="719328" y="0"/>
                  </a:lnTo>
                  <a:lnTo>
                    <a:pt x="704088" y="0"/>
                  </a:lnTo>
                  <a:lnTo>
                    <a:pt x="704088" y="155435"/>
                  </a:lnTo>
                  <a:lnTo>
                    <a:pt x="685800" y="155435"/>
                  </a:lnTo>
                  <a:lnTo>
                    <a:pt x="710184" y="228587"/>
                  </a:lnTo>
                  <a:lnTo>
                    <a:pt x="731520" y="155435"/>
                  </a:lnTo>
                  <a:close/>
                </a:path>
                <a:path w="2103120" h="685800">
                  <a:moveTo>
                    <a:pt x="1417320" y="155435"/>
                  </a:moveTo>
                  <a:lnTo>
                    <a:pt x="1405128" y="155435"/>
                  </a:lnTo>
                  <a:lnTo>
                    <a:pt x="1405128" y="0"/>
                  </a:lnTo>
                  <a:lnTo>
                    <a:pt x="1389888" y="0"/>
                  </a:lnTo>
                  <a:lnTo>
                    <a:pt x="1389888" y="155435"/>
                  </a:lnTo>
                  <a:lnTo>
                    <a:pt x="1371600" y="155435"/>
                  </a:lnTo>
                  <a:lnTo>
                    <a:pt x="1395984" y="228587"/>
                  </a:lnTo>
                  <a:lnTo>
                    <a:pt x="1417320" y="155435"/>
                  </a:lnTo>
                  <a:close/>
                </a:path>
                <a:path w="2103120" h="685800">
                  <a:moveTo>
                    <a:pt x="1874520" y="612635"/>
                  </a:moveTo>
                  <a:lnTo>
                    <a:pt x="1862328" y="612635"/>
                  </a:lnTo>
                  <a:lnTo>
                    <a:pt x="1862328" y="457200"/>
                  </a:lnTo>
                  <a:lnTo>
                    <a:pt x="1847088" y="457200"/>
                  </a:lnTo>
                  <a:lnTo>
                    <a:pt x="1847088" y="612635"/>
                  </a:lnTo>
                  <a:lnTo>
                    <a:pt x="1828800" y="612635"/>
                  </a:lnTo>
                  <a:lnTo>
                    <a:pt x="1853184" y="685787"/>
                  </a:lnTo>
                  <a:lnTo>
                    <a:pt x="1874520" y="612635"/>
                  </a:lnTo>
                  <a:close/>
                </a:path>
                <a:path w="2103120" h="685800">
                  <a:moveTo>
                    <a:pt x="2103120" y="155435"/>
                  </a:moveTo>
                  <a:lnTo>
                    <a:pt x="2090928" y="155435"/>
                  </a:lnTo>
                  <a:lnTo>
                    <a:pt x="2090928" y="0"/>
                  </a:lnTo>
                  <a:lnTo>
                    <a:pt x="2075688" y="0"/>
                  </a:lnTo>
                  <a:lnTo>
                    <a:pt x="2075688" y="155435"/>
                  </a:lnTo>
                  <a:lnTo>
                    <a:pt x="2057400" y="155435"/>
                  </a:lnTo>
                  <a:lnTo>
                    <a:pt x="2081784" y="228587"/>
                  </a:lnTo>
                  <a:lnTo>
                    <a:pt x="2103120" y="1554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07080" y="1255775"/>
              <a:ext cx="18415" cy="268605"/>
            </a:xfrm>
            <a:custGeom>
              <a:avLst/>
              <a:gdLst/>
              <a:ahLst/>
              <a:cxnLst/>
              <a:rect l="l" t="t" r="r" b="b"/>
              <a:pathLst>
                <a:path w="18414" h="268605">
                  <a:moveTo>
                    <a:pt x="15239" y="0"/>
                  </a:moveTo>
                  <a:lnTo>
                    <a:pt x="0" y="0"/>
                  </a:lnTo>
                  <a:lnTo>
                    <a:pt x="3048" y="268224"/>
                  </a:lnTo>
                  <a:lnTo>
                    <a:pt x="18287" y="26822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7176" y="1063751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59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0224" y="1295399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59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7800" y="1063751"/>
              <a:ext cx="265430" cy="347980"/>
            </a:xfrm>
            <a:custGeom>
              <a:avLst/>
              <a:gdLst/>
              <a:ahLst/>
              <a:cxnLst/>
              <a:rect l="l" t="t" r="r" b="b"/>
              <a:pathLst>
                <a:path w="265430" h="347980">
                  <a:moveTo>
                    <a:pt x="0" y="0"/>
                  </a:moveTo>
                  <a:lnTo>
                    <a:pt x="0" y="347472"/>
                  </a:lnTo>
                </a:path>
                <a:path w="265430" h="347980">
                  <a:moveTo>
                    <a:pt x="265175" y="0"/>
                  </a:moveTo>
                  <a:lnTo>
                    <a:pt x="265175" y="225551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6023" y="1295399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59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33600" y="1063751"/>
              <a:ext cx="0" cy="347980"/>
            </a:xfrm>
            <a:custGeom>
              <a:avLst/>
              <a:gdLst/>
              <a:ahLst/>
              <a:cxnLst/>
              <a:rect l="l" t="t" r="r" b="b"/>
              <a:pathLst>
                <a:path h="347980">
                  <a:moveTo>
                    <a:pt x="0" y="0"/>
                  </a:moveTo>
                  <a:lnTo>
                    <a:pt x="0" y="347472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98776" y="1063751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59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01824" y="1295399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59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0224" y="1411223"/>
              <a:ext cx="421005" cy="116205"/>
            </a:xfrm>
            <a:custGeom>
              <a:avLst/>
              <a:gdLst/>
              <a:ahLst/>
              <a:cxnLst/>
              <a:rect l="l" t="t" r="r" b="b"/>
              <a:pathLst>
                <a:path w="421005" h="116205">
                  <a:moveTo>
                    <a:pt x="420624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20624" y="115824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30224" y="1411223"/>
              <a:ext cx="421005" cy="116205"/>
            </a:xfrm>
            <a:custGeom>
              <a:avLst/>
              <a:gdLst/>
              <a:ahLst/>
              <a:cxnLst/>
              <a:rect l="l" t="t" r="r" b="b"/>
              <a:pathLst>
                <a:path w="421005" h="116205">
                  <a:moveTo>
                    <a:pt x="0" y="115824"/>
                  </a:moveTo>
                  <a:lnTo>
                    <a:pt x="420624" y="115824"/>
                  </a:lnTo>
                  <a:lnTo>
                    <a:pt x="420624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6023" y="1411223"/>
              <a:ext cx="421005" cy="116205"/>
            </a:xfrm>
            <a:custGeom>
              <a:avLst/>
              <a:gdLst/>
              <a:ahLst/>
              <a:cxnLst/>
              <a:rect l="l" t="t" r="r" b="b"/>
              <a:pathLst>
                <a:path w="421005" h="116205">
                  <a:moveTo>
                    <a:pt x="420623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420623" y="115824"/>
                  </a:lnTo>
                  <a:lnTo>
                    <a:pt x="42062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6023" y="1411223"/>
              <a:ext cx="421005" cy="116205"/>
            </a:xfrm>
            <a:custGeom>
              <a:avLst/>
              <a:gdLst/>
              <a:ahLst/>
              <a:cxnLst/>
              <a:rect l="l" t="t" r="r" b="b"/>
              <a:pathLst>
                <a:path w="421005" h="116205">
                  <a:moveTo>
                    <a:pt x="0" y="115824"/>
                  </a:moveTo>
                  <a:lnTo>
                    <a:pt x="420623" y="115824"/>
                  </a:lnTo>
                  <a:lnTo>
                    <a:pt x="420623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01824" y="1411223"/>
              <a:ext cx="268605" cy="116205"/>
            </a:xfrm>
            <a:custGeom>
              <a:avLst/>
              <a:gdLst/>
              <a:ahLst/>
              <a:cxnLst/>
              <a:rect l="l" t="t" r="r" b="b"/>
              <a:pathLst>
                <a:path w="268605" h="116205">
                  <a:moveTo>
                    <a:pt x="268224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68224" y="115824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1824" y="1411223"/>
              <a:ext cx="268605" cy="116205"/>
            </a:xfrm>
            <a:custGeom>
              <a:avLst/>
              <a:gdLst/>
              <a:ahLst/>
              <a:cxnLst/>
              <a:rect l="l" t="t" r="r" b="b"/>
              <a:pathLst>
                <a:path w="268605" h="116205">
                  <a:moveTo>
                    <a:pt x="0" y="115824"/>
                  </a:moveTo>
                  <a:lnTo>
                    <a:pt x="268224" y="115824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5904" y="1255775"/>
              <a:ext cx="15240" cy="268605"/>
            </a:xfrm>
            <a:custGeom>
              <a:avLst/>
              <a:gdLst/>
              <a:ahLst/>
              <a:cxnLst/>
              <a:rect l="l" t="t" r="r" b="b"/>
              <a:pathLst>
                <a:path w="15240" h="268605">
                  <a:moveTo>
                    <a:pt x="15239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39" y="26822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1523999"/>
              <a:ext cx="1905000" cy="36830"/>
            </a:xfrm>
            <a:custGeom>
              <a:avLst/>
              <a:gdLst/>
              <a:ahLst/>
              <a:cxnLst/>
              <a:rect l="l" t="t" r="r" b="b"/>
              <a:pathLst>
                <a:path w="1905000" h="36830">
                  <a:moveTo>
                    <a:pt x="1905000" y="0"/>
                  </a:moveTo>
                  <a:lnTo>
                    <a:pt x="1905000" y="36575"/>
                  </a:lnTo>
                </a:path>
                <a:path w="1905000"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589276" y="1547876"/>
            <a:ext cx="2051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spc="-37" baseline="-20833" dirty="0">
                <a:latin typeface="Times New Roman"/>
                <a:cs typeface="Times New Roman"/>
              </a:rPr>
              <a:t>i</a:t>
            </a:r>
            <a:endParaRPr sz="1200" baseline="-20833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8620" y="767587"/>
            <a:ext cx="231775" cy="767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21164" dirty="0">
                <a:latin typeface="Times New Roman"/>
                <a:cs typeface="Times New Roman"/>
              </a:rPr>
              <a:t>k</a:t>
            </a:r>
            <a:endParaRPr sz="1575" baseline="-211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1020" y="1547876"/>
            <a:ext cx="1689100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38100" marR="30480">
              <a:lnSpc>
                <a:spcPts val="1660"/>
              </a:lnSpc>
              <a:spcBef>
                <a:spcPts val="1215"/>
              </a:spcBef>
            </a:pPr>
            <a:r>
              <a:rPr sz="1400" dirty="0">
                <a:latin typeface="Times New Roman"/>
                <a:cs typeface="Times New Roman"/>
              </a:rPr>
              <a:t>Interference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</a:t>
            </a:r>
            <a:r>
              <a:rPr sz="1425" baseline="-20467" dirty="0">
                <a:latin typeface="Times New Roman"/>
                <a:cs typeface="Times New Roman"/>
              </a:rPr>
              <a:t>k</a:t>
            </a:r>
            <a:r>
              <a:rPr sz="1425" spc="120" baseline="-204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Symbol"/>
                <a:cs typeface="Symbol"/>
              </a:rPr>
              <a:t></a:t>
            </a:r>
            <a:r>
              <a:rPr sz="1425" spc="-52" baseline="-20467" dirty="0">
                <a:latin typeface="Times New Roman"/>
                <a:cs typeface="Times New Roman"/>
              </a:rPr>
              <a:t>i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interval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[0,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</a:t>
            </a:r>
            <a:r>
              <a:rPr sz="1425" spc="-30" baseline="-20467" dirty="0">
                <a:latin typeface="Times New Roman"/>
                <a:cs typeface="Times New Roman"/>
              </a:rPr>
              <a:t>i</a:t>
            </a:r>
            <a:r>
              <a:rPr sz="1400" spc="-20" dirty="0">
                <a:latin typeface="Times New Roman"/>
                <a:cs typeface="Times New Roman"/>
              </a:rPr>
              <a:t>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03448" y="212445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687572" y="2093467"/>
            <a:ext cx="82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9620" y="2267203"/>
            <a:ext cx="82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29916" y="2093467"/>
            <a:ext cx="12001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spc="-25" dirty="0">
                <a:latin typeface="Times New Roman"/>
                <a:cs typeface="Times New Roman"/>
              </a:rPr>
              <a:t>ik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35172" y="1944115"/>
            <a:ext cx="1739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-5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93795" y="2117851"/>
            <a:ext cx="1492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-50" dirty="0">
                <a:latin typeface="Times New Roman"/>
                <a:cs typeface="Times New Roman"/>
              </a:rPr>
              <a:t>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41523" y="1944115"/>
            <a:ext cx="996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-50" dirty="0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27020" y="1803907"/>
            <a:ext cx="6000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7510" algn="l"/>
              </a:tabLst>
            </a:pPr>
            <a:r>
              <a:rPr sz="2625" spc="1102" baseline="-34920" dirty="0">
                <a:latin typeface="Symbol"/>
                <a:cs typeface="Symbol"/>
              </a:rPr>
              <a:t></a:t>
            </a:r>
            <a:r>
              <a:rPr sz="2625" baseline="-34920" dirty="0">
                <a:latin typeface="Times New Roman"/>
                <a:cs typeface="Times New Roman"/>
              </a:rPr>
              <a:t>	</a:t>
            </a:r>
            <a:r>
              <a:rPr sz="1750" i="1" spc="-25" dirty="0">
                <a:latin typeface="Times New Roman"/>
                <a:cs typeface="Times New Roman"/>
              </a:rPr>
              <a:t>R</a:t>
            </a:r>
            <a:r>
              <a:rPr sz="1500" i="1" spc="-37" baseline="-25000" dirty="0">
                <a:latin typeface="Times New Roman"/>
                <a:cs typeface="Times New Roman"/>
              </a:rPr>
              <a:t>i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24200" y="1865375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0" y="0"/>
                </a:moveTo>
                <a:lnTo>
                  <a:pt x="0" y="533400"/>
                </a:lnTo>
              </a:path>
              <a:path w="381000" h="533400">
                <a:moveTo>
                  <a:pt x="381000" y="0"/>
                </a:moveTo>
                <a:lnTo>
                  <a:pt x="381000" y="533400"/>
                </a:lnTo>
              </a:path>
              <a:path w="381000" h="533400">
                <a:moveTo>
                  <a:pt x="0" y="0"/>
                </a:moveTo>
                <a:lnTo>
                  <a:pt x="76200" y="3048"/>
                </a:lnTo>
              </a:path>
              <a:path w="381000" h="533400">
                <a:moveTo>
                  <a:pt x="381000" y="0"/>
                </a:moveTo>
                <a:lnTo>
                  <a:pt x="304800" y="304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41020" y="2559811"/>
            <a:ext cx="1487805" cy="4540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 marR="30480">
              <a:lnSpc>
                <a:spcPct val="101400"/>
              </a:lnSpc>
              <a:spcBef>
                <a:spcPts val="65"/>
              </a:spcBef>
            </a:pPr>
            <a:r>
              <a:rPr sz="1400" dirty="0">
                <a:latin typeface="Times New Roman"/>
                <a:cs typeface="Times New Roman"/>
              </a:rPr>
              <a:t>Interference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high </a:t>
            </a:r>
            <a:r>
              <a:rPr sz="1400" dirty="0">
                <a:latin typeface="Times New Roman"/>
                <a:cs typeface="Times New Roman"/>
              </a:rPr>
              <a:t>priority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tasks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20467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40608" y="282854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824732" y="2797555"/>
            <a:ext cx="82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46779" y="2971291"/>
            <a:ext cx="82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40939" y="2797555"/>
            <a:ext cx="6159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spc="-50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72332" y="2648203"/>
            <a:ext cx="1739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-5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08603" y="2461056"/>
            <a:ext cx="255270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5240">
              <a:lnSpc>
                <a:spcPct val="117700"/>
              </a:lnSpc>
              <a:spcBef>
                <a:spcPts val="100"/>
              </a:spcBef>
            </a:pPr>
            <a:r>
              <a:rPr sz="1750" i="1" spc="-50" dirty="0">
                <a:latin typeface="Times New Roman"/>
                <a:cs typeface="Times New Roman"/>
              </a:rPr>
              <a:t>R</a:t>
            </a:r>
            <a:r>
              <a:rPr sz="1500" i="1" spc="-75" baseline="-25000" dirty="0">
                <a:latin typeface="Times New Roman"/>
                <a:cs typeface="Times New Roman"/>
              </a:rPr>
              <a:t>i</a:t>
            </a:r>
            <a:r>
              <a:rPr sz="1500" i="1" spc="750" baseline="-25000" dirty="0">
                <a:latin typeface="Times New Roman"/>
                <a:cs typeface="Times New Roman"/>
              </a:rPr>
              <a:t> </a:t>
            </a:r>
            <a:r>
              <a:rPr sz="1750" i="1" spc="-50" dirty="0">
                <a:latin typeface="Times New Roman"/>
                <a:cs typeface="Times New Roman"/>
              </a:rPr>
              <a:t>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27148" y="2517139"/>
            <a:ext cx="988060" cy="618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0240">
              <a:lnSpc>
                <a:spcPts val="690"/>
              </a:lnSpc>
              <a:spcBef>
                <a:spcPts val="105"/>
              </a:spcBef>
            </a:pPr>
            <a:r>
              <a:rPr sz="1000" i="1" spc="-2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Symbol"/>
                <a:cs typeface="Symbol"/>
              </a:rPr>
              <a:t></a:t>
            </a:r>
            <a:r>
              <a:rPr sz="1000" spc="-2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ts val="2610"/>
              </a:lnSpc>
              <a:tabLst>
                <a:tab pos="284480" algn="l"/>
              </a:tabLst>
            </a:pPr>
            <a:r>
              <a:rPr sz="1750" i="1" spc="-50" dirty="0">
                <a:latin typeface="Times New Roman"/>
                <a:cs typeface="Times New Roman"/>
              </a:rPr>
              <a:t>I</a:t>
            </a:r>
            <a:r>
              <a:rPr sz="1750" i="1" dirty="0">
                <a:latin typeface="Times New Roman"/>
                <a:cs typeface="Times New Roman"/>
              </a:rPr>
              <a:t>	</a:t>
            </a:r>
            <a:r>
              <a:rPr sz="1750" spc="785" dirty="0">
                <a:latin typeface="Symbol"/>
                <a:cs typeface="Symbol"/>
              </a:rPr>
              <a:t></a:t>
            </a:r>
            <a:r>
              <a:rPr sz="1750" spc="420" dirty="0">
                <a:latin typeface="Times New Roman"/>
                <a:cs typeface="Times New Roman"/>
              </a:rPr>
              <a:t> </a:t>
            </a:r>
            <a:r>
              <a:rPr sz="3900" spc="-2475" baseline="-8547" dirty="0">
                <a:latin typeface="Symbol"/>
                <a:cs typeface="Symbol"/>
              </a:rPr>
              <a:t></a:t>
            </a:r>
            <a:endParaRPr sz="3900" baseline="-8547">
              <a:latin typeface="Symbol"/>
              <a:cs typeface="Symbol"/>
            </a:endParaRPr>
          </a:p>
          <a:p>
            <a:pPr marL="638175">
              <a:lnSpc>
                <a:spcPct val="100000"/>
              </a:lnSpc>
              <a:spcBef>
                <a:spcPts val="160"/>
              </a:spcBef>
            </a:pPr>
            <a:r>
              <a:rPr sz="1000" i="1" spc="-10" dirty="0">
                <a:latin typeface="Times New Roman"/>
                <a:cs typeface="Times New Roman"/>
              </a:rPr>
              <a:t>k</a:t>
            </a:r>
            <a:r>
              <a:rPr sz="1000" i="1" spc="-9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Symbol"/>
                <a:cs typeface="Symbol"/>
              </a:rPr>
              <a:t></a:t>
            </a:r>
            <a:r>
              <a:rPr sz="1000" spc="-3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0" y="0"/>
            <a:ext cx="4572000" cy="3429000"/>
            <a:chOff x="0" y="0"/>
            <a:chExt cx="4572000" cy="3429000"/>
          </a:xfrm>
        </p:grpSpPr>
        <p:sp>
          <p:nvSpPr>
            <p:cNvPr id="53" name="object 53"/>
            <p:cNvSpPr/>
            <p:nvPr/>
          </p:nvSpPr>
          <p:spPr>
            <a:xfrm>
              <a:off x="3236976" y="2551175"/>
              <a:ext cx="384175" cy="533400"/>
            </a:xfrm>
            <a:custGeom>
              <a:avLst/>
              <a:gdLst/>
              <a:ahLst/>
              <a:cxnLst/>
              <a:rect l="l" t="t" r="r" b="b"/>
              <a:pathLst>
                <a:path w="384175" h="533400">
                  <a:moveTo>
                    <a:pt x="0" y="0"/>
                  </a:moveTo>
                  <a:lnTo>
                    <a:pt x="3048" y="533400"/>
                  </a:lnTo>
                </a:path>
                <a:path w="384175" h="533400">
                  <a:moveTo>
                    <a:pt x="381000" y="0"/>
                  </a:moveTo>
                  <a:lnTo>
                    <a:pt x="384048" y="533400"/>
                  </a:lnTo>
                </a:path>
                <a:path w="384175" h="533400">
                  <a:moveTo>
                    <a:pt x="0" y="0"/>
                  </a:moveTo>
                  <a:lnTo>
                    <a:pt x="76200" y="3048"/>
                  </a:lnTo>
                </a:path>
                <a:path w="384175" h="533400">
                  <a:moveTo>
                    <a:pt x="381000" y="0"/>
                  </a:moveTo>
                  <a:lnTo>
                    <a:pt x="304800" y="304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96" y="6095"/>
              <a:ext cx="4559935" cy="3416935"/>
            </a:xfrm>
            <a:custGeom>
              <a:avLst/>
              <a:gdLst/>
              <a:ahLst/>
              <a:cxnLst/>
              <a:rect l="l" t="t" r="r" b="b"/>
              <a:pathLst>
                <a:path w="4559935" h="3416935">
                  <a:moveTo>
                    <a:pt x="0" y="3416808"/>
                  </a:moveTo>
                  <a:lnTo>
                    <a:pt x="4559808" y="3416808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48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90"/>
              </a:spcBef>
            </a:pPr>
            <a:r>
              <a:rPr dirty="0"/>
              <a:t>Computing</a:t>
            </a:r>
            <a:r>
              <a:rPr spc="-95" dirty="0"/>
              <a:t> </a:t>
            </a:r>
            <a:r>
              <a:rPr dirty="0"/>
              <a:t>Response</a:t>
            </a:r>
            <a:r>
              <a:rPr spc="-90" dirty="0"/>
              <a:t> </a:t>
            </a:r>
            <a:r>
              <a:rPr spc="-20" dirty="0"/>
              <a:t>Time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63752" y="758951"/>
            <a:ext cx="2524125" cy="844550"/>
            <a:chOff x="1063752" y="758951"/>
            <a:chExt cx="2524125" cy="844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752" y="758951"/>
              <a:ext cx="2523744" cy="8442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752" y="758951"/>
              <a:ext cx="2523743" cy="8442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51760" y="1161287"/>
              <a:ext cx="222885" cy="0"/>
            </a:xfrm>
            <a:custGeom>
              <a:avLst/>
              <a:gdLst/>
              <a:ahLst/>
              <a:cxnLst/>
              <a:rect l="l" t="t" r="r" b="b"/>
              <a:pathLst>
                <a:path w="222885">
                  <a:moveTo>
                    <a:pt x="0" y="0"/>
                  </a:moveTo>
                  <a:lnTo>
                    <a:pt x="22250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2939" y="1130299"/>
            <a:ext cx="82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7932" y="1304036"/>
            <a:ext cx="82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0539" y="980948"/>
            <a:ext cx="1739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-5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6708" y="793800"/>
            <a:ext cx="25844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7780">
              <a:lnSpc>
                <a:spcPct val="117700"/>
              </a:lnSpc>
              <a:spcBef>
                <a:spcPts val="100"/>
              </a:spcBef>
            </a:pPr>
            <a:r>
              <a:rPr sz="1750" i="1" spc="-55" dirty="0">
                <a:latin typeface="Times New Roman"/>
                <a:cs typeface="Times New Roman"/>
              </a:rPr>
              <a:t>R</a:t>
            </a:r>
            <a:r>
              <a:rPr sz="1500" i="1" spc="-82" baseline="-25000" dirty="0">
                <a:latin typeface="Times New Roman"/>
                <a:cs typeface="Times New Roman"/>
              </a:rPr>
              <a:t>i</a:t>
            </a:r>
            <a:r>
              <a:rPr sz="1500" i="1" spc="750" baseline="-25000" dirty="0">
                <a:latin typeface="Times New Roman"/>
                <a:cs typeface="Times New Roman"/>
              </a:rPr>
              <a:t> </a:t>
            </a:r>
            <a:r>
              <a:rPr sz="1750" i="1" spc="-50" dirty="0">
                <a:latin typeface="Times New Roman"/>
                <a:cs typeface="Times New Roman"/>
              </a:rPr>
              <a:t>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3763" y="926083"/>
            <a:ext cx="117411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79120" algn="l"/>
                <a:tab pos="841375" algn="l"/>
              </a:tabLst>
            </a:pPr>
            <a:r>
              <a:rPr sz="1000" i="1" spc="-50" dirty="0">
                <a:latin typeface="Times New Roman"/>
                <a:cs typeface="Times New Roman"/>
              </a:rPr>
              <a:t>i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i="1" spc="-50" dirty="0">
                <a:latin typeface="Times New Roman"/>
                <a:cs typeface="Times New Roman"/>
              </a:rPr>
              <a:t>i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2600" spc="-1650" dirty="0">
                <a:latin typeface="Symbol"/>
                <a:cs typeface="Symbol"/>
              </a:rPr>
              <a:t>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5747" y="980948"/>
            <a:ext cx="10439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750" i="1" spc="-50" dirty="0">
                <a:latin typeface="Times New Roman"/>
                <a:cs typeface="Times New Roman"/>
              </a:rPr>
              <a:t>R</a:t>
            </a:r>
            <a:r>
              <a:rPr sz="1750" i="1" dirty="0">
                <a:latin typeface="Times New Roman"/>
                <a:cs typeface="Times New Roman"/>
              </a:rPr>
              <a:t>	</a:t>
            </a:r>
            <a:r>
              <a:rPr sz="1750" spc="785" dirty="0">
                <a:latin typeface="Symbol"/>
                <a:cs typeface="Symbol"/>
              </a:rPr>
              <a:t></a:t>
            </a:r>
            <a:r>
              <a:rPr sz="1750" spc="-17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C</a:t>
            </a:r>
            <a:r>
              <a:rPr sz="1750" i="1" spc="355" dirty="0">
                <a:latin typeface="Times New Roman"/>
                <a:cs typeface="Times New Roman"/>
              </a:rPr>
              <a:t> </a:t>
            </a:r>
            <a:r>
              <a:rPr sz="1750" spc="735" dirty="0">
                <a:latin typeface="Symbol"/>
                <a:cs typeface="Symbol"/>
              </a:rPr>
              <a:t>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6348" y="849883"/>
            <a:ext cx="1993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spc="-2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Symbol"/>
                <a:cs typeface="Symbol"/>
              </a:rPr>
              <a:t></a:t>
            </a:r>
            <a:r>
              <a:rPr sz="1000" spc="-2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4155" y="1288795"/>
            <a:ext cx="2266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spc="-10" dirty="0">
                <a:latin typeface="Times New Roman"/>
                <a:cs typeface="Times New Roman"/>
              </a:rPr>
              <a:t>k</a:t>
            </a:r>
            <a:r>
              <a:rPr sz="1000" i="1" spc="-12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Symbol"/>
                <a:cs typeface="Symbol"/>
              </a:rPr>
              <a:t></a:t>
            </a:r>
            <a:r>
              <a:rPr sz="1000" spc="-3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51176" y="883919"/>
            <a:ext cx="421005" cy="573405"/>
          </a:xfrm>
          <a:custGeom>
            <a:avLst/>
            <a:gdLst/>
            <a:ahLst/>
            <a:cxnLst/>
            <a:rect l="l" t="t" r="r" b="b"/>
            <a:pathLst>
              <a:path w="421005" h="573405">
                <a:moveTo>
                  <a:pt x="0" y="0"/>
                </a:moveTo>
                <a:lnTo>
                  <a:pt x="3048" y="573024"/>
                </a:lnTo>
              </a:path>
              <a:path w="421005" h="573405">
                <a:moveTo>
                  <a:pt x="420624" y="0"/>
                </a:moveTo>
                <a:lnTo>
                  <a:pt x="420624" y="573024"/>
                </a:lnTo>
              </a:path>
              <a:path w="421005" h="573405">
                <a:moveTo>
                  <a:pt x="0" y="0"/>
                </a:moveTo>
                <a:lnTo>
                  <a:pt x="76200" y="0"/>
                </a:lnTo>
              </a:path>
              <a:path w="421005" h="573405">
                <a:moveTo>
                  <a:pt x="420624" y="0"/>
                </a:moveTo>
                <a:lnTo>
                  <a:pt x="34442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3644" y="1694179"/>
            <a:ext cx="15773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Iterative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4025" y="2054225"/>
            <a:ext cx="2713355" cy="1152525"/>
            <a:chOff x="454025" y="2054225"/>
            <a:chExt cx="2713355" cy="1152525"/>
          </a:xfrm>
        </p:grpSpPr>
        <p:sp>
          <p:nvSpPr>
            <p:cNvPr id="19" name="object 19"/>
            <p:cNvSpPr/>
            <p:nvPr/>
          </p:nvSpPr>
          <p:spPr>
            <a:xfrm>
              <a:off x="457200" y="2057399"/>
              <a:ext cx="2703830" cy="106680"/>
            </a:xfrm>
            <a:custGeom>
              <a:avLst/>
              <a:gdLst/>
              <a:ahLst/>
              <a:cxnLst/>
              <a:rect l="l" t="t" r="r" b="b"/>
              <a:pathLst>
                <a:path w="2703830" h="106680">
                  <a:moveTo>
                    <a:pt x="2703576" y="36588"/>
                  </a:moveTo>
                  <a:lnTo>
                    <a:pt x="0" y="36588"/>
                  </a:lnTo>
                  <a:lnTo>
                    <a:pt x="0" y="70104"/>
                  </a:lnTo>
                  <a:lnTo>
                    <a:pt x="0" y="106680"/>
                  </a:lnTo>
                  <a:lnTo>
                    <a:pt x="2703576" y="106680"/>
                  </a:lnTo>
                  <a:lnTo>
                    <a:pt x="2703576" y="70104"/>
                  </a:lnTo>
                  <a:lnTo>
                    <a:pt x="2703576" y="36588"/>
                  </a:lnTo>
                  <a:close/>
                </a:path>
                <a:path w="2703830" h="106680">
                  <a:moveTo>
                    <a:pt x="2703576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2703576" y="36576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2164079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2200655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2237231"/>
              <a:ext cx="2703830" cy="33655"/>
            </a:xfrm>
            <a:custGeom>
              <a:avLst/>
              <a:gdLst/>
              <a:ahLst/>
              <a:cxnLst/>
              <a:rect l="l" t="t" r="r" b="b"/>
              <a:pathLst>
                <a:path w="2703830" h="33655">
                  <a:moveTo>
                    <a:pt x="270357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2703576" y="33527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2270759"/>
              <a:ext cx="2703830" cy="73660"/>
            </a:xfrm>
            <a:custGeom>
              <a:avLst/>
              <a:gdLst/>
              <a:ahLst/>
              <a:cxnLst/>
              <a:rect l="l" t="t" r="r" b="b"/>
              <a:pathLst>
                <a:path w="2703830" h="73660">
                  <a:moveTo>
                    <a:pt x="2703576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0" y="73152"/>
                  </a:lnTo>
                  <a:lnTo>
                    <a:pt x="2703576" y="73152"/>
                  </a:lnTo>
                  <a:lnTo>
                    <a:pt x="2703576" y="36576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200" y="2343911"/>
              <a:ext cx="2703830" cy="33655"/>
            </a:xfrm>
            <a:custGeom>
              <a:avLst/>
              <a:gdLst/>
              <a:ahLst/>
              <a:cxnLst/>
              <a:rect l="l" t="t" r="r" b="b"/>
              <a:pathLst>
                <a:path w="2703830" h="33655">
                  <a:moveTo>
                    <a:pt x="270357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2703576" y="33527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200" y="2377452"/>
              <a:ext cx="2703830" cy="73660"/>
            </a:xfrm>
            <a:custGeom>
              <a:avLst/>
              <a:gdLst/>
              <a:ahLst/>
              <a:cxnLst/>
              <a:rect l="l" t="t" r="r" b="b"/>
              <a:pathLst>
                <a:path w="2703830" h="73660">
                  <a:moveTo>
                    <a:pt x="2703576" y="0"/>
                  </a:moveTo>
                  <a:lnTo>
                    <a:pt x="0" y="0"/>
                  </a:lnTo>
                  <a:lnTo>
                    <a:pt x="0" y="36563"/>
                  </a:lnTo>
                  <a:lnTo>
                    <a:pt x="0" y="73139"/>
                  </a:lnTo>
                  <a:lnTo>
                    <a:pt x="2703576" y="73139"/>
                  </a:lnTo>
                  <a:lnTo>
                    <a:pt x="2703576" y="36563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200" y="2450591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200" y="2487168"/>
              <a:ext cx="2703830" cy="33655"/>
            </a:xfrm>
            <a:custGeom>
              <a:avLst/>
              <a:gdLst/>
              <a:ahLst/>
              <a:cxnLst/>
              <a:rect l="l" t="t" r="r" b="b"/>
              <a:pathLst>
                <a:path w="2703830" h="33655">
                  <a:moveTo>
                    <a:pt x="270357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2703576" y="33527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7200" y="2520695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2557272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200" y="2593848"/>
              <a:ext cx="2703830" cy="33655"/>
            </a:xfrm>
            <a:custGeom>
              <a:avLst/>
              <a:gdLst/>
              <a:ahLst/>
              <a:cxnLst/>
              <a:rect l="l" t="t" r="r" b="b"/>
              <a:pathLst>
                <a:path w="2703830" h="33655">
                  <a:moveTo>
                    <a:pt x="270357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2703576" y="33527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7200" y="2627376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7200" y="2663951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200" y="2700527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7200" y="2737104"/>
              <a:ext cx="2703830" cy="33655"/>
            </a:xfrm>
            <a:custGeom>
              <a:avLst/>
              <a:gdLst/>
              <a:ahLst/>
              <a:cxnLst/>
              <a:rect l="l" t="t" r="r" b="b"/>
              <a:pathLst>
                <a:path w="2703830" h="33655">
                  <a:moveTo>
                    <a:pt x="270357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2703576" y="33527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7200" y="2770631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7200" y="2807208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7200" y="2843783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7200" y="2880360"/>
              <a:ext cx="2703830" cy="33655"/>
            </a:xfrm>
            <a:custGeom>
              <a:avLst/>
              <a:gdLst/>
              <a:ahLst/>
              <a:cxnLst/>
              <a:rect l="l" t="t" r="r" b="b"/>
              <a:pathLst>
                <a:path w="2703830" h="33655">
                  <a:moveTo>
                    <a:pt x="270357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2703576" y="33527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200" y="2913888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7200" y="2950463"/>
              <a:ext cx="2703830" cy="70485"/>
            </a:xfrm>
            <a:custGeom>
              <a:avLst/>
              <a:gdLst/>
              <a:ahLst/>
              <a:cxnLst/>
              <a:rect l="l" t="t" r="r" b="b"/>
              <a:pathLst>
                <a:path w="2703830" h="70485">
                  <a:moveTo>
                    <a:pt x="2703576" y="36588"/>
                  </a:moveTo>
                  <a:lnTo>
                    <a:pt x="0" y="36588"/>
                  </a:lnTo>
                  <a:lnTo>
                    <a:pt x="0" y="70104"/>
                  </a:lnTo>
                  <a:lnTo>
                    <a:pt x="2703576" y="70104"/>
                  </a:lnTo>
                  <a:lnTo>
                    <a:pt x="2703576" y="36588"/>
                  </a:lnTo>
                  <a:close/>
                </a:path>
                <a:path w="2703830" h="70485">
                  <a:moveTo>
                    <a:pt x="2703576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2703576" y="36576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200" y="3020567"/>
              <a:ext cx="2703830" cy="36830"/>
            </a:xfrm>
            <a:custGeom>
              <a:avLst/>
              <a:gdLst/>
              <a:ahLst/>
              <a:cxnLst/>
              <a:rect l="l" t="t" r="r" b="b"/>
              <a:pathLst>
                <a:path w="2703830" h="36830">
                  <a:moveTo>
                    <a:pt x="2703576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03576" y="36575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057143"/>
              <a:ext cx="2703830" cy="143510"/>
            </a:xfrm>
            <a:custGeom>
              <a:avLst/>
              <a:gdLst/>
              <a:ahLst/>
              <a:cxnLst/>
              <a:rect l="l" t="t" r="r" b="b"/>
              <a:pathLst>
                <a:path w="2703830" h="143510">
                  <a:moveTo>
                    <a:pt x="2703576" y="73164"/>
                  </a:moveTo>
                  <a:lnTo>
                    <a:pt x="0" y="73164"/>
                  </a:lnTo>
                  <a:lnTo>
                    <a:pt x="0" y="106680"/>
                  </a:lnTo>
                  <a:lnTo>
                    <a:pt x="0" y="143256"/>
                  </a:lnTo>
                  <a:lnTo>
                    <a:pt x="2703576" y="143256"/>
                  </a:lnTo>
                  <a:lnTo>
                    <a:pt x="2703576" y="106680"/>
                  </a:lnTo>
                  <a:lnTo>
                    <a:pt x="2703576" y="73164"/>
                  </a:lnTo>
                  <a:close/>
                </a:path>
                <a:path w="2703830" h="143510">
                  <a:moveTo>
                    <a:pt x="2703576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0" y="73152"/>
                  </a:lnTo>
                  <a:lnTo>
                    <a:pt x="2703576" y="73152"/>
                  </a:lnTo>
                  <a:lnTo>
                    <a:pt x="2703576" y="36576"/>
                  </a:lnTo>
                  <a:lnTo>
                    <a:pt x="270357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7200" y="2057400"/>
              <a:ext cx="2707005" cy="1146175"/>
            </a:xfrm>
            <a:custGeom>
              <a:avLst/>
              <a:gdLst/>
              <a:ahLst/>
              <a:cxnLst/>
              <a:rect l="l" t="t" r="r" b="b"/>
              <a:pathLst>
                <a:path w="2707005" h="1146175">
                  <a:moveTo>
                    <a:pt x="0" y="1146048"/>
                  </a:moveTo>
                  <a:lnTo>
                    <a:pt x="2706624" y="1146048"/>
                  </a:lnTo>
                  <a:lnTo>
                    <a:pt x="2706624" y="0"/>
                  </a:lnTo>
                  <a:lnTo>
                    <a:pt x="0" y="0"/>
                  </a:lnTo>
                  <a:lnTo>
                    <a:pt x="0" y="11460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57983" y="2819400"/>
              <a:ext cx="490855" cy="0"/>
            </a:xfrm>
            <a:custGeom>
              <a:avLst/>
              <a:gdLst/>
              <a:ahLst/>
              <a:cxnLst/>
              <a:rect l="l" t="t" r="r" b="b"/>
              <a:pathLst>
                <a:path w="490855">
                  <a:moveTo>
                    <a:pt x="0" y="0"/>
                  </a:moveTo>
                  <a:lnTo>
                    <a:pt x="49072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923032" y="2788411"/>
            <a:ext cx="698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99616" y="2788411"/>
            <a:ext cx="48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i="1" spc="-50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93063" y="2788411"/>
            <a:ext cx="48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i="1" spc="-50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70632" y="2639059"/>
            <a:ext cx="1612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i="1" spc="-5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69744" y="2812795"/>
            <a:ext cx="2362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750" i="1" spc="-25" dirty="0">
                <a:latin typeface="Times New Roman"/>
                <a:cs typeface="Times New Roman"/>
              </a:rPr>
              <a:t>T</a:t>
            </a:r>
            <a:r>
              <a:rPr sz="1500" i="1" spc="-37" baseline="-25000" dirty="0">
                <a:latin typeface="Times New Roman"/>
                <a:cs typeface="Times New Roman"/>
              </a:rPr>
              <a:t>k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53920" y="2498851"/>
            <a:ext cx="22732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750" i="1" spc="-25" dirty="0">
                <a:latin typeface="Times New Roman"/>
                <a:cs typeface="Times New Roman"/>
              </a:rPr>
              <a:t>R</a:t>
            </a:r>
            <a:r>
              <a:rPr sz="1500" i="1" spc="-37" baseline="-25000" dirty="0">
                <a:latin typeface="Times New Roman"/>
                <a:cs typeface="Times New Roman"/>
              </a:rPr>
              <a:t>i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9648" y="2541523"/>
            <a:ext cx="2660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625" i="1" spc="44" baseline="-23809" dirty="0">
                <a:latin typeface="Times New Roman"/>
                <a:cs typeface="Times New Roman"/>
              </a:rPr>
              <a:t>R</a:t>
            </a:r>
            <a:r>
              <a:rPr sz="1000" i="1" spc="3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28672" y="2495803"/>
            <a:ext cx="2965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Times New Roman"/>
                <a:cs typeface="Times New Roman"/>
              </a:rPr>
              <a:t>(</a:t>
            </a:r>
            <a:r>
              <a:rPr sz="1000" spc="-15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s</a:t>
            </a:r>
            <a:r>
              <a:rPr sz="1000" i="1" spc="-1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Symbol"/>
                <a:cs typeface="Symbol"/>
              </a:rPr>
              <a:t></a:t>
            </a:r>
            <a:r>
              <a:rPr sz="1000" spc="-25" dirty="0">
                <a:latin typeface="Times New Roman"/>
                <a:cs typeface="Times New Roman"/>
              </a:rPr>
              <a:t>1)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95272" y="2507995"/>
            <a:ext cx="186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i="1" spc="-2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Symbol"/>
                <a:cs typeface="Symbol"/>
              </a:rPr>
              <a:t></a:t>
            </a:r>
            <a:r>
              <a:rPr sz="1000" spc="-2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83079" y="2946907"/>
            <a:ext cx="2139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i="1" spc="-10" dirty="0">
                <a:latin typeface="Times New Roman"/>
                <a:cs typeface="Times New Roman"/>
              </a:rPr>
              <a:t>k</a:t>
            </a:r>
            <a:r>
              <a:rPr sz="1000" i="1" spc="-12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Symbol"/>
                <a:cs typeface="Symbol"/>
              </a:rPr>
              <a:t></a:t>
            </a:r>
            <a:r>
              <a:rPr sz="1000" spc="-3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65783" y="2529331"/>
            <a:ext cx="105092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1750" spc="785" dirty="0">
                <a:latin typeface="Symbol"/>
                <a:cs typeface="Symbol"/>
              </a:rPr>
              <a:t></a:t>
            </a:r>
            <a:r>
              <a:rPr sz="1750" spc="-15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C</a:t>
            </a:r>
            <a:r>
              <a:rPr sz="1750" i="1" spc="355" dirty="0">
                <a:latin typeface="Times New Roman"/>
                <a:cs typeface="Times New Roman"/>
              </a:rPr>
              <a:t> </a:t>
            </a:r>
            <a:r>
              <a:rPr sz="1750" spc="-670" dirty="0">
                <a:latin typeface="Symbol"/>
                <a:cs typeface="Symbol"/>
              </a:rPr>
              <a:t></a:t>
            </a:r>
            <a:r>
              <a:rPr sz="3900" spc="-1005" baseline="-8547" dirty="0">
                <a:latin typeface="Symbol"/>
                <a:cs typeface="Symbol"/>
              </a:rPr>
              <a:t></a:t>
            </a:r>
            <a:endParaRPr sz="3900" baseline="-8547">
              <a:latin typeface="Symbol"/>
              <a:cs typeface="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66928" y="2157983"/>
            <a:ext cx="2143125" cy="948055"/>
            <a:chOff x="566928" y="2157983"/>
            <a:chExt cx="2143125" cy="948055"/>
          </a:xfrm>
        </p:grpSpPr>
        <p:sp>
          <p:nvSpPr>
            <p:cNvPr id="57" name="object 57"/>
            <p:cNvSpPr/>
            <p:nvPr/>
          </p:nvSpPr>
          <p:spPr>
            <a:xfrm>
              <a:off x="2093976" y="2532887"/>
              <a:ext cx="612775" cy="570230"/>
            </a:xfrm>
            <a:custGeom>
              <a:avLst/>
              <a:gdLst/>
              <a:ahLst/>
              <a:cxnLst/>
              <a:rect l="l" t="t" r="r" b="b"/>
              <a:pathLst>
                <a:path w="612775" h="570230">
                  <a:moveTo>
                    <a:pt x="0" y="0"/>
                  </a:moveTo>
                  <a:lnTo>
                    <a:pt x="3048" y="569976"/>
                  </a:lnTo>
                </a:path>
                <a:path w="612775" h="570230">
                  <a:moveTo>
                    <a:pt x="609600" y="0"/>
                  </a:moveTo>
                  <a:lnTo>
                    <a:pt x="612648" y="569976"/>
                  </a:lnTo>
                </a:path>
                <a:path w="612775" h="570230">
                  <a:moveTo>
                    <a:pt x="0" y="0"/>
                  </a:moveTo>
                  <a:lnTo>
                    <a:pt x="76200" y="0"/>
                  </a:lnTo>
                </a:path>
                <a:path w="612775" h="570230">
                  <a:moveTo>
                    <a:pt x="609600" y="0"/>
                  </a:moveTo>
                  <a:lnTo>
                    <a:pt x="53340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928" y="2157983"/>
              <a:ext cx="85343" cy="841247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499616" y="2288539"/>
            <a:ext cx="48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i="1" spc="-50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3063" y="2288539"/>
            <a:ext cx="488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i="1" spc="-50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97280" y="2139187"/>
            <a:ext cx="4171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spc="785" dirty="0">
                <a:latin typeface="Symbol"/>
                <a:cs typeface="Symbol"/>
              </a:rPr>
              <a:t></a:t>
            </a:r>
            <a:r>
              <a:rPr sz="1750" spc="-175" dirty="0">
                <a:latin typeface="Times New Roman"/>
                <a:cs typeface="Times New Roman"/>
              </a:rPr>
              <a:t> </a:t>
            </a:r>
            <a:r>
              <a:rPr sz="1750" i="1" spc="-50" dirty="0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39648" y="2038603"/>
            <a:ext cx="276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625" i="1" spc="-37" baseline="-25396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309620" y="2331211"/>
            <a:ext cx="83946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iterate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until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22396" y="2739644"/>
            <a:ext cx="52133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2440" algn="l"/>
              </a:tabLst>
            </a:pPr>
            <a:r>
              <a:rPr sz="1000" i="1" spc="-50" dirty="0">
                <a:latin typeface="Times New Roman"/>
                <a:cs typeface="Times New Roman"/>
              </a:rPr>
              <a:t>i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i="1" spc="-50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268979" y="2495804"/>
            <a:ext cx="969644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i="1" spc="112" baseline="-24509" dirty="0">
                <a:latin typeface="Times New Roman"/>
                <a:cs typeface="Times New Roman"/>
              </a:rPr>
              <a:t>R</a:t>
            </a:r>
            <a:r>
              <a:rPr sz="1000" i="1" spc="75" dirty="0">
                <a:latin typeface="Times New Roman"/>
                <a:cs typeface="Times New Roman"/>
              </a:rPr>
              <a:t>s</a:t>
            </a:r>
            <a:r>
              <a:rPr sz="1000" i="1" spc="380" dirty="0">
                <a:latin typeface="Times New Roman"/>
                <a:cs typeface="Times New Roman"/>
              </a:rPr>
              <a:t> </a:t>
            </a:r>
            <a:r>
              <a:rPr sz="2550" spc="292" baseline="-24509" dirty="0">
                <a:latin typeface="Symbol"/>
                <a:cs typeface="Symbol"/>
              </a:rPr>
              <a:t></a:t>
            </a:r>
            <a:r>
              <a:rPr sz="2550" i="1" spc="292" baseline="-24509" dirty="0">
                <a:latin typeface="Times New Roman"/>
                <a:cs typeface="Times New Roman"/>
              </a:rPr>
              <a:t>R</a:t>
            </a:r>
            <a:r>
              <a:rPr sz="1000" spc="195" dirty="0">
                <a:latin typeface="Times New Roman"/>
                <a:cs typeface="Times New Roman"/>
              </a:rPr>
              <a:t>(</a:t>
            </a:r>
            <a:r>
              <a:rPr sz="1000" spc="-15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s</a:t>
            </a:r>
            <a:r>
              <a:rPr sz="1000" i="1" spc="-16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Symbol"/>
                <a:cs typeface="Symbol"/>
              </a:rPr>
              <a:t></a:t>
            </a:r>
            <a:r>
              <a:rPr sz="1000" spc="-25" dirty="0">
                <a:latin typeface="Times New Roman"/>
                <a:cs typeface="Times New Roman"/>
              </a:rPr>
              <a:t>1)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49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293" rIns="0" bIns="0" rtlCol="0">
            <a:spAutoFit/>
          </a:bodyPr>
          <a:lstStyle/>
          <a:p>
            <a:pPr marL="820419">
              <a:lnSpc>
                <a:spcPct val="100000"/>
              </a:lnSpc>
              <a:spcBef>
                <a:spcPts val="90"/>
              </a:spcBef>
            </a:pPr>
            <a:r>
              <a:rPr dirty="0"/>
              <a:t>Dynamic</a:t>
            </a:r>
            <a:r>
              <a:rPr spc="-65" dirty="0"/>
              <a:t> </a:t>
            </a:r>
            <a:r>
              <a:rPr spc="-10" dirty="0"/>
              <a:t>Priority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108" y="823670"/>
            <a:ext cx="3838575" cy="14458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EDF</a:t>
            </a:r>
            <a:endParaRPr sz="1600" dirty="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455"/>
              </a:spcBef>
            </a:pPr>
            <a:r>
              <a:rPr sz="1600" dirty="0">
                <a:latin typeface="Times New Roman"/>
                <a:cs typeface="Times New Roman"/>
              </a:rPr>
              <a:t>Schedule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absolute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deadlines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Schedulability Analysis</a:t>
            </a:r>
            <a:endParaRPr sz="1600" dirty="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765"/>
              </a:spcBef>
            </a:pPr>
            <a:r>
              <a:rPr sz="1600" b="1" dirty="0">
                <a:latin typeface="Times New Roman"/>
                <a:cs typeface="Times New Roman"/>
              </a:rPr>
              <a:t>Processor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Demand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Criterion</a:t>
            </a:r>
            <a:r>
              <a:rPr sz="1600" b="1" spc="3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[Baruah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‘90]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" y="2365247"/>
            <a:ext cx="3813175" cy="609600"/>
            <a:chOff x="457200" y="2365247"/>
            <a:chExt cx="3813175" cy="609600"/>
          </a:xfrm>
        </p:grpSpPr>
        <p:sp>
          <p:nvSpPr>
            <p:cNvPr id="6" name="object 6"/>
            <p:cNvSpPr/>
            <p:nvPr/>
          </p:nvSpPr>
          <p:spPr>
            <a:xfrm>
              <a:off x="457200" y="2365247"/>
              <a:ext cx="1437640" cy="228600"/>
            </a:xfrm>
            <a:custGeom>
              <a:avLst/>
              <a:gdLst/>
              <a:ahLst/>
              <a:cxnLst/>
              <a:rect l="l" t="t" r="r" b="b"/>
              <a:pathLst>
                <a:path w="1437639" h="228600">
                  <a:moveTo>
                    <a:pt x="1437081" y="0"/>
                  </a:moveTo>
                  <a:lnTo>
                    <a:pt x="958049" y="0"/>
                  </a:lnTo>
                  <a:lnTo>
                    <a:pt x="479018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0" y="228600"/>
                  </a:lnTo>
                  <a:lnTo>
                    <a:pt x="1437081" y="0"/>
                  </a:lnTo>
                  <a:close/>
                </a:path>
              </a:pathLst>
            </a:custGeom>
            <a:solidFill>
              <a:srgbClr val="E7F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365247"/>
              <a:ext cx="1897380" cy="302260"/>
            </a:xfrm>
            <a:custGeom>
              <a:avLst/>
              <a:gdLst/>
              <a:ahLst/>
              <a:cxnLst/>
              <a:rect l="l" t="t" r="r" b="b"/>
              <a:pathLst>
                <a:path w="1897380" h="302260">
                  <a:moveTo>
                    <a:pt x="1896943" y="0"/>
                  </a:moveTo>
                  <a:lnTo>
                    <a:pt x="1437081" y="0"/>
                  </a:lnTo>
                  <a:lnTo>
                    <a:pt x="0" y="228600"/>
                  </a:lnTo>
                  <a:lnTo>
                    <a:pt x="0" y="301751"/>
                  </a:lnTo>
                  <a:lnTo>
                    <a:pt x="1896943" y="0"/>
                  </a:lnTo>
                  <a:close/>
                </a:path>
              </a:pathLst>
            </a:custGeom>
            <a:solidFill>
              <a:srgbClr val="E4F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365247"/>
              <a:ext cx="2376170" cy="378460"/>
            </a:xfrm>
            <a:custGeom>
              <a:avLst/>
              <a:gdLst/>
              <a:ahLst/>
              <a:cxnLst/>
              <a:rect l="l" t="t" r="r" b="b"/>
              <a:pathLst>
                <a:path w="2376170" h="378460">
                  <a:moveTo>
                    <a:pt x="2375969" y="0"/>
                  </a:moveTo>
                  <a:lnTo>
                    <a:pt x="1896943" y="0"/>
                  </a:lnTo>
                  <a:lnTo>
                    <a:pt x="0" y="301751"/>
                  </a:lnTo>
                  <a:lnTo>
                    <a:pt x="0" y="377951"/>
                  </a:lnTo>
                  <a:lnTo>
                    <a:pt x="2375969" y="0"/>
                  </a:lnTo>
                  <a:close/>
                </a:path>
              </a:pathLst>
            </a:custGeom>
            <a:solidFill>
              <a:srgbClr val="E3F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365247"/>
              <a:ext cx="2855595" cy="454659"/>
            </a:xfrm>
            <a:custGeom>
              <a:avLst/>
              <a:gdLst/>
              <a:ahLst/>
              <a:cxnLst/>
              <a:rect l="l" t="t" r="r" b="b"/>
              <a:pathLst>
                <a:path w="2855595" h="454660">
                  <a:moveTo>
                    <a:pt x="2854995" y="0"/>
                  </a:moveTo>
                  <a:lnTo>
                    <a:pt x="2375969" y="0"/>
                  </a:lnTo>
                  <a:lnTo>
                    <a:pt x="0" y="377951"/>
                  </a:lnTo>
                  <a:lnTo>
                    <a:pt x="0" y="454151"/>
                  </a:lnTo>
                  <a:lnTo>
                    <a:pt x="2854995" y="0"/>
                  </a:lnTo>
                  <a:close/>
                </a:path>
              </a:pathLst>
            </a:custGeom>
            <a:solidFill>
              <a:srgbClr val="E2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2365247"/>
              <a:ext cx="3334385" cy="530860"/>
            </a:xfrm>
            <a:custGeom>
              <a:avLst/>
              <a:gdLst/>
              <a:ahLst/>
              <a:cxnLst/>
              <a:rect l="l" t="t" r="r" b="b"/>
              <a:pathLst>
                <a:path w="3334385" h="530860">
                  <a:moveTo>
                    <a:pt x="3334021" y="0"/>
                  </a:moveTo>
                  <a:lnTo>
                    <a:pt x="2854995" y="0"/>
                  </a:lnTo>
                  <a:lnTo>
                    <a:pt x="0" y="454151"/>
                  </a:lnTo>
                  <a:lnTo>
                    <a:pt x="0" y="530351"/>
                  </a:lnTo>
                  <a:lnTo>
                    <a:pt x="3334021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2365247"/>
              <a:ext cx="3813175" cy="607060"/>
            </a:xfrm>
            <a:custGeom>
              <a:avLst/>
              <a:gdLst/>
              <a:ahLst/>
              <a:cxnLst/>
              <a:rect l="l" t="t" r="r" b="b"/>
              <a:pathLst>
                <a:path w="3813175" h="607060">
                  <a:moveTo>
                    <a:pt x="3813048" y="0"/>
                  </a:moveTo>
                  <a:lnTo>
                    <a:pt x="3334021" y="0"/>
                  </a:lnTo>
                  <a:lnTo>
                    <a:pt x="0" y="530351"/>
                  </a:lnTo>
                  <a:lnTo>
                    <a:pt x="0" y="606551"/>
                  </a:lnTo>
                  <a:lnTo>
                    <a:pt x="3813048" y="0"/>
                  </a:lnTo>
                  <a:close/>
                </a:path>
              </a:pathLst>
            </a:custGeom>
            <a:solidFill>
              <a:srgbClr val="DB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2365247"/>
              <a:ext cx="3813175" cy="609600"/>
            </a:xfrm>
            <a:custGeom>
              <a:avLst/>
              <a:gdLst/>
              <a:ahLst/>
              <a:cxnLst/>
              <a:rect l="l" t="t" r="r" b="b"/>
              <a:pathLst>
                <a:path w="3813175" h="609600">
                  <a:moveTo>
                    <a:pt x="3813048" y="0"/>
                  </a:moveTo>
                  <a:lnTo>
                    <a:pt x="0" y="606551"/>
                  </a:lnTo>
                  <a:lnTo>
                    <a:pt x="0" y="609600"/>
                  </a:lnTo>
                  <a:lnTo>
                    <a:pt x="459865" y="609600"/>
                  </a:lnTo>
                  <a:lnTo>
                    <a:pt x="3813048" y="76200"/>
                  </a:lnTo>
                  <a:lnTo>
                    <a:pt x="3813048" y="0"/>
                  </a:lnTo>
                  <a:close/>
                </a:path>
              </a:pathLst>
            </a:custGeom>
            <a:solidFill>
              <a:srgbClr val="D9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7065" y="2441447"/>
              <a:ext cx="3353435" cy="533400"/>
            </a:xfrm>
            <a:custGeom>
              <a:avLst/>
              <a:gdLst/>
              <a:ahLst/>
              <a:cxnLst/>
              <a:rect l="l" t="t" r="r" b="b"/>
              <a:pathLst>
                <a:path w="3353435" h="533400">
                  <a:moveTo>
                    <a:pt x="3353182" y="0"/>
                  </a:moveTo>
                  <a:lnTo>
                    <a:pt x="0" y="533400"/>
                  </a:lnTo>
                  <a:lnTo>
                    <a:pt x="479026" y="533400"/>
                  </a:lnTo>
                  <a:lnTo>
                    <a:pt x="3353182" y="76200"/>
                  </a:lnTo>
                  <a:lnTo>
                    <a:pt x="3353182" y="0"/>
                  </a:lnTo>
                  <a:close/>
                </a:path>
              </a:pathLst>
            </a:custGeom>
            <a:solidFill>
              <a:srgbClr val="D5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6091" y="2517647"/>
              <a:ext cx="2874645" cy="457200"/>
            </a:xfrm>
            <a:custGeom>
              <a:avLst/>
              <a:gdLst/>
              <a:ahLst/>
              <a:cxnLst/>
              <a:rect l="l" t="t" r="r" b="b"/>
              <a:pathLst>
                <a:path w="2874645" h="457200">
                  <a:moveTo>
                    <a:pt x="2874156" y="0"/>
                  </a:moveTo>
                  <a:lnTo>
                    <a:pt x="0" y="457200"/>
                  </a:lnTo>
                  <a:lnTo>
                    <a:pt x="479026" y="457200"/>
                  </a:lnTo>
                  <a:lnTo>
                    <a:pt x="2874156" y="76200"/>
                  </a:lnTo>
                  <a:lnTo>
                    <a:pt x="2874156" y="0"/>
                  </a:lnTo>
                  <a:close/>
                </a:path>
              </a:pathLst>
            </a:custGeom>
            <a:solidFill>
              <a:srgbClr val="D3F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75117" y="2593847"/>
              <a:ext cx="2395220" cy="381000"/>
            </a:xfrm>
            <a:custGeom>
              <a:avLst/>
              <a:gdLst/>
              <a:ahLst/>
              <a:cxnLst/>
              <a:rect l="l" t="t" r="r" b="b"/>
              <a:pathLst>
                <a:path w="2395220" h="381000">
                  <a:moveTo>
                    <a:pt x="2395130" y="0"/>
                  </a:moveTo>
                  <a:lnTo>
                    <a:pt x="0" y="381000"/>
                  </a:lnTo>
                  <a:lnTo>
                    <a:pt x="459865" y="381000"/>
                  </a:lnTo>
                  <a:lnTo>
                    <a:pt x="2395130" y="73151"/>
                  </a:lnTo>
                  <a:lnTo>
                    <a:pt x="2395130" y="0"/>
                  </a:lnTo>
                  <a:close/>
                </a:path>
              </a:pathLst>
            </a:custGeom>
            <a:solidFill>
              <a:srgbClr val="D0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4982" y="2666999"/>
              <a:ext cx="1935480" cy="307975"/>
            </a:xfrm>
            <a:custGeom>
              <a:avLst/>
              <a:gdLst/>
              <a:ahLst/>
              <a:cxnLst/>
              <a:rect l="l" t="t" r="r" b="b"/>
              <a:pathLst>
                <a:path w="1935479" h="307975">
                  <a:moveTo>
                    <a:pt x="1935265" y="0"/>
                  </a:moveTo>
                  <a:lnTo>
                    <a:pt x="0" y="307848"/>
                  </a:lnTo>
                  <a:lnTo>
                    <a:pt x="479026" y="307848"/>
                  </a:lnTo>
                  <a:lnTo>
                    <a:pt x="1935265" y="76200"/>
                  </a:lnTo>
                  <a:lnTo>
                    <a:pt x="1935265" y="0"/>
                  </a:lnTo>
                  <a:close/>
                </a:path>
              </a:pathLst>
            </a:custGeom>
            <a:solidFill>
              <a:srgbClr val="C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4008" y="2743199"/>
              <a:ext cx="1456690" cy="231775"/>
            </a:xfrm>
            <a:custGeom>
              <a:avLst/>
              <a:gdLst/>
              <a:ahLst/>
              <a:cxnLst/>
              <a:rect l="l" t="t" r="r" b="b"/>
              <a:pathLst>
                <a:path w="1456689" h="231775">
                  <a:moveTo>
                    <a:pt x="1456239" y="0"/>
                  </a:moveTo>
                  <a:lnTo>
                    <a:pt x="0" y="231648"/>
                  </a:lnTo>
                  <a:lnTo>
                    <a:pt x="479026" y="231648"/>
                  </a:lnTo>
                  <a:lnTo>
                    <a:pt x="1456239" y="76200"/>
                  </a:lnTo>
                  <a:lnTo>
                    <a:pt x="1456239" y="0"/>
                  </a:lnTo>
                  <a:close/>
                </a:path>
              </a:pathLst>
            </a:custGeom>
            <a:solidFill>
              <a:srgbClr val="CD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93034" y="2819399"/>
              <a:ext cx="977265" cy="155575"/>
            </a:xfrm>
            <a:custGeom>
              <a:avLst/>
              <a:gdLst/>
              <a:ahLst/>
              <a:cxnLst/>
              <a:rect l="l" t="t" r="r" b="b"/>
              <a:pathLst>
                <a:path w="977264" h="155575">
                  <a:moveTo>
                    <a:pt x="977214" y="0"/>
                  </a:moveTo>
                  <a:lnTo>
                    <a:pt x="0" y="155448"/>
                  </a:lnTo>
                  <a:lnTo>
                    <a:pt x="479018" y="155448"/>
                  </a:lnTo>
                  <a:lnTo>
                    <a:pt x="958049" y="155448"/>
                  </a:lnTo>
                  <a:lnTo>
                    <a:pt x="977214" y="152400"/>
                  </a:lnTo>
                  <a:lnTo>
                    <a:pt x="977214" y="76200"/>
                  </a:lnTo>
                  <a:lnTo>
                    <a:pt x="97721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7200" y="2365247"/>
            <a:ext cx="3813175" cy="60960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81915" marR="81280">
              <a:lnSpc>
                <a:spcPct val="120000"/>
              </a:lnSpc>
              <a:spcBef>
                <a:spcPts val="185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interval,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computation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demanded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task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must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greater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available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7176" y="914399"/>
            <a:ext cx="1183005" cy="798830"/>
            <a:chOff x="1027176" y="914399"/>
            <a:chExt cx="1183005" cy="798830"/>
          </a:xfrm>
        </p:grpSpPr>
        <p:sp>
          <p:nvSpPr>
            <p:cNvPr id="4" name="object 4"/>
            <p:cNvSpPr/>
            <p:nvPr/>
          </p:nvSpPr>
          <p:spPr>
            <a:xfrm>
              <a:off x="1027176" y="914399"/>
              <a:ext cx="48895" cy="798830"/>
            </a:xfrm>
            <a:custGeom>
              <a:avLst/>
              <a:gdLst/>
              <a:ahLst/>
              <a:cxnLst/>
              <a:rect l="l" t="t" r="r" b="b"/>
              <a:pathLst>
                <a:path w="48894" h="798830">
                  <a:moveTo>
                    <a:pt x="24371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71" y="798576"/>
                  </a:lnTo>
                  <a:lnTo>
                    <a:pt x="24371" y="0"/>
                  </a:lnTo>
                  <a:close/>
                </a:path>
                <a:path w="48894" h="798830">
                  <a:moveTo>
                    <a:pt x="48768" y="0"/>
                  </a:moveTo>
                  <a:lnTo>
                    <a:pt x="24384" y="0"/>
                  </a:lnTo>
                  <a:lnTo>
                    <a:pt x="24384" y="798576"/>
                  </a:lnTo>
                  <a:lnTo>
                    <a:pt x="48768" y="798576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3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5944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B3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0328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B4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4712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B4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9096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B5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3480" y="914399"/>
              <a:ext cx="27940" cy="798830"/>
            </a:xfrm>
            <a:custGeom>
              <a:avLst/>
              <a:gdLst/>
              <a:ahLst/>
              <a:cxnLst/>
              <a:rect l="l" t="t" r="r" b="b"/>
              <a:pathLst>
                <a:path w="27940" h="798830">
                  <a:moveTo>
                    <a:pt x="27431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7431" y="798576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B6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0912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B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5296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B9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9680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BA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4064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B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8448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BE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2832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BF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7216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C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1600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C3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95984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C4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20368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C6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4752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C7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69136" y="914399"/>
              <a:ext cx="27940" cy="798830"/>
            </a:xfrm>
            <a:custGeom>
              <a:avLst/>
              <a:gdLst/>
              <a:ahLst/>
              <a:cxnLst/>
              <a:rect l="l" t="t" r="r" b="b"/>
              <a:pathLst>
                <a:path w="27940" h="798830">
                  <a:moveTo>
                    <a:pt x="27431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7431" y="798576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C8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96568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CA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20952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CA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45336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5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CB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9720" y="914399"/>
              <a:ext cx="97790" cy="798830"/>
            </a:xfrm>
            <a:custGeom>
              <a:avLst/>
              <a:gdLst/>
              <a:ahLst/>
              <a:cxnLst/>
              <a:rect l="l" t="t" r="r" b="b"/>
              <a:pathLst>
                <a:path w="97789" h="798830">
                  <a:moveTo>
                    <a:pt x="24371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71" y="798576"/>
                  </a:lnTo>
                  <a:lnTo>
                    <a:pt x="24371" y="0"/>
                  </a:lnTo>
                  <a:close/>
                </a:path>
                <a:path w="97789" h="798830">
                  <a:moveTo>
                    <a:pt x="73139" y="0"/>
                  </a:moveTo>
                  <a:lnTo>
                    <a:pt x="48768" y="0"/>
                  </a:lnTo>
                  <a:lnTo>
                    <a:pt x="24384" y="0"/>
                  </a:lnTo>
                  <a:lnTo>
                    <a:pt x="24384" y="798576"/>
                  </a:lnTo>
                  <a:lnTo>
                    <a:pt x="48768" y="798576"/>
                  </a:lnTo>
                  <a:lnTo>
                    <a:pt x="73139" y="798576"/>
                  </a:lnTo>
                  <a:lnTo>
                    <a:pt x="73139" y="0"/>
                  </a:lnTo>
                  <a:close/>
                </a:path>
                <a:path w="97789" h="798830">
                  <a:moveTo>
                    <a:pt x="97536" y="0"/>
                  </a:moveTo>
                  <a:lnTo>
                    <a:pt x="73152" y="0"/>
                  </a:lnTo>
                  <a:lnTo>
                    <a:pt x="73152" y="798576"/>
                  </a:lnTo>
                  <a:lnTo>
                    <a:pt x="97536" y="79857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CB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67256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CB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1640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CA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6024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3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3" y="79857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CA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40408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C8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64792" y="914399"/>
              <a:ext cx="27940" cy="798830"/>
            </a:xfrm>
            <a:custGeom>
              <a:avLst/>
              <a:gdLst/>
              <a:ahLst/>
              <a:cxnLst/>
              <a:rect l="l" t="t" r="r" b="b"/>
              <a:pathLst>
                <a:path w="27939" h="798830">
                  <a:moveTo>
                    <a:pt x="27432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7432" y="79857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C7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92224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C6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16608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C4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40992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C3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65376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C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9760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BF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14144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BE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38528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B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62912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BA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87296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B9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11680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B8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36064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B6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60448" y="914399"/>
              <a:ext cx="27940" cy="798830"/>
            </a:xfrm>
            <a:custGeom>
              <a:avLst/>
              <a:gdLst/>
              <a:ahLst/>
              <a:cxnLst/>
              <a:rect l="l" t="t" r="r" b="b"/>
              <a:pathLst>
                <a:path w="27939" h="798830">
                  <a:moveTo>
                    <a:pt x="27432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7432" y="79857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B5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87880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B4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12264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B4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36648" y="914399"/>
              <a:ext cx="24765" cy="798830"/>
            </a:xfrm>
            <a:custGeom>
              <a:avLst/>
              <a:gdLst/>
              <a:ahLst/>
              <a:cxnLst/>
              <a:rect l="l" t="t" r="r" b="b"/>
              <a:pathLst>
                <a:path w="24764" h="798830">
                  <a:moveTo>
                    <a:pt x="2438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B3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61032" y="914399"/>
              <a:ext cx="48895" cy="798830"/>
            </a:xfrm>
            <a:custGeom>
              <a:avLst/>
              <a:gdLst/>
              <a:ahLst/>
              <a:cxnLst/>
              <a:rect l="l" t="t" r="r" b="b"/>
              <a:pathLst>
                <a:path w="48894" h="798830">
                  <a:moveTo>
                    <a:pt x="48768" y="0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24384" y="798576"/>
                  </a:lnTo>
                  <a:lnTo>
                    <a:pt x="48768" y="798576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3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52219" y="691388"/>
            <a:ext cx="7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700276" y="219849"/>
            <a:ext cx="1174750" cy="6800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spc="-10" dirty="0">
                <a:solidFill>
                  <a:srgbClr val="0000FF"/>
                </a:solidFill>
              </a:rPr>
              <a:t>Example</a:t>
            </a:r>
            <a:endParaRPr sz="2200"/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2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93776" y="911224"/>
            <a:ext cx="1719580" cy="805180"/>
            <a:chOff x="493776" y="911224"/>
            <a:chExt cx="1719580" cy="805180"/>
          </a:xfrm>
        </p:grpSpPr>
        <p:sp>
          <p:nvSpPr>
            <p:cNvPr id="50" name="object 50"/>
            <p:cNvSpPr/>
            <p:nvPr/>
          </p:nvSpPr>
          <p:spPr>
            <a:xfrm>
              <a:off x="1027176" y="914399"/>
              <a:ext cx="1183005" cy="798830"/>
            </a:xfrm>
            <a:custGeom>
              <a:avLst/>
              <a:gdLst/>
              <a:ahLst/>
              <a:cxnLst/>
              <a:rect l="l" t="t" r="r" b="b"/>
              <a:pathLst>
                <a:path w="1183005" h="798830">
                  <a:moveTo>
                    <a:pt x="0" y="0"/>
                  </a:moveTo>
                  <a:lnTo>
                    <a:pt x="3048" y="798576"/>
                  </a:lnTo>
                </a:path>
                <a:path w="1183005" h="798830">
                  <a:moveTo>
                    <a:pt x="573024" y="0"/>
                  </a:moveTo>
                  <a:lnTo>
                    <a:pt x="573024" y="798576"/>
                  </a:lnTo>
                </a:path>
                <a:path w="1183005" h="798830">
                  <a:moveTo>
                    <a:pt x="1182624" y="0"/>
                  </a:moveTo>
                  <a:lnTo>
                    <a:pt x="1182624" y="79857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76" y="950975"/>
              <a:ext cx="496824" cy="192024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566420" y="691388"/>
            <a:ext cx="269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task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93776" y="1219199"/>
            <a:ext cx="497205" cy="457200"/>
            <a:chOff x="493776" y="1219199"/>
            <a:chExt cx="497205" cy="457200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6" y="1219199"/>
              <a:ext cx="496824" cy="18897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76" y="1484375"/>
              <a:ext cx="496824" cy="192024"/>
            </a:xfrm>
            <a:prstGeom prst="rect">
              <a:avLst/>
            </a:prstGeom>
          </p:spPr>
        </p:pic>
      </p:grp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454152" y="909827"/>
          <a:ext cx="1838325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60896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Hz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25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60896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Hz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50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53276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Hz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100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object 57"/>
          <p:cNvSpPr txBox="1"/>
          <p:nvPr/>
        </p:nvSpPr>
        <p:spPr>
          <a:xfrm>
            <a:off x="2471420" y="962659"/>
            <a:ext cx="16103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65" dirty="0">
                <a:latin typeface="Symbol"/>
                <a:cs typeface="Symbol"/>
              </a:rPr>
              <a:t></a:t>
            </a:r>
            <a:r>
              <a:rPr sz="1400" spc="165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MCD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(minor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cycle)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71420" y="1224787"/>
            <a:ext cx="6775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mcm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33420" y="1249171"/>
            <a:ext cx="8394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(major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cycle)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33420" y="1758188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1620" y="240741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01625" y="1935352"/>
            <a:ext cx="4044950" cy="466725"/>
            <a:chOff x="301625" y="1935352"/>
            <a:chExt cx="4044950" cy="466725"/>
          </a:xfrm>
        </p:grpSpPr>
        <p:sp>
          <p:nvSpPr>
            <p:cNvPr id="63" name="object 63"/>
            <p:cNvSpPr/>
            <p:nvPr/>
          </p:nvSpPr>
          <p:spPr>
            <a:xfrm>
              <a:off x="2286000" y="1938527"/>
              <a:ext cx="1981200" cy="421005"/>
            </a:xfrm>
            <a:custGeom>
              <a:avLst/>
              <a:gdLst/>
              <a:ahLst/>
              <a:cxnLst/>
              <a:rect l="l" t="t" r="r" b="b"/>
              <a:pathLst>
                <a:path w="1981200" h="421005">
                  <a:moveTo>
                    <a:pt x="1981200" y="0"/>
                  </a:moveTo>
                  <a:lnTo>
                    <a:pt x="1981200" y="420624"/>
                  </a:lnTo>
                </a:path>
                <a:path w="1981200" h="421005">
                  <a:moveTo>
                    <a:pt x="0" y="0"/>
                  </a:moveTo>
                  <a:lnTo>
                    <a:pt x="0" y="420624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4800" y="1938527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h="421005">
                  <a:moveTo>
                    <a:pt x="0" y="0"/>
                  </a:moveTo>
                  <a:lnTo>
                    <a:pt x="0" y="420624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8472" y="2362199"/>
              <a:ext cx="3615054" cy="0"/>
            </a:xfrm>
            <a:custGeom>
              <a:avLst/>
              <a:gdLst/>
              <a:ahLst/>
              <a:cxnLst/>
              <a:rect l="l" t="t" r="r" b="b"/>
              <a:pathLst>
                <a:path w="3615054">
                  <a:moveTo>
                    <a:pt x="2438400" y="0"/>
                  </a:moveTo>
                  <a:lnTo>
                    <a:pt x="2548128" y="0"/>
                  </a:lnTo>
                </a:path>
                <a:path w="3615054">
                  <a:moveTo>
                    <a:pt x="457200" y="0"/>
                  </a:moveTo>
                  <a:lnTo>
                    <a:pt x="566928" y="0"/>
                  </a:lnTo>
                </a:path>
                <a:path w="3615054">
                  <a:moveTo>
                    <a:pt x="0" y="0"/>
                  </a:moveTo>
                  <a:lnTo>
                    <a:pt x="73152" y="0"/>
                  </a:lnTo>
                </a:path>
                <a:path w="3615054">
                  <a:moveTo>
                    <a:pt x="2971800" y="0"/>
                  </a:moveTo>
                  <a:lnTo>
                    <a:pt x="3044952" y="0"/>
                  </a:lnTo>
                </a:path>
                <a:path w="3615054">
                  <a:moveTo>
                    <a:pt x="3276600" y="0"/>
                  </a:moveTo>
                  <a:lnTo>
                    <a:pt x="3614928" y="0"/>
                  </a:lnTo>
                </a:path>
                <a:path w="3615054">
                  <a:moveTo>
                    <a:pt x="1295400" y="0"/>
                  </a:moveTo>
                  <a:lnTo>
                    <a:pt x="1557528" y="0"/>
                  </a:lnTo>
                </a:path>
                <a:path w="3615054">
                  <a:moveTo>
                    <a:pt x="990600" y="0"/>
                  </a:moveTo>
                  <a:lnTo>
                    <a:pt x="1063752" y="0"/>
                  </a:lnTo>
                </a:path>
                <a:path w="3615054">
                  <a:moveTo>
                    <a:pt x="1981200" y="0"/>
                  </a:moveTo>
                  <a:lnTo>
                    <a:pt x="2054352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4800" y="2093975"/>
              <a:ext cx="3962400" cy="304800"/>
            </a:xfrm>
            <a:custGeom>
              <a:avLst/>
              <a:gdLst/>
              <a:ahLst/>
              <a:cxnLst/>
              <a:rect l="l" t="t" r="r" b="b"/>
              <a:pathLst>
                <a:path w="3962400" h="304800">
                  <a:moveTo>
                    <a:pt x="0" y="304800"/>
                  </a:moveTo>
                  <a:lnTo>
                    <a:pt x="0" y="0"/>
                  </a:lnTo>
                </a:path>
                <a:path w="3962400" h="304800">
                  <a:moveTo>
                    <a:pt x="493775" y="304800"/>
                  </a:moveTo>
                  <a:lnTo>
                    <a:pt x="496824" y="0"/>
                  </a:lnTo>
                </a:path>
                <a:path w="3962400" h="304800">
                  <a:moveTo>
                    <a:pt x="990600" y="304800"/>
                  </a:moveTo>
                  <a:lnTo>
                    <a:pt x="990600" y="0"/>
                  </a:lnTo>
                </a:path>
                <a:path w="3962400" h="304800">
                  <a:moveTo>
                    <a:pt x="1484376" y="304800"/>
                  </a:moveTo>
                  <a:lnTo>
                    <a:pt x="1487424" y="0"/>
                  </a:lnTo>
                </a:path>
                <a:path w="3962400" h="304800">
                  <a:moveTo>
                    <a:pt x="1981200" y="304800"/>
                  </a:moveTo>
                  <a:lnTo>
                    <a:pt x="1981200" y="0"/>
                  </a:lnTo>
                </a:path>
                <a:path w="3962400" h="304800">
                  <a:moveTo>
                    <a:pt x="2474976" y="304800"/>
                  </a:moveTo>
                  <a:lnTo>
                    <a:pt x="2478024" y="0"/>
                  </a:lnTo>
                </a:path>
                <a:path w="3962400" h="304800">
                  <a:moveTo>
                    <a:pt x="2971800" y="304800"/>
                  </a:moveTo>
                  <a:lnTo>
                    <a:pt x="2971800" y="0"/>
                  </a:lnTo>
                </a:path>
                <a:path w="3962400" h="304800">
                  <a:moveTo>
                    <a:pt x="3465576" y="304800"/>
                  </a:moveTo>
                  <a:lnTo>
                    <a:pt x="3468624" y="0"/>
                  </a:lnTo>
                </a:path>
                <a:path w="3962400" h="304800">
                  <a:moveTo>
                    <a:pt x="3962400" y="304800"/>
                  </a:moveTo>
                  <a:lnTo>
                    <a:pt x="396240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18820" y="240741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15644" y="240741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50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09420" y="240741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75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96844" y="2407411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150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690620" y="2407411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175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87444" y="2407411"/>
            <a:ext cx="1962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200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98576" y="1990343"/>
            <a:ext cx="497205" cy="58419"/>
            <a:chOff x="798576" y="1990343"/>
            <a:chExt cx="497205" cy="58419"/>
          </a:xfrm>
        </p:grpSpPr>
        <p:sp>
          <p:nvSpPr>
            <p:cNvPr id="74" name="object 74"/>
            <p:cNvSpPr/>
            <p:nvPr/>
          </p:nvSpPr>
          <p:spPr>
            <a:xfrm>
              <a:off x="841248" y="2017775"/>
              <a:ext cx="411480" cy="3175"/>
            </a:xfrm>
            <a:custGeom>
              <a:avLst/>
              <a:gdLst/>
              <a:ahLst/>
              <a:cxnLst/>
              <a:rect l="l" t="t" r="r" b="b"/>
              <a:pathLst>
                <a:path w="411480" h="3175">
                  <a:moveTo>
                    <a:pt x="0" y="0"/>
                  </a:moveTo>
                  <a:lnTo>
                    <a:pt x="411480" y="3048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8576" y="1990343"/>
              <a:ext cx="497205" cy="58419"/>
            </a:xfrm>
            <a:custGeom>
              <a:avLst/>
              <a:gdLst/>
              <a:ahLst/>
              <a:cxnLst/>
              <a:rect l="l" t="t" r="r" b="b"/>
              <a:pathLst>
                <a:path w="497205" h="58419">
                  <a:moveTo>
                    <a:pt x="48768" y="0"/>
                  </a:moveTo>
                  <a:lnTo>
                    <a:pt x="0" y="27432"/>
                  </a:lnTo>
                  <a:lnTo>
                    <a:pt x="48768" y="51816"/>
                  </a:lnTo>
                  <a:lnTo>
                    <a:pt x="48768" y="0"/>
                  </a:lnTo>
                  <a:close/>
                </a:path>
                <a:path w="497205" h="58419">
                  <a:moveTo>
                    <a:pt x="496824" y="30480"/>
                  </a:moveTo>
                  <a:lnTo>
                    <a:pt x="448056" y="6096"/>
                  </a:lnTo>
                  <a:lnTo>
                    <a:pt x="448056" y="57912"/>
                  </a:lnTo>
                  <a:lnTo>
                    <a:pt x="496824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987044" y="1800859"/>
            <a:ext cx="202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475" dirty="0">
                <a:latin typeface="Symbol"/>
                <a:cs typeface="Symbol"/>
              </a:rPr>
              <a:t></a:t>
            </a:r>
            <a:endParaRPr sz="1400">
              <a:latin typeface="Symbol"/>
              <a:cs typeface="Symbo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01625" y="1953767"/>
            <a:ext cx="3926204" cy="1210310"/>
            <a:chOff x="301625" y="1953767"/>
            <a:chExt cx="3926204" cy="1210310"/>
          </a:xfrm>
        </p:grpSpPr>
        <p:sp>
          <p:nvSpPr>
            <p:cNvPr id="78" name="object 78"/>
            <p:cNvSpPr/>
            <p:nvPr/>
          </p:nvSpPr>
          <p:spPr>
            <a:xfrm>
              <a:off x="2365248" y="1981199"/>
              <a:ext cx="1819910" cy="0"/>
            </a:xfrm>
            <a:custGeom>
              <a:avLst/>
              <a:gdLst/>
              <a:ahLst/>
              <a:cxnLst/>
              <a:rect l="l" t="t" r="r" b="b"/>
              <a:pathLst>
                <a:path w="1819910">
                  <a:moveTo>
                    <a:pt x="0" y="0"/>
                  </a:moveTo>
                  <a:lnTo>
                    <a:pt x="181965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22576" y="1953767"/>
              <a:ext cx="1905000" cy="55244"/>
            </a:xfrm>
            <a:custGeom>
              <a:avLst/>
              <a:gdLst/>
              <a:ahLst/>
              <a:cxnLst/>
              <a:rect l="l" t="t" r="r" b="b"/>
              <a:pathLst>
                <a:path w="1905000" h="55244">
                  <a:moveTo>
                    <a:pt x="48768" y="0"/>
                  </a:moveTo>
                  <a:lnTo>
                    <a:pt x="0" y="27432"/>
                  </a:lnTo>
                  <a:lnTo>
                    <a:pt x="48768" y="51816"/>
                  </a:lnTo>
                  <a:lnTo>
                    <a:pt x="48768" y="0"/>
                  </a:lnTo>
                  <a:close/>
                </a:path>
                <a:path w="1905000" h="55244">
                  <a:moveTo>
                    <a:pt x="1905000" y="27432"/>
                  </a:moveTo>
                  <a:lnTo>
                    <a:pt x="1856232" y="3048"/>
                  </a:lnTo>
                  <a:lnTo>
                    <a:pt x="1856232" y="54864"/>
                  </a:lnTo>
                  <a:lnTo>
                    <a:pt x="1905000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4800" y="2249423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115824"/>
                  </a:moveTo>
                  <a:lnTo>
                    <a:pt x="228600" y="115824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4800" y="2249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624" y="2249423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115824"/>
                  </a:moveTo>
                  <a:lnTo>
                    <a:pt x="228600" y="115824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1624" y="2249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295400" y="2249423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115824"/>
                  </a:moveTo>
                  <a:lnTo>
                    <a:pt x="228600" y="115824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95400" y="2249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92224" y="2249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8" y="115824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792224" y="2249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86000" y="2249423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115824"/>
                  </a:moveTo>
                  <a:lnTo>
                    <a:pt x="228600" y="115824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86000" y="2249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782823" y="2249423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115824"/>
                  </a:moveTo>
                  <a:lnTo>
                    <a:pt x="228600" y="115824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782823" y="2249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276600" y="2249423"/>
              <a:ext cx="228600" cy="116205"/>
            </a:xfrm>
            <a:custGeom>
              <a:avLst/>
              <a:gdLst/>
              <a:ahLst/>
              <a:cxnLst/>
              <a:rect l="l" t="t" r="r" b="b"/>
              <a:pathLst>
                <a:path w="228600" h="116205">
                  <a:moveTo>
                    <a:pt x="0" y="115824"/>
                  </a:moveTo>
                  <a:lnTo>
                    <a:pt x="228600" y="115824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276600" y="2249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773423" y="2249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2316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231648" y="115824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773423" y="2249423"/>
              <a:ext cx="231775" cy="116205"/>
            </a:xfrm>
            <a:custGeom>
              <a:avLst/>
              <a:gdLst/>
              <a:ahLst/>
              <a:cxnLst/>
              <a:rect l="l" t="t" r="r" b="b"/>
              <a:pathLst>
                <a:path w="231775" h="116205">
                  <a:moveTo>
                    <a:pt x="0" y="115824"/>
                  </a:moveTo>
                  <a:lnTo>
                    <a:pt x="231648" y="115824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33400" y="22494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79" h="116205">
                  <a:moveTo>
                    <a:pt x="195071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1" y="115824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33400" y="22494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79" h="116205">
                  <a:moveTo>
                    <a:pt x="0" y="115824"/>
                  </a:moveTo>
                  <a:lnTo>
                    <a:pt x="195071" y="115824"/>
                  </a:lnTo>
                  <a:lnTo>
                    <a:pt x="195071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24000" y="22494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1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1" y="115824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524000" y="22494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1" y="115824"/>
                  </a:lnTo>
                  <a:lnTo>
                    <a:pt x="195071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514600" y="22494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514600" y="22494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05200" y="22494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79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05200" y="22494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79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30224" y="2249423"/>
              <a:ext cx="155575" cy="116205"/>
            </a:xfrm>
            <a:custGeom>
              <a:avLst/>
              <a:gdLst/>
              <a:ahLst/>
              <a:cxnLst/>
              <a:rect l="l" t="t" r="r" b="b"/>
              <a:pathLst>
                <a:path w="155575" h="116205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30224" y="2249423"/>
              <a:ext cx="155575" cy="116205"/>
            </a:xfrm>
            <a:custGeom>
              <a:avLst/>
              <a:gdLst/>
              <a:ahLst/>
              <a:cxnLst/>
              <a:rect l="l" t="t" r="r" b="b"/>
              <a:pathLst>
                <a:path w="155575" h="116205">
                  <a:moveTo>
                    <a:pt x="0" y="115824"/>
                  </a:moveTo>
                  <a:lnTo>
                    <a:pt x="155448" y="115824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011423" y="2249423"/>
              <a:ext cx="155575" cy="116205"/>
            </a:xfrm>
            <a:custGeom>
              <a:avLst/>
              <a:gdLst/>
              <a:ahLst/>
              <a:cxnLst/>
              <a:rect l="l" t="t" r="r" b="b"/>
              <a:pathLst>
                <a:path w="155575" h="116205">
                  <a:moveTo>
                    <a:pt x="1554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5448" y="1158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11423" y="2249423"/>
              <a:ext cx="155575" cy="116205"/>
            </a:xfrm>
            <a:custGeom>
              <a:avLst/>
              <a:gdLst/>
              <a:ahLst/>
              <a:cxnLst/>
              <a:rect l="l" t="t" r="r" b="b"/>
              <a:pathLst>
                <a:path w="155575" h="116205">
                  <a:moveTo>
                    <a:pt x="0" y="115824"/>
                  </a:moveTo>
                  <a:lnTo>
                    <a:pt x="155448" y="115824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8928" y="2624327"/>
              <a:ext cx="1837944" cy="53949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8928" y="2624327"/>
              <a:ext cx="1837943" cy="539496"/>
            </a:xfrm>
            <a:prstGeom prst="rect">
              <a:avLst/>
            </a:prstGeom>
          </p:spPr>
        </p:pic>
      </p:grpSp>
      <p:sp>
        <p:nvSpPr>
          <p:cNvPr id="110" name="object 110"/>
          <p:cNvSpPr txBox="1"/>
          <p:nvPr/>
        </p:nvSpPr>
        <p:spPr>
          <a:xfrm>
            <a:off x="2180844" y="2407411"/>
            <a:ext cx="1006475" cy="687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31495" algn="l"/>
              </a:tabLst>
            </a:pPr>
            <a:r>
              <a:rPr sz="850" spc="-25" dirty="0">
                <a:latin typeface="Times New Roman"/>
                <a:cs typeface="Times New Roman"/>
              </a:rPr>
              <a:t>100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125</a:t>
            </a:r>
            <a:endParaRPr sz="850">
              <a:latin typeface="Times New Roman"/>
              <a:cs typeface="Times New Roman"/>
            </a:endParaRPr>
          </a:p>
          <a:p>
            <a:pPr marL="114300" marR="43180" indent="-9525">
              <a:lnSpc>
                <a:spcPct val="114999"/>
              </a:lnSpc>
              <a:spcBef>
                <a:spcPts val="840"/>
              </a:spcBef>
            </a:pP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baseline="-20833" dirty="0">
                <a:latin typeface="Times New Roman"/>
                <a:cs typeface="Times New Roman"/>
              </a:rPr>
              <a:t>A</a:t>
            </a:r>
            <a:r>
              <a:rPr sz="1200" b="1" spc="150" baseline="-20833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+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baseline="-20833" dirty="0">
                <a:latin typeface="Times New Roman"/>
                <a:cs typeface="Times New Roman"/>
              </a:rPr>
              <a:t>B</a:t>
            </a:r>
            <a:r>
              <a:rPr sz="1200" b="1" spc="112" baseline="-20833" dirty="0">
                <a:latin typeface="Times New Roman"/>
                <a:cs typeface="Times New Roman"/>
              </a:rPr>
              <a:t> </a:t>
            </a:r>
            <a:r>
              <a:rPr sz="1200" spc="350" dirty="0">
                <a:latin typeface="Symbol"/>
                <a:cs typeface="Symbol"/>
              </a:rPr>
              <a:t>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baseline="-20833" dirty="0">
                <a:latin typeface="Times New Roman"/>
                <a:cs typeface="Times New Roman"/>
              </a:rPr>
              <a:t>A</a:t>
            </a:r>
            <a:r>
              <a:rPr sz="1200" b="1" spc="150" baseline="-20833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+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baseline="-20833" dirty="0">
                <a:latin typeface="Times New Roman"/>
                <a:cs typeface="Times New Roman"/>
              </a:rPr>
              <a:t>C</a:t>
            </a:r>
            <a:r>
              <a:rPr sz="1200" b="1" spc="120" baseline="-20833" dirty="0">
                <a:latin typeface="Times New Roman"/>
                <a:cs typeface="Times New Roman"/>
              </a:rPr>
              <a:t> </a:t>
            </a:r>
            <a:r>
              <a:rPr sz="1200" spc="350" dirty="0">
                <a:latin typeface="Symbol"/>
                <a:cs typeface="Symbol"/>
              </a:rPr>
              <a:t>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404619" y="2773171"/>
            <a:ext cx="769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Guarantee: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0" y="0"/>
            <a:ext cx="4572000" cy="3429000"/>
            <a:chOff x="0" y="0"/>
            <a:chExt cx="4572000" cy="3429000"/>
          </a:xfrm>
        </p:grpSpPr>
        <p:pic>
          <p:nvPicPr>
            <p:cNvPr id="113" name="object 1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6751" y="2688335"/>
              <a:ext cx="45720" cy="420624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6096" y="6095"/>
              <a:ext cx="4559935" cy="3416935"/>
            </a:xfrm>
            <a:custGeom>
              <a:avLst/>
              <a:gdLst/>
              <a:ahLst/>
              <a:cxnLst/>
              <a:rect l="l" t="t" r="r" b="b"/>
              <a:pathLst>
                <a:path w="4559935" h="3416935">
                  <a:moveTo>
                    <a:pt x="0" y="3416808"/>
                  </a:moveTo>
                  <a:lnTo>
                    <a:pt x="4559808" y="3416808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50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5001" y="2395601"/>
            <a:ext cx="2066925" cy="847725"/>
            <a:chOff x="1405001" y="2395601"/>
            <a:chExt cx="2066925" cy="847725"/>
          </a:xfrm>
        </p:grpSpPr>
        <p:sp>
          <p:nvSpPr>
            <p:cNvPr id="4" name="object 4"/>
            <p:cNvSpPr/>
            <p:nvPr/>
          </p:nvSpPr>
          <p:spPr>
            <a:xfrm>
              <a:off x="1408176" y="2398775"/>
              <a:ext cx="97790" cy="838200"/>
            </a:xfrm>
            <a:custGeom>
              <a:avLst/>
              <a:gdLst/>
              <a:ahLst/>
              <a:cxnLst/>
              <a:rect l="l" t="t" r="r" b="b"/>
              <a:pathLst>
                <a:path w="97790" h="838200">
                  <a:moveTo>
                    <a:pt x="3351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15" y="838200"/>
                  </a:lnTo>
                  <a:lnTo>
                    <a:pt x="33515" y="0"/>
                  </a:lnTo>
                  <a:close/>
                </a:path>
                <a:path w="97790" h="838200">
                  <a:moveTo>
                    <a:pt x="97536" y="0"/>
                  </a:moveTo>
                  <a:lnTo>
                    <a:pt x="64008" y="0"/>
                  </a:lnTo>
                  <a:lnTo>
                    <a:pt x="33528" y="0"/>
                  </a:lnTo>
                  <a:lnTo>
                    <a:pt x="33528" y="838200"/>
                  </a:lnTo>
                  <a:lnTo>
                    <a:pt x="64008" y="838200"/>
                  </a:lnTo>
                  <a:lnTo>
                    <a:pt x="97536" y="838200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5712" y="2398775"/>
              <a:ext cx="64135" cy="838200"/>
            </a:xfrm>
            <a:custGeom>
              <a:avLst/>
              <a:gdLst/>
              <a:ahLst/>
              <a:cxnLst/>
              <a:rect l="l" t="t" r="r" b="b"/>
              <a:pathLst>
                <a:path w="64134" h="838200">
                  <a:moveTo>
                    <a:pt x="64008" y="0"/>
                  </a:moveTo>
                  <a:lnTo>
                    <a:pt x="30480" y="0"/>
                  </a:lnTo>
                  <a:lnTo>
                    <a:pt x="0" y="0"/>
                  </a:lnTo>
                  <a:lnTo>
                    <a:pt x="0" y="838200"/>
                  </a:lnTo>
                  <a:lnTo>
                    <a:pt x="30480" y="838200"/>
                  </a:lnTo>
                  <a:lnTo>
                    <a:pt x="64008" y="8382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9720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8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80" y="83820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200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3728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8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80" y="83820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64208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97736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8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80" y="83820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8216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1744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95272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5752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59280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89760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23288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53768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7296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17776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1304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81784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15312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48840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9320" y="2398775"/>
              <a:ext cx="64135" cy="838200"/>
            </a:xfrm>
            <a:custGeom>
              <a:avLst/>
              <a:gdLst/>
              <a:ahLst/>
              <a:cxnLst/>
              <a:rect l="l" t="t" r="r" b="b"/>
              <a:pathLst>
                <a:path w="64135" h="838200">
                  <a:moveTo>
                    <a:pt x="63995" y="0"/>
                  </a:moveTo>
                  <a:lnTo>
                    <a:pt x="33528" y="0"/>
                  </a:lnTo>
                  <a:lnTo>
                    <a:pt x="0" y="0"/>
                  </a:lnTo>
                  <a:lnTo>
                    <a:pt x="0" y="838200"/>
                  </a:lnTo>
                  <a:lnTo>
                    <a:pt x="33528" y="838200"/>
                  </a:lnTo>
                  <a:lnTo>
                    <a:pt x="63995" y="838200"/>
                  </a:lnTo>
                  <a:lnTo>
                    <a:pt x="63995" y="0"/>
                  </a:lnTo>
                  <a:close/>
                </a:path>
              </a:pathLst>
            </a:custGeom>
            <a:solidFill>
              <a:srgbClr val="FFE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43328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E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76856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E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07336" y="2398775"/>
              <a:ext cx="64135" cy="838200"/>
            </a:xfrm>
            <a:custGeom>
              <a:avLst/>
              <a:gdLst/>
              <a:ahLst/>
              <a:cxnLst/>
              <a:rect l="l" t="t" r="r" b="b"/>
              <a:pathLst>
                <a:path w="64135" h="838200">
                  <a:moveTo>
                    <a:pt x="3351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15" y="838200"/>
                  </a:lnTo>
                  <a:lnTo>
                    <a:pt x="33515" y="0"/>
                  </a:lnTo>
                  <a:close/>
                </a:path>
                <a:path w="64135" h="838200">
                  <a:moveTo>
                    <a:pt x="64008" y="0"/>
                  </a:moveTo>
                  <a:lnTo>
                    <a:pt x="33528" y="0"/>
                  </a:lnTo>
                  <a:lnTo>
                    <a:pt x="33528" y="838200"/>
                  </a:lnTo>
                  <a:lnTo>
                    <a:pt x="64008" y="8382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FFE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71344" y="2398775"/>
              <a:ext cx="131445" cy="838200"/>
            </a:xfrm>
            <a:custGeom>
              <a:avLst/>
              <a:gdLst/>
              <a:ahLst/>
              <a:cxnLst/>
              <a:rect l="l" t="t" r="r" b="b"/>
              <a:pathLst>
                <a:path w="131444" h="838200">
                  <a:moveTo>
                    <a:pt x="63995" y="0"/>
                  </a:moveTo>
                  <a:lnTo>
                    <a:pt x="33528" y="0"/>
                  </a:lnTo>
                  <a:lnTo>
                    <a:pt x="0" y="0"/>
                  </a:lnTo>
                  <a:lnTo>
                    <a:pt x="0" y="838200"/>
                  </a:lnTo>
                  <a:lnTo>
                    <a:pt x="33528" y="838200"/>
                  </a:lnTo>
                  <a:lnTo>
                    <a:pt x="63995" y="838200"/>
                  </a:lnTo>
                  <a:lnTo>
                    <a:pt x="63995" y="0"/>
                  </a:lnTo>
                  <a:close/>
                </a:path>
                <a:path w="131444" h="838200">
                  <a:moveTo>
                    <a:pt x="131064" y="0"/>
                  </a:moveTo>
                  <a:lnTo>
                    <a:pt x="97536" y="0"/>
                  </a:lnTo>
                  <a:lnTo>
                    <a:pt x="64008" y="0"/>
                  </a:lnTo>
                  <a:lnTo>
                    <a:pt x="64008" y="838200"/>
                  </a:lnTo>
                  <a:lnTo>
                    <a:pt x="97536" y="838200"/>
                  </a:lnTo>
                  <a:lnTo>
                    <a:pt x="131064" y="838200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FF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02408" y="2398775"/>
              <a:ext cx="64135" cy="838200"/>
            </a:xfrm>
            <a:custGeom>
              <a:avLst/>
              <a:gdLst/>
              <a:ahLst/>
              <a:cxnLst/>
              <a:rect l="l" t="t" r="r" b="b"/>
              <a:pathLst>
                <a:path w="64135" h="838200">
                  <a:moveTo>
                    <a:pt x="3046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67" y="838200"/>
                  </a:lnTo>
                  <a:lnTo>
                    <a:pt x="30467" y="0"/>
                  </a:lnTo>
                  <a:close/>
                </a:path>
                <a:path w="64135" h="838200">
                  <a:moveTo>
                    <a:pt x="64008" y="0"/>
                  </a:moveTo>
                  <a:lnTo>
                    <a:pt x="30480" y="0"/>
                  </a:lnTo>
                  <a:lnTo>
                    <a:pt x="30480" y="838200"/>
                  </a:lnTo>
                  <a:lnTo>
                    <a:pt x="64008" y="8382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FFE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6416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E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96896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E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30424" y="2398775"/>
              <a:ext cx="64135" cy="838200"/>
            </a:xfrm>
            <a:custGeom>
              <a:avLst/>
              <a:gdLst/>
              <a:ahLst/>
              <a:cxnLst/>
              <a:rect l="l" t="t" r="r" b="b"/>
              <a:pathLst>
                <a:path w="64135" h="838200">
                  <a:moveTo>
                    <a:pt x="64008" y="0"/>
                  </a:moveTo>
                  <a:lnTo>
                    <a:pt x="30480" y="0"/>
                  </a:lnTo>
                  <a:lnTo>
                    <a:pt x="0" y="0"/>
                  </a:lnTo>
                  <a:lnTo>
                    <a:pt x="0" y="838200"/>
                  </a:lnTo>
                  <a:lnTo>
                    <a:pt x="30480" y="838200"/>
                  </a:lnTo>
                  <a:lnTo>
                    <a:pt x="64008" y="8382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FFE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4432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24912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8440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91968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22448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55976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86456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9984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50464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3992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14472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48000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78480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12008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45536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76016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5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09544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80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40024" y="2398776"/>
              <a:ext cx="33655" cy="838200"/>
            </a:xfrm>
            <a:custGeom>
              <a:avLst/>
              <a:gdLst/>
              <a:ahLst/>
              <a:cxnLst/>
              <a:rect l="l" t="t" r="r" b="b"/>
              <a:pathLst>
                <a:path w="33654" h="838200">
                  <a:moveTo>
                    <a:pt x="3352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3527" y="838200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FF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73552" y="2398776"/>
              <a:ext cx="30480" cy="838200"/>
            </a:xfrm>
            <a:custGeom>
              <a:avLst/>
              <a:gdLst/>
              <a:ahLst/>
              <a:cxnLst/>
              <a:rect l="l" t="t" r="r" b="b"/>
              <a:pathLst>
                <a:path w="30479" h="838200">
                  <a:moveTo>
                    <a:pt x="304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79" y="83820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04032" y="2398775"/>
              <a:ext cx="64135" cy="838200"/>
            </a:xfrm>
            <a:custGeom>
              <a:avLst/>
              <a:gdLst/>
              <a:ahLst/>
              <a:cxnLst/>
              <a:rect l="l" t="t" r="r" b="b"/>
              <a:pathLst>
                <a:path w="64135" h="838200">
                  <a:moveTo>
                    <a:pt x="63995" y="0"/>
                  </a:moveTo>
                  <a:lnTo>
                    <a:pt x="33528" y="0"/>
                  </a:lnTo>
                  <a:lnTo>
                    <a:pt x="0" y="0"/>
                  </a:lnTo>
                  <a:lnTo>
                    <a:pt x="0" y="838200"/>
                  </a:lnTo>
                  <a:lnTo>
                    <a:pt x="33528" y="838200"/>
                  </a:lnTo>
                  <a:lnTo>
                    <a:pt x="63995" y="838200"/>
                  </a:lnTo>
                  <a:lnTo>
                    <a:pt x="63995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68040" y="2398775"/>
              <a:ext cx="97790" cy="838200"/>
            </a:xfrm>
            <a:custGeom>
              <a:avLst/>
              <a:gdLst/>
              <a:ahLst/>
              <a:cxnLst/>
              <a:rect l="l" t="t" r="r" b="b"/>
              <a:pathLst>
                <a:path w="97789" h="838200">
                  <a:moveTo>
                    <a:pt x="97523" y="0"/>
                  </a:moveTo>
                  <a:lnTo>
                    <a:pt x="64008" y="0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838200"/>
                  </a:lnTo>
                  <a:lnTo>
                    <a:pt x="33528" y="838200"/>
                  </a:lnTo>
                  <a:lnTo>
                    <a:pt x="64008" y="838200"/>
                  </a:lnTo>
                  <a:lnTo>
                    <a:pt x="97523" y="838200"/>
                  </a:lnTo>
                  <a:lnTo>
                    <a:pt x="9752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08176" y="2398776"/>
              <a:ext cx="2060575" cy="841375"/>
            </a:xfrm>
            <a:custGeom>
              <a:avLst/>
              <a:gdLst/>
              <a:ahLst/>
              <a:cxnLst/>
              <a:rect l="l" t="t" r="r" b="b"/>
              <a:pathLst>
                <a:path w="2060575" h="841375">
                  <a:moveTo>
                    <a:pt x="0" y="841248"/>
                  </a:moveTo>
                  <a:lnTo>
                    <a:pt x="2060448" y="841248"/>
                  </a:lnTo>
                  <a:lnTo>
                    <a:pt x="2060448" y="0"/>
                  </a:lnTo>
                  <a:lnTo>
                    <a:pt x="0" y="0"/>
                  </a:lnTo>
                  <a:lnTo>
                    <a:pt x="0" y="8412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4370">
              <a:lnSpc>
                <a:spcPct val="100000"/>
              </a:lnSpc>
              <a:spcBef>
                <a:spcPts val="90"/>
              </a:spcBef>
            </a:pPr>
            <a:r>
              <a:rPr dirty="0"/>
              <a:t>Processor</a:t>
            </a:r>
            <a:r>
              <a:rPr spc="-100" dirty="0"/>
              <a:t> </a:t>
            </a:r>
            <a:r>
              <a:rPr spc="-10" dirty="0"/>
              <a:t>Demand</a:t>
            </a:r>
          </a:p>
        </p:txBody>
      </p:sp>
      <p:grpSp>
        <p:nvGrpSpPr>
          <p:cNvPr id="57" name="object 57"/>
          <p:cNvGrpSpPr/>
          <p:nvPr/>
        </p:nvGrpSpPr>
        <p:grpSpPr>
          <a:xfrm>
            <a:off x="336613" y="792352"/>
            <a:ext cx="3891279" cy="659130"/>
            <a:chOff x="336613" y="792352"/>
            <a:chExt cx="3891279" cy="659130"/>
          </a:xfrm>
        </p:grpSpPr>
        <p:sp>
          <p:nvSpPr>
            <p:cNvPr id="58" name="object 58"/>
            <p:cNvSpPr/>
            <p:nvPr/>
          </p:nvSpPr>
          <p:spPr>
            <a:xfrm>
              <a:off x="341376" y="1257300"/>
              <a:ext cx="3846829" cy="0"/>
            </a:xfrm>
            <a:custGeom>
              <a:avLst/>
              <a:gdLst/>
              <a:ahLst/>
              <a:cxnLst/>
              <a:rect l="l" t="t" r="r" b="b"/>
              <a:pathLst>
                <a:path w="3846829">
                  <a:moveTo>
                    <a:pt x="1566671" y="0"/>
                  </a:moveTo>
                  <a:lnTo>
                    <a:pt x="1984248" y="0"/>
                  </a:lnTo>
                </a:path>
                <a:path w="3846829">
                  <a:moveTo>
                    <a:pt x="3166872" y="0"/>
                  </a:moveTo>
                  <a:lnTo>
                    <a:pt x="3846576" y="0"/>
                  </a:lnTo>
                </a:path>
                <a:path w="3846829">
                  <a:moveTo>
                    <a:pt x="499872" y="0"/>
                  </a:moveTo>
                  <a:lnTo>
                    <a:pt x="1222248" y="0"/>
                  </a:lnTo>
                </a:path>
                <a:path w="3846829">
                  <a:moveTo>
                    <a:pt x="2328672" y="0"/>
                  </a:moveTo>
                  <a:lnTo>
                    <a:pt x="2822448" y="0"/>
                  </a:lnTo>
                </a:path>
                <a:path w="3846829">
                  <a:moveTo>
                    <a:pt x="0" y="0"/>
                  </a:moveTo>
                  <a:lnTo>
                    <a:pt x="15544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78808" y="1234440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6"/>
                  </a:lnTo>
                  <a:lnTo>
                    <a:pt x="48768" y="24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72896" y="990599"/>
              <a:ext cx="64135" cy="265430"/>
            </a:xfrm>
            <a:custGeom>
              <a:avLst/>
              <a:gdLst/>
              <a:ahLst/>
              <a:cxnLst/>
              <a:rect l="l" t="t" r="r" b="b"/>
              <a:pathLst>
                <a:path w="64134" h="265430">
                  <a:moveTo>
                    <a:pt x="64008" y="173736"/>
                  </a:moveTo>
                  <a:lnTo>
                    <a:pt x="39509" y="173736"/>
                  </a:lnTo>
                  <a:lnTo>
                    <a:pt x="36576" y="0"/>
                  </a:lnTo>
                  <a:lnTo>
                    <a:pt x="27432" y="0"/>
                  </a:lnTo>
                  <a:lnTo>
                    <a:pt x="30365" y="173736"/>
                  </a:lnTo>
                  <a:lnTo>
                    <a:pt x="0" y="173736"/>
                  </a:lnTo>
                  <a:lnTo>
                    <a:pt x="33528" y="265176"/>
                  </a:lnTo>
                  <a:lnTo>
                    <a:pt x="64008" y="1737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0144" y="950975"/>
              <a:ext cx="64135" cy="304800"/>
            </a:xfrm>
            <a:custGeom>
              <a:avLst/>
              <a:gdLst/>
              <a:ahLst/>
              <a:cxnLst/>
              <a:rect l="l" t="t" r="r" b="b"/>
              <a:pathLst>
                <a:path w="64134" h="304800">
                  <a:moveTo>
                    <a:pt x="64008" y="91440"/>
                  </a:moveTo>
                  <a:lnTo>
                    <a:pt x="30480" y="0"/>
                  </a:lnTo>
                  <a:lnTo>
                    <a:pt x="0" y="91440"/>
                  </a:lnTo>
                  <a:lnTo>
                    <a:pt x="27343" y="91440"/>
                  </a:lnTo>
                  <a:lnTo>
                    <a:pt x="24384" y="304800"/>
                  </a:lnTo>
                  <a:lnTo>
                    <a:pt x="33528" y="304800"/>
                  </a:lnTo>
                  <a:lnTo>
                    <a:pt x="36487" y="91440"/>
                  </a:lnTo>
                  <a:lnTo>
                    <a:pt x="64008" y="9144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87296" y="990599"/>
              <a:ext cx="64135" cy="265430"/>
            </a:xfrm>
            <a:custGeom>
              <a:avLst/>
              <a:gdLst/>
              <a:ahLst/>
              <a:cxnLst/>
              <a:rect l="l" t="t" r="r" b="b"/>
              <a:pathLst>
                <a:path w="64135" h="265430">
                  <a:moveTo>
                    <a:pt x="64008" y="173736"/>
                  </a:moveTo>
                  <a:lnTo>
                    <a:pt x="39509" y="173736"/>
                  </a:lnTo>
                  <a:lnTo>
                    <a:pt x="36576" y="0"/>
                  </a:lnTo>
                  <a:lnTo>
                    <a:pt x="27432" y="0"/>
                  </a:lnTo>
                  <a:lnTo>
                    <a:pt x="30365" y="173736"/>
                  </a:lnTo>
                  <a:lnTo>
                    <a:pt x="0" y="173736"/>
                  </a:lnTo>
                  <a:lnTo>
                    <a:pt x="33528" y="265176"/>
                  </a:lnTo>
                  <a:lnTo>
                    <a:pt x="64008" y="1737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04544" y="950975"/>
              <a:ext cx="64135" cy="304800"/>
            </a:xfrm>
            <a:custGeom>
              <a:avLst/>
              <a:gdLst/>
              <a:ahLst/>
              <a:cxnLst/>
              <a:rect l="l" t="t" r="r" b="b"/>
              <a:pathLst>
                <a:path w="64134" h="304800">
                  <a:moveTo>
                    <a:pt x="64008" y="91440"/>
                  </a:moveTo>
                  <a:lnTo>
                    <a:pt x="30480" y="0"/>
                  </a:lnTo>
                  <a:lnTo>
                    <a:pt x="0" y="91440"/>
                  </a:lnTo>
                  <a:lnTo>
                    <a:pt x="27343" y="91440"/>
                  </a:lnTo>
                  <a:lnTo>
                    <a:pt x="24384" y="304800"/>
                  </a:lnTo>
                  <a:lnTo>
                    <a:pt x="33528" y="304800"/>
                  </a:lnTo>
                  <a:lnTo>
                    <a:pt x="36487" y="91440"/>
                  </a:lnTo>
                  <a:lnTo>
                    <a:pt x="64008" y="9144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01696" y="990599"/>
              <a:ext cx="64135" cy="265430"/>
            </a:xfrm>
            <a:custGeom>
              <a:avLst/>
              <a:gdLst/>
              <a:ahLst/>
              <a:cxnLst/>
              <a:rect l="l" t="t" r="r" b="b"/>
              <a:pathLst>
                <a:path w="64135" h="265430">
                  <a:moveTo>
                    <a:pt x="64008" y="173736"/>
                  </a:moveTo>
                  <a:lnTo>
                    <a:pt x="39509" y="173736"/>
                  </a:lnTo>
                  <a:lnTo>
                    <a:pt x="36576" y="0"/>
                  </a:lnTo>
                  <a:lnTo>
                    <a:pt x="27432" y="0"/>
                  </a:lnTo>
                  <a:lnTo>
                    <a:pt x="30365" y="173736"/>
                  </a:lnTo>
                  <a:lnTo>
                    <a:pt x="0" y="173736"/>
                  </a:lnTo>
                  <a:lnTo>
                    <a:pt x="33528" y="265176"/>
                  </a:lnTo>
                  <a:lnTo>
                    <a:pt x="64008" y="1737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18944" y="950975"/>
              <a:ext cx="64135" cy="304800"/>
            </a:xfrm>
            <a:custGeom>
              <a:avLst/>
              <a:gdLst/>
              <a:ahLst/>
              <a:cxnLst/>
              <a:rect l="l" t="t" r="r" b="b"/>
              <a:pathLst>
                <a:path w="64135" h="304800">
                  <a:moveTo>
                    <a:pt x="64008" y="91440"/>
                  </a:moveTo>
                  <a:lnTo>
                    <a:pt x="30480" y="0"/>
                  </a:lnTo>
                  <a:lnTo>
                    <a:pt x="0" y="91440"/>
                  </a:lnTo>
                  <a:lnTo>
                    <a:pt x="27343" y="91440"/>
                  </a:lnTo>
                  <a:lnTo>
                    <a:pt x="24384" y="304800"/>
                  </a:lnTo>
                  <a:lnTo>
                    <a:pt x="33528" y="304800"/>
                  </a:lnTo>
                  <a:lnTo>
                    <a:pt x="36487" y="91440"/>
                  </a:lnTo>
                  <a:lnTo>
                    <a:pt x="64008" y="9144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16096" y="990599"/>
              <a:ext cx="64135" cy="265430"/>
            </a:xfrm>
            <a:custGeom>
              <a:avLst/>
              <a:gdLst/>
              <a:ahLst/>
              <a:cxnLst/>
              <a:rect l="l" t="t" r="r" b="b"/>
              <a:pathLst>
                <a:path w="64135" h="265430">
                  <a:moveTo>
                    <a:pt x="64008" y="173736"/>
                  </a:moveTo>
                  <a:lnTo>
                    <a:pt x="39509" y="173736"/>
                  </a:lnTo>
                  <a:lnTo>
                    <a:pt x="36576" y="0"/>
                  </a:lnTo>
                  <a:lnTo>
                    <a:pt x="27432" y="0"/>
                  </a:lnTo>
                  <a:lnTo>
                    <a:pt x="30365" y="173736"/>
                  </a:lnTo>
                  <a:lnTo>
                    <a:pt x="0" y="173736"/>
                  </a:lnTo>
                  <a:lnTo>
                    <a:pt x="33528" y="265176"/>
                  </a:lnTo>
                  <a:lnTo>
                    <a:pt x="64008" y="1737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33344" y="950975"/>
              <a:ext cx="978535" cy="304800"/>
            </a:xfrm>
            <a:custGeom>
              <a:avLst/>
              <a:gdLst/>
              <a:ahLst/>
              <a:cxnLst/>
              <a:rect l="l" t="t" r="r" b="b"/>
              <a:pathLst>
                <a:path w="978535" h="304800">
                  <a:moveTo>
                    <a:pt x="64008" y="91440"/>
                  </a:moveTo>
                  <a:lnTo>
                    <a:pt x="30480" y="0"/>
                  </a:lnTo>
                  <a:lnTo>
                    <a:pt x="0" y="91440"/>
                  </a:lnTo>
                  <a:lnTo>
                    <a:pt x="27343" y="91440"/>
                  </a:lnTo>
                  <a:lnTo>
                    <a:pt x="24384" y="304800"/>
                  </a:lnTo>
                  <a:lnTo>
                    <a:pt x="33528" y="304800"/>
                  </a:lnTo>
                  <a:lnTo>
                    <a:pt x="36487" y="91440"/>
                  </a:lnTo>
                  <a:lnTo>
                    <a:pt x="64008" y="91440"/>
                  </a:lnTo>
                  <a:close/>
                </a:path>
                <a:path w="978535" h="304800">
                  <a:moveTo>
                    <a:pt x="978408" y="91440"/>
                  </a:moveTo>
                  <a:lnTo>
                    <a:pt x="944880" y="0"/>
                  </a:lnTo>
                  <a:lnTo>
                    <a:pt x="914400" y="91440"/>
                  </a:lnTo>
                  <a:lnTo>
                    <a:pt x="941743" y="91440"/>
                  </a:lnTo>
                  <a:lnTo>
                    <a:pt x="938784" y="304800"/>
                  </a:lnTo>
                  <a:lnTo>
                    <a:pt x="947928" y="304800"/>
                  </a:lnTo>
                  <a:lnTo>
                    <a:pt x="950887" y="91440"/>
                  </a:lnTo>
                  <a:lnTo>
                    <a:pt x="978408" y="9144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6824" y="1143000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5" h="119380">
                  <a:moveTo>
                    <a:pt x="344424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44424" y="11887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6824" y="1143000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5" h="119380">
                  <a:moveTo>
                    <a:pt x="0" y="118872"/>
                  </a:moveTo>
                  <a:lnTo>
                    <a:pt x="344424" y="118872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63623" y="1143000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5" h="119380">
                  <a:moveTo>
                    <a:pt x="344423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44423" y="118872"/>
                  </a:lnTo>
                  <a:lnTo>
                    <a:pt x="34442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63623" y="1143000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5" h="119380">
                  <a:moveTo>
                    <a:pt x="0" y="118872"/>
                  </a:moveTo>
                  <a:lnTo>
                    <a:pt x="344423" y="118872"/>
                  </a:lnTo>
                  <a:lnTo>
                    <a:pt x="344423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25624" y="1143000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5" h="119380">
                  <a:moveTo>
                    <a:pt x="344424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44424" y="11887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25624" y="1143000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5" h="119380">
                  <a:moveTo>
                    <a:pt x="0" y="118872"/>
                  </a:moveTo>
                  <a:lnTo>
                    <a:pt x="344424" y="118872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163824" y="1143000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4" h="119380">
                  <a:moveTo>
                    <a:pt x="344424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44424" y="11887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63824" y="1143000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4" h="119380">
                  <a:moveTo>
                    <a:pt x="0" y="118872"/>
                  </a:moveTo>
                  <a:lnTo>
                    <a:pt x="344424" y="118872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5800" y="1331975"/>
              <a:ext cx="2971800" cy="79375"/>
            </a:xfrm>
            <a:custGeom>
              <a:avLst/>
              <a:gdLst/>
              <a:ahLst/>
              <a:cxnLst/>
              <a:rect l="l" t="t" r="r" b="b"/>
              <a:pathLst>
                <a:path w="2971800" h="79375">
                  <a:moveTo>
                    <a:pt x="2971800" y="39624"/>
                  </a:moveTo>
                  <a:lnTo>
                    <a:pt x="2859024" y="3048"/>
                  </a:lnTo>
                  <a:lnTo>
                    <a:pt x="2859024" y="33540"/>
                  </a:lnTo>
                  <a:lnTo>
                    <a:pt x="112776" y="33540"/>
                  </a:lnTo>
                  <a:lnTo>
                    <a:pt x="112776" y="0"/>
                  </a:lnTo>
                  <a:lnTo>
                    <a:pt x="0" y="39624"/>
                  </a:lnTo>
                  <a:lnTo>
                    <a:pt x="112776" y="76200"/>
                  </a:lnTo>
                  <a:lnTo>
                    <a:pt x="112776" y="48768"/>
                  </a:lnTo>
                  <a:lnTo>
                    <a:pt x="2859024" y="48768"/>
                  </a:lnTo>
                  <a:lnTo>
                    <a:pt x="2859024" y="79248"/>
                  </a:lnTo>
                  <a:lnTo>
                    <a:pt x="2971800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5800" y="795527"/>
              <a:ext cx="0" cy="652780"/>
            </a:xfrm>
            <a:custGeom>
              <a:avLst/>
              <a:gdLst/>
              <a:ahLst/>
              <a:cxnLst/>
              <a:rect l="l" t="t" r="r" b="b"/>
              <a:pathLst>
                <a:path h="652780">
                  <a:moveTo>
                    <a:pt x="0" y="0"/>
                  </a:moveTo>
                  <a:lnTo>
                    <a:pt x="0" y="652272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57599" y="795527"/>
              <a:ext cx="0" cy="652780"/>
            </a:xfrm>
            <a:custGeom>
              <a:avLst/>
              <a:gdLst/>
              <a:ahLst/>
              <a:cxnLst/>
              <a:rect l="l" t="t" r="r" b="b"/>
              <a:pathLst>
                <a:path h="652780">
                  <a:moveTo>
                    <a:pt x="0" y="0"/>
                  </a:moveTo>
                  <a:lnTo>
                    <a:pt x="0" y="652272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653792" y="2447035"/>
            <a:ext cx="3835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150" i="1" dirty="0">
                <a:latin typeface="Times New Roman"/>
                <a:cs typeface="Times New Roman"/>
              </a:rPr>
              <a:t>d</a:t>
            </a:r>
            <a:r>
              <a:rPr sz="1200" i="1" baseline="-20833" dirty="0">
                <a:latin typeface="Times New Roman"/>
                <a:cs typeface="Times New Roman"/>
              </a:rPr>
              <a:t>i</a:t>
            </a:r>
            <a:r>
              <a:rPr sz="1200" i="1" spc="112" baseline="-20833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Symbol"/>
                <a:cs typeface="Symbol"/>
              </a:rPr>
              <a:t></a:t>
            </a:r>
            <a:r>
              <a:rPr sz="1150" i="1" spc="-25" dirty="0">
                <a:latin typeface="Times New Roman"/>
                <a:cs typeface="Times New Roman"/>
              </a:rPr>
              <a:t>t</a:t>
            </a:r>
            <a:r>
              <a:rPr sz="1200" spc="-37" baseline="-20833" dirty="0">
                <a:latin typeface="Times New Roman"/>
                <a:cs typeface="Times New Roman"/>
              </a:rPr>
              <a:t>2</a:t>
            </a:r>
            <a:endParaRPr sz="1200" baseline="-20833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32711" y="2447531"/>
            <a:ext cx="1622425" cy="7099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1950" i="1" spc="10" dirty="0">
                <a:latin typeface="Times New Roman"/>
                <a:cs typeface="Times New Roman"/>
              </a:rPr>
              <a:t>g</a:t>
            </a:r>
            <a:r>
              <a:rPr sz="1950" spc="10" dirty="0">
                <a:latin typeface="Times New Roman"/>
                <a:cs typeface="Times New Roman"/>
              </a:rPr>
              <a:t>(</a:t>
            </a:r>
            <a:r>
              <a:rPr sz="1950" i="1" spc="10" dirty="0">
                <a:latin typeface="Times New Roman"/>
                <a:cs typeface="Times New Roman"/>
              </a:rPr>
              <a:t>t</a:t>
            </a:r>
            <a:r>
              <a:rPr sz="1725" spc="15" baseline="-24154" dirty="0">
                <a:latin typeface="Times New Roman"/>
                <a:cs typeface="Times New Roman"/>
              </a:rPr>
              <a:t>1</a:t>
            </a:r>
            <a:r>
              <a:rPr sz="1950" spc="10" dirty="0">
                <a:latin typeface="Times New Roman"/>
                <a:cs typeface="Times New Roman"/>
              </a:rPr>
              <a:t>,</a:t>
            </a:r>
            <a:r>
              <a:rPr sz="1950" spc="-285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t</a:t>
            </a:r>
            <a:r>
              <a:rPr sz="1725" spc="15" baseline="-24154" dirty="0">
                <a:latin typeface="Times New Roman"/>
                <a:cs typeface="Times New Roman"/>
              </a:rPr>
              <a:t>2</a:t>
            </a:r>
            <a:r>
              <a:rPr sz="1725" spc="-60" baseline="-2415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)</a:t>
            </a:r>
            <a:r>
              <a:rPr sz="1950" spc="440" dirty="0">
                <a:latin typeface="Times New Roman"/>
                <a:cs typeface="Times New Roman"/>
              </a:rPr>
              <a:t> </a:t>
            </a:r>
            <a:r>
              <a:rPr sz="1950" spc="210" dirty="0">
                <a:latin typeface="Symbol"/>
                <a:cs typeface="Symbol"/>
              </a:rPr>
              <a:t></a:t>
            </a:r>
            <a:r>
              <a:rPr sz="4425" spc="315" baseline="-8474" dirty="0">
                <a:latin typeface="Symbol"/>
                <a:cs typeface="Symbol"/>
              </a:rPr>
              <a:t></a:t>
            </a:r>
            <a:r>
              <a:rPr sz="1950" i="1" spc="210" dirty="0">
                <a:latin typeface="Times New Roman"/>
                <a:cs typeface="Times New Roman"/>
              </a:rPr>
              <a:t>C</a:t>
            </a:r>
            <a:r>
              <a:rPr sz="1725" i="1" spc="315" baseline="-24154" dirty="0">
                <a:latin typeface="Times New Roman"/>
                <a:cs typeface="Times New Roman"/>
              </a:rPr>
              <a:t>i</a:t>
            </a:r>
            <a:endParaRPr sz="1725" baseline="-24154">
              <a:latin typeface="Times New Roman"/>
              <a:cs typeface="Times New Roman"/>
            </a:endParaRPr>
          </a:p>
          <a:p>
            <a:pPr marL="1076325">
              <a:lnSpc>
                <a:spcPct val="100000"/>
              </a:lnSpc>
              <a:spcBef>
                <a:spcPts val="130"/>
              </a:spcBef>
            </a:pPr>
            <a:r>
              <a:rPr sz="1150" i="1" spc="-65" dirty="0">
                <a:latin typeface="Times New Roman"/>
                <a:cs typeface="Times New Roman"/>
              </a:rPr>
              <a:t>r</a:t>
            </a:r>
            <a:r>
              <a:rPr sz="1200" i="1" spc="-97" baseline="-20833" dirty="0">
                <a:latin typeface="Times New Roman"/>
                <a:cs typeface="Times New Roman"/>
              </a:rPr>
              <a:t>i</a:t>
            </a:r>
            <a:r>
              <a:rPr sz="1200" i="1" spc="22" baseline="-20833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Symbol"/>
                <a:cs typeface="Symbol"/>
              </a:rPr>
              <a:t></a:t>
            </a:r>
            <a:r>
              <a:rPr sz="1150" i="1" spc="-25" dirty="0">
                <a:latin typeface="Times New Roman"/>
                <a:cs typeface="Times New Roman"/>
              </a:rPr>
              <a:t>t</a:t>
            </a:r>
            <a:r>
              <a:rPr sz="1200" spc="-37" baseline="-20833" dirty="0">
                <a:latin typeface="Times New Roman"/>
                <a:cs typeface="Times New Roman"/>
              </a:rPr>
              <a:t>1</a:t>
            </a:r>
            <a:endParaRPr sz="1200" baseline="-20833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7020" y="1324153"/>
            <a:ext cx="4034790" cy="10617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68300" algn="just">
              <a:lnSpc>
                <a:spcPct val="100000"/>
              </a:lnSpc>
              <a:spcBef>
                <a:spcPts val="819"/>
              </a:spcBef>
              <a:tabLst>
                <a:tab pos="3303270" algn="l"/>
              </a:tabLst>
            </a:pPr>
            <a:r>
              <a:rPr sz="1400" spc="-25" dirty="0">
                <a:latin typeface="Times New Roman"/>
                <a:cs typeface="Times New Roman"/>
              </a:rPr>
              <a:t>t</a:t>
            </a:r>
            <a:r>
              <a:rPr sz="1425" spc="-37" baseline="-20467" dirty="0">
                <a:latin typeface="Times New Roman"/>
                <a:cs typeface="Times New Roman"/>
              </a:rPr>
              <a:t>1</a:t>
            </a:r>
            <a:r>
              <a:rPr sz="1425" baseline="-20467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t</a:t>
            </a:r>
            <a:r>
              <a:rPr sz="1425" spc="-37" baseline="-20467" dirty="0">
                <a:latin typeface="Times New Roman"/>
                <a:cs typeface="Times New Roman"/>
              </a:rPr>
              <a:t>2</a:t>
            </a:r>
            <a:endParaRPr sz="1425" baseline="-20467">
              <a:latin typeface="Times New Roman"/>
              <a:cs typeface="Times New Roman"/>
            </a:endParaRPr>
          </a:p>
          <a:p>
            <a:pPr marL="63500" marR="55880" algn="just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demand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[t</a:t>
            </a:r>
            <a:r>
              <a:rPr sz="1425" baseline="-20467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25" baseline="-20467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]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computation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those </a:t>
            </a:r>
            <a:r>
              <a:rPr sz="1400" dirty="0">
                <a:latin typeface="Times New Roman"/>
                <a:cs typeface="Times New Roman"/>
              </a:rPr>
              <a:t>tasks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started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after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25" baseline="-20467" dirty="0">
                <a:latin typeface="Times New Roman"/>
                <a:cs typeface="Times New Roman"/>
              </a:rPr>
              <a:t>1</a:t>
            </a:r>
            <a:r>
              <a:rPr sz="1425" spc="472" baseline="-204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deadline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less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than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or </a:t>
            </a:r>
            <a:r>
              <a:rPr sz="1400" dirty="0">
                <a:latin typeface="Times New Roman"/>
                <a:cs typeface="Times New Roman"/>
              </a:rPr>
              <a:t>equal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</a:t>
            </a:r>
            <a:r>
              <a:rPr sz="1425" spc="-37" baseline="-20467" dirty="0">
                <a:latin typeface="Times New Roman"/>
                <a:cs typeface="Times New Roman"/>
              </a:rPr>
              <a:t>2</a:t>
            </a:r>
            <a:r>
              <a:rPr sz="1400" spc="-2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51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4370">
              <a:lnSpc>
                <a:spcPct val="100000"/>
              </a:lnSpc>
              <a:spcBef>
                <a:spcPts val="90"/>
              </a:spcBef>
            </a:pPr>
            <a:r>
              <a:rPr dirty="0"/>
              <a:t>Processor</a:t>
            </a:r>
            <a:r>
              <a:rPr spc="-100" dirty="0"/>
              <a:t> </a:t>
            </a:r>
            <a:r>
              <a:rPr spc="-10" dirty="0"/>
              <a:t>Demand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6613" y="792352"/>
            <a:ext cx="3891279" cy="659130"/>
            <a:chOff x="336613" y="792352"/>
            <a:chExt cx="3891279" cy="659130"/>
          </a:xfrm>
        </p:grpSpPr>
        <p:sp>
          <p:nvSpPr>
            <p:cNvPr id="5" name="object 5"/>
            <p:cNvSpPr/>
            <p:nvPr/>
          </p:nvSpPr>
          <p:spPr>
            <a:xfrm>
              <a:off x="341376" y="1257299"/>
              <a:ext cx="3846829" cy="0"/>
            </a:xfrm>
            <a:custGeom>
              <a:avLst/>
              <a:gdLst/>
              <a:ahLst/>
              <a:cxnLst/>
              <a:rect l="l" t="t" r="r" b="b"/>
              <a:pathLst>
                <a:path w="3846829">
                  <a:moveTo>
                    <a:pt x="1566671" y="0"/>
                  </a:moveTo>
                  <a:lnTo>
                    <a:pt x="1984248" y="0"/>
                  </a:lnTo>
                </a:path>
                <a:path w="3846829">
                  <a:moveTo>
                    <a:pt x="3166872" y="0"/>
                  </a:moveTo>
                  <a:lnTo>
                    <a:pt x="3846576" y="0"/>
                  </a:lnTo>
                </a:path>
                <a:path w="3846829">
                  <a:moveTo>
                    <a:pt x="499872" y="0"/>
                  </a:moveTo>
                  <a:lnTo>
                    <a:pt x="1222248" y="0"/>
                  </a:lnTo>
                </a:path>
                <a:path w="3846829">
                  <a:moveTo>
                    <a:pt x="2328672" y="0"/>
                  </a:moveTo>
                  <a:lnTo>
                    <a:pt x="2822448" y="0"/>
                  </a:lnTo>
                </a:path>
                <a:path w="3846829">
                  <a:moveTo>
                    <a:pt x="0" y="0"/>
                  </a:moveTo>
                  <a:lnTo>
                    <a:pt x="15544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8808" y="1234439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2896" y="990599"/>
              <a:ext cx="64135" cy="265430"/>
            </a:xfrm>
            <a:custGeom>
              <a:avLst/>
              <a:gdLst/>
              <a:ahLst/>
              <a:cxnLst/>
              <a:rect l="l" t="t" r="r" b="b"/>
              <a:pathLst>
                <a:path w="64134" h="265430">
                  <a:moveTo>
                    <a:pt x="64008" y="173736"/>
                  </a:moveTo>
                  <a:lnTo>
                    <a:pt x="39509" y="173736"/>
                  </a:lnTo>
                  <a:lnTo>
                    <a:pt x="36576" y="0"/>
                  </a:lnTo>
                  <a:lnTo>
                    <a:pt x="27432" y="0"/>
                  </a:lnTo>
                  <a:lnTo>
                    <a:pt x="30365" y="173736"/>
                  </a:lnTo>
                  <a:lnTo>
                    <a:pt x="0" y="173736"/>
                  </a:lnTo>
                  <a:lnTo>
                    <a:pt x="33528" y="265176"/>
                  </a:lnTo>
                  <a:lnTo>
                    <a:pt x="64008" y="1737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0144" y="950975"/>
              <a:ext cx="64135" cy="304800"/>
            </a:xfrm>
            <a:custGeom>
              <a:avLst/>
              <a:gdLst/>
              <a:ahLst/>
              <a:cxnLst/>
              <a:rect l="l" t="t" r="r" b="b"/>
              <a:pathLst>
                <a:path w="64134" h="304800">
                  <a:moveTo>
                    <a:pt x="64008" y="91440"/>
                  </a:moveTo>
                  <a:lnTo>
                    <a:pt x="30480" y="0"/>
                  </a:lnTo>
                  <a:lnTo>
                    <a:pt x="0" y="91440"/>
                  </a:lnTo>
                  <a:lnTo>
                    <a:pt x="27343" y="91440"/>
                  </a:lnTo>
                  <a:lnTo>
                    <a:pt x="24384" y="304800"/>
                  </a:lnTo>
                  <a:lnTo>
                    <a:pt x="33528" y="304800"/>
                  </a:lnTo>
                  <a:lnTo>
                    <a:pt x="36487" y="91440"/>
                  </a:lnTo>
                  <a:lnTo>
                    <a:pt x="64008" y="9144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7296" y="990599"/>
              <a:ext cx="64135" cy="265430"/>
            </a:xfrm>
            <a:custGeom>
              <a:avLst/>
              <a:gdLst/>
              <a:ahLst/>
              <a:cxnLst/>
              <a:rect l="l" t="t" r="r" b="b"/>
              <a:pathLst>
                <a:path w="64135" h="265430">
                  <a:moveTo>
                    <a:pt x="64008" y="173736"/>
                  </a:moveTo>
                  <a:lnTo>
                    <a:pt x="39509" y="173736"/>
                  </a:lnTo>
                  <a:lnTo>
                    <a:pt x="36576" y="0"/>
                  </a:lnTo>
                  <a:lnTo>
                    <a:pt x="27432" y="0"/>
                  </a:lnTo>
                  <a:lnTo>
                    <a:pt x="30365" y="173736"/>
                  </a:lnTo>
                  <a:lnTo>
                    <a:pt x="0" y="173736"/>
                  </a:lnTo>
                  <a:lnTo>
                    <a:pt x="33528" y="265176"/>
                  </a:lnTo>
                  <a:lnTo>
                    <a:pt x="64008" y="1737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4544" y="950975"/>
              <a:ext cx="64135" cy="304800"/>
            </a:xfrm>
            <a:custGeom>
              <a:avLst/>
              <a:gdLst/>
              <a:ahLst/>
              <a:cxnLst/>
              <a:rect l="l" t="t" r="r" b="b"/>
              <a:pathLst>
                <a:path w="64134" h="304800">
                  <a:moveTo>
                    <a:pt x="64008" y="91440"/>
                  </a:moveTo>
                  <a:lnTo>
                    <a:pt x="30480" y="0"/>
                  </a:lnTo>
                  <a:lnTo>
                    <a:pt x="0" y="91440"/>
                  </a:lnTo>
                  <a:lnTo>
                    <a:pt x="27343" y="91440"/>
                  </a:lnTo>
                  <a:lnTo>
                    <a:pt x="24384" y="304800"/>
                  </a:lnTo>
                  <a:lnTo>
                    <a:pt x="33528" y="304800"/>
                  </a:lnTo>
                  <a:lnTo>
                    <a:pt x="36487" y="91440"/>
                  </a:lnTo>
                  <a:lnTo>
                    <a:pt x="64008" y="9144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1696" y="990599"/>
              <a:ext cx="64135" cy="265430"/>
            </a:xfrm>
            <a:custGeom>
              <a:avLst/>
              <a:gdLst/>
              <a:ahLst/>
              <a:cxnLst/>
              <a:rect l="l" t="t" r="r" b="b"/>
              <a:pathLst>
                <a:path w="64135" h="265430">
                  <a:moveTo>
                    <a:pt x="64008" y="173736"/>
                  </a:moveTo>
                  <a:lnTo>
                    <a:pt x="39509" y="173736"/>
                  </a:lnTo>
                  <a:lnTo>
                    <a:pt x="36576" y="0"/>
                  </a:lnTo>
                  <a:lnTo>
                    <a:pt x="27432" y="0"/>
                  </a:lnTo>
                  <a:lnTo>
                    <a:pt x="30365" y="173736"/>
                  </a:lnTo>
                  <a:lnTo>
                    <a:pt x="0" y="173736"/>
                  </a:lnTo>
                  <a:lnTo>
                    <a:pt x="33528" y="265176"/>
                  </a:lnTo>
                  <a:lnTo>
                    <a:pt x="64008" y="1737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18944" y="950975"/>
              <a:ext cx="64135" cy="304800"/>
            </a:xfrm>
            <a:custGeom>
              <a:avLst/>
              <a:gdLst/>
              <a:ahLst/>
              <a:cxnLst/>
              <a:rect l="l" t="t" r="r" b="b"/>
              <a:pathLst>
                <a:path w="64135" h="304800">
                  <a:moveTo>
                    <a:pt x="64008" y="91440"/>
                  </a:moveTo>
                  <a:lnTo>
                    <a:pt x="30480" y="0"/>
                  </a:lnTo>
                  <a:lnTo>
                    <a:pt x="0" y="91440"/>
                  </a:lnTo>
                  <a:lnTo>
                    <a:pt x="27343" y="91440"/>
                  </a:lnTo>
                  <a:lnTo>
                    <a:pt x="24384" y="304800"/>
                  </a:lnTo>
                  <a:lnTo>
                    <a:pt x="33528" y="304800"/>
                  </a:lnTo>
                  <a:lnTo>
                    <a:pt x="36487" y="91440"/>
                  </a:lnTo>
                  <a:lnTo>
                    <a:pt x="64008" y="9144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6096" y="990599"/>
              <a:ext cx="64135" cy="265430"/>
            </a:xfrm>
            <a:custGeom>
              <a:avLst/>
              <a:gdLst/>
              <a:ahLst/>
              <a:cxnLst/>
              <a:rect l="l" t="t" r="r" b="b"/>
              <a:pathLst>
                <a:path w="64135" h="265430">
                  <a:moveTo>
                    <a:pt x="64008" y="173736"/>
                  </a:moveTo>
                  <a:lnTo>
                    <a:pt x="39509" y="173736"/>
                  </a:lnTo>
                  <a:lnTo>
                    <a:pt x="36576" y="0"/>
                  </a:lnTo>
                  <a:lnTo>
                    <a:pt x="27432" y="0"/>
                  </a:lnTo>
                  <a:lnTo>
                    <a:pt x="30365" y="173736"/>
                  </a:lnTo>
                  <a:lnTo>
                    <a:pt x="0" y="173736"/>
                  </a:lnTo>
                  <a:lnTo>
                    <a:pt x="33528" y="265176"/>
                  </a:lnTo>
                  <a:lnTo>
                    <a:pt x="64008" y="1737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33344" y="950975"/>
              <a:ext cx="978535" cy="304800"/>
            </a:xfrm>
            <a:custGeom>
              <a:avLst/>
              <a:gdLst/>
              <a:ahLst/>
              <a:cxnLst/>
              <a:rect l="l" t="t" r="r" b="b"/>
              <a:pathLst>
                <a:path w="978535" h="304800">
                  <a:moveTo>
                    <a:pt x="64008" y="91440"/>
                  </a:moveTo>
                  <a:lnTo>
                    <a:pt x="30480" y="0"/>
                  </a:lnTo>
                  <a:lnTo>
                    <a:pt x="0" y="91440"/>
                  </a:lnTo>
                  <a:lnTo>
                    <a:pt x="27343" y="91440"/>
                  </a:lnTo>
                  <a:lnTo>
                    <a:pt x="24384" y="304800"/>
                  </a:lnTo>
                  <a:lnTo>
                    <a:pt x="33528" y="304800"/>
                  </a:lnTo>
                  <a:lnTo>
                    <a:pt x="36487" y="91440"/>
                  </a:lnTo>
                  <a:lnTo>
                    <a:pt x="64008" y="91440"/>
                  </a:lnTo>
                  <a:close/>
                </a:path>
                <a:path w="978535" h="304800">
                  <a:moveTo>
                    <a:pt x="978408" y="91440"/>
                  </a:moveTo>
                  <a:lnTo>
                    <a:pt x="944880" y="0"/>
                  </a:lnTo>
                  <a:lnTo>
                    <a:pt x="914400" y="91440"/>
                  </a:lnTo>
                  <a:lnTo>
                    <a:pt x="941743" y="91440"/>
                  </a:lnTo>
                  <a:lnTo>
                    <a:pt x="938784" y="304800"/>
                  </a:lnTo>
                  <a:lnTo>
                    <a:pt x="947928" y="304800"/>
                  </a:lnTo>
                  <a:lnTo>
                    <a:pt x="950887" y="91440"/>
                  </a:lnTo>
                  <a:lnTo>
                    <a:pt x="978408" y="9144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6824" y="1142999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5" h="119380">
                  <a:moveTo>
                    <a:pt x="344424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44424" y="11887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6824" y="1142999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5" h="119380">
                  <a:moveTo>
                    <a:pt x="0" y="118872"/>
                  </a:moveTo>
                  <a:lnTo>
                    <a:pt x="344424" y="118872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3623" y="1142999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5" h="119380">
                  <a:moveTo>
                    <a:pt x="344423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44423" y="118872"/>
                  </a:lnTo>
                  <a:lnTo>
                    <a:pt x="34442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3623" y="1142999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5" h="119380">
                  <a:moveTo>
                    <a:pt x="0" y="118872"/>
                  </a:moveTo>
                  <a:lnTo>
                    <a:pt x="344423" y="118872"/>
                  </a:lnTo>
                  <a:lnTo>
                    <a:pt x="344423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25624" y="1142999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5" h="119380">
                  <a:moveTo>
                    <a:pt x="344424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44424" y="11887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5624" y="1142999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5" h="119380">
                  <a:moveTo>
                    <a:pt x="0" y="118872"/>
                  </a:moveTo>
                  <a:lnTo>
                    <a:pt x="344424" y="118872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3824" y="1142999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4" h="119380">
                  <a:moveTo>
                    <a:pt x="344424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44424" y="11887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63824" y="1142999"/>
              <a:ext cx="344805" cy="119380"/>
            </a:xfrm>
            <a:custGeom>
              <a:avLst/>
              <a:gdLst/>
              <a:ahLst/>
              <a:cxnLst/>
              <a:rect l="l" t="t" r="r" b="b"/>
              <a:pathLst>
                <a:path w="344804" h="119380">
                  <a:moveTo>
                    <a:pt x="0" y="118872"/>
                  </a:moveTo>
                  <a:lnTo>
                    <a:pt x="344424" y="118872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7576" y="1331975"/>
              <a:ext cx="3240405" cy="79375"/>
            </a:xfrm>
            <a:custGeom>
              <a:avLst/>
              <a:gdLst/>
              <a:ahLst/>
              <a:cxnLst/>
              <a:rect l="l" t="t" r="r" b="b"/>
              <a:pathLst>
                <a:path w="3240404" h="79375">
                  <a:moveTo>
                    <a:pt x="3240024" y="39624"/>
                  </a:moveTo>
                  <a:lnTo>
                    <a:pt x="3127248" y="3048"/>
                  </a:lnTo>
                  <a:lnTo>
                    <a:pt x="3127248" y="33540"/>
                  </a:lnTo>
                  <a:lnTo>
                    <a:pt x="112776" y="33540"/>
                  </a:lnTo>
                  <a:lnTo>
                    <a:pt x="112776" y="0"/>
                  </a:lnTo>
                  <a:lnTo>
                    <a:pt x="0" y="39624"/>
                  </a:lnTo>
                  <a:lnTo>
                    <a:pt x="112776" y="76200"/>
                  </a:lnTo>
                  <a:lnTo>
                    <a:pt x="112776" y="48780"/>
                  </a:lnTo>
                  <a:lnTo>
                    <a:pt x="3127248" y="48780"/>
                  </a:lnTo>
                  <a:lnTo>
                    <a:pt x="3127248" y="79248"/>
                  </a:lnTo>
                  <a:lnTo>
                    <a:pt x="3240024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57599" y="795527"/>
              <a:ext cx="0" cy="652780"/>
            </a:xfrm>
            <a:custGeom>
              <a:avLst/>
              <a:gdLst/>
              <a:ahLst/>
              <a:cxnLst/>
              <a:rect l="l" t="t" r="r" b="b"/>
              <a:pathLst>
                <a:path h="652780">
                  <a:moveTo>
                    <a:pt x="0" y="0"/>
                  </a:moveTo>
                  <a:lnTo>
                    <a:pt x="0" y="652272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7820" y="1410715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77844" y="1410715"/>
            <a:ext cx="150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4401" y="1252600"/>
            <a:ext cx="3590925" cy="1798955"/>
            <a:chOff x="414401" y="1252600"/>
            <a:chExt cx="3590925" cy="1798955"/>
          </a:xfrm>
        </p:grpSpPr>
        <p:sp>
          <p:nvSpPr>
            <p:cNvPr id="28" name="object 28"/>
            <p:cNvSpPr/>
            <p:nvPr/>
          </p:nvSpPr>
          <p:spPr>
            <a:xfrm>
              <a:off x="417576" y="1255775"/>
              <a:ext cx="3175" cy="192405"/>
            </a:xfrm>
            <a:custGeom>
              <a:avLst/>
              <a:gdLst/>
              <a:ahLst/>
              <a:cxnLst/>
              <a:rect l="l" t="t" r="r" b="b"/>
              <a:pathLst>
                <a:path w="3175" h="192405">
                  <a:moveTo>
                    <a:pt x="0" y="0"/>
                  </a:moveTo>
                  <a:lnTo>
                    <a:pt x="3048" y="1920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552" y="2130551"/>
              <a:ext cx="3398520" cy="9204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552" y="2130551"/>
              <a:ext cx="3398519" cy="92049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310383" y="2563367"/>
              <a:ext cx="1054735" cy="0"/>
            </a:xfrm>
            <a:custGeom>
              <a:avLst/>
              <a:gdLst/>
              <a:ahLst/>
              <a:cxnLst/>
              <a:rect l="l" t="t" r="r" b="b"/>
              <a:pathLst>
                <a:path w="1054735">
                  <a:moveTo>
                    <a:pt x="0" y="0"/>
                  </a:moveTo>
                  <a:lnTo>
                    <a:pt x="105460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968500" y="2212339"/>
            <a:ext cx="990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-5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46323" y="2724403"/>
            <a:ext cx="666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-50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64052" y="2364740"/>
            <a:ext cx="28511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950" i="1" spc="-25" dirty="0">
                <a:latin typeface="Times New Roman"/>
                <a:cs typeface="Times New Roman"/>
              </a:rPr>
              <a:t>C</a:t>
            </a:r>
            <a:r>
              <a:rPr sz="1725" i="1" spc="-37" baseline="-24154" dirty="0">
                <a:latin typeface="Times New Roman"/>
                <a:cs typeface="Times New Roman"/>
              </a:rPr>
              <a:t>i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1355" y="2559811"/>
            <a:ext cx="16446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i="1" spc="-50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96667" y="2206243"/>
            <a:ext cx="106489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950" i="1" dirty="0">
                <a:latin typeface="Times New Roman"/>
                <a:cs typeface="Times New Roman"/>
              </a:rPr>
              <a:t>L</a:t>
            </a:r>
            <a:r>
              <a:rPr sz="1950" i="1" spc="-120" dirty="0">
                <a:latin typeface="Times New Roman"/>
                <a:cs typeface="Times New Roman"/>
              </a:rPr>
              <a:t> </a:t>
            </a:r>
            <a:r>
              <a:rPr sz="1950" spc="100" dirty="0">
                <a:latin typeface="Symbol"/>
                <a:cs typeface="Symbol"/>
              </a:rPr>
              <a:t></a:t>
            </a:r>
            <a:r>
              <a:rPr sz="1950" i="1" spc="100" dirty="0">
                <a:latin typeface="Times New Roman"/>
                <a:cs typeface="Times New Roman"/>
              </a:rPr>
              <a:t>D</a:t>
            </a:r>
            <a:r>
              <a:rPr sz="1725" i="1" spc="150" baseline="-24154" dirty="0">
                <a:latin typeface="Times New Roman"/>
                <a:cs typeface="Times New Roman"/>
              </a:rPr>
              <a:t>i</a:t>
            </a:r>
            <a:r>
              <a:rPr sz="1725" i="1" spc="412" baseline="-2415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Symbol"/>
                <a:cs typeface="Symbol"/>
              </a:rPr>
              <a:t></a:t>
            </a:r>
            <a:r>
              <a:rPr sz="1950" i="1" spc="-25" dirty="0">
                <a:latin typeface="Times New Roman"/>
                <a:cs typeface="Times New Roman"/>
              </a:rPr>
              <a:t>T</a:t>
            </a:r>
            <a:r>
              <a:rPr sz="1725" i="1" spc="-37" baseline="-24154" dirty="0">
                <a:latin typeface="Times New Roman"/>
                <a:cs typeface="Times New Roman"/>
              </a:rPr>
              <a:t>i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10588" y="2706115"/>
            <a:ext cx="2235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-25" dirty="0">
                <a:latin typeface="Times New Roman"/>
                <a:cs typeface="Times New Roman"/>
              </a:rPr>
              <a:t>i</a:t>
            </a:r>
            <a:r>
              <a:rPr sz="1150" spc="-25" dirty="0">
                <a:latin typeface="Symbol"/>
                <a:cs typeface="Symbol"/>
              </a:rPr>
              <a:t></a:t>
            </a:r>
            <a:r>
              <a:rPr sz="1150" spc="-2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0204" y="2239772"/>
            <a:ext cx="142684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i="1" dirty="0">
                <a:latin typeface="Times New Roman"/>
                <a:cs typeface="Times New Roman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(0,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450" dirty="0">
                <a:latin typeface="Times New Roman"/>
                <a:cs typeface="Times New Roman"/>
              </a:rPr>
              <a:t> </a:t>
            </a:r>
            <a:r>
              <a:rPr sz="1950" spc="610" dirty="0">
                <a:latin typeface="Symbol"/>
                <a:cs typeface="Symbol"/>
              </a:rPr>
              <a:t></a:t>
            </a:r>
            <a:r>
              <a:rPr sz="4425" spc="914" baseline="-8474" dirty="0">
                <a:latin typeface="Symbol"/>
                <a:cs typeface="Symbol"/>
              </a:rPr>
              <a:t></a:t>
            </a:r>
            <a:endParaRPr sz="4425" baseline="-8474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09800" y="2285999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0"/>
                </a:moveTo>
                <a:lnTo>
                  <a:pt x="0" y="609600"/>
                </a:lnTo>
              </a:path>
              <a:path w="1219200" h="609600">
                <a:moveTo>
                  <a:pt x="1219200" y="0"/>
                </a:moveTo>
                <a:lnTo>
                  <a:pt x="1219200" y="609600"/>
                </a:lnTo>
              </a:path>
              <a:path w="1219200" h="609600">
                <a:moveTo>
                  <a:pt x="0" y="609600"/>
                </a:moveTo>
                <a:lnTo>
                  <a:pt x="76200" y="609600"/>
                </a:lnTo>
              </a:path>
              <a:path w="1219200" h="609600">
                <a:moveTo>
                  <a:pt x="1219200" y="609600"/>
                </a:moveTo>
                <a:lnTo>
                  <a:pt x="1143000" y="6096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63244" y="1755139"/>
            <a:ext cx="24028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Processor</a:t>
            </a:r>
            <a:r>
              <a:rPr sz="16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Demand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[0,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L]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90"/>
              </a:spcBef>
            </a:pPr>
            <a:r>
              <a:rPr dirty="0"/>
              <a:t>Processor</a:t>
            </a:r>
            <a:r>
              <a:rPr spc="-60" dirty="0"/>
              <a:t> </a:t>
            </a:r>
            <a:r>
              <a:rPr dirty="0"/>
              <a:t>Demand</a:t>
            </a:r>
            <a:r>
              <a:rPr spc="-55" dirty="0"/>
              <a:t> </a:t>
            </a:r>
            <a:r>
              <a:rPr spc="-20" dirty="0"/>
              <a:t>Test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8952" y="1024127"/>
            <a:ext cx="3057525" cy="920750"/>
            <a:chOff x="758952" y="1024127"/>
            <a:chExt cx="3057525" cy="920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52" y="1024127"/>
              <a:ext cx="3057144" cy="9204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2" y="1024127"/>
              <a:ext cx="3057143" cy="92049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7820" y="1322323"/>
            <a:ext cx="3896995" cy="19424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5175">
              <a:lnSpc>
                <a:spcPct val="100000"/>
              </a:lnSpc>
              <a:spcBef>
                <a:spcPts val="114"/>
              </a:spcBef>
              <a:tabLst>
                <a:tab pos="1819910" algn="l"/>
              </a:tabLst>
            </a:pPr>
            <a:r>
              <a:rPr sz="1950" dirty="0">
                <a:latin typeface="Symbol"/>
                <a:cs typeface="Symbol"/>
              </a:rPr>
              <a:t></a:t>
            </a:r>
            <a:r>
              <a:rPr sz="1950" i="1" dirty="0">
                <a:latin typeface="Times New Roman"/>
                <a:cs typeface="Times New Roman"/>
              </a:rPr>
              <a:t>L</a:t>
            </a:r>
            <a:r>
              <a:rPr sz="1950" i="1" spc="-40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Symbol"/>
                <a:cs typeface="Symbol"/>
              </a:rPr>
              <a:t></a:t>
            </a:r>
            <a:r>
              <a:rPr sz="1950" spc="110" dirty="0">
                <a:latin typeface="Times New Roman"/>
                <a:cs typeface="Times New Roman"/>
              </a:rPr>
              <a:t>0,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dirty="0">
                <a:latin typeface="Times New Roman"/>
                <a:cs typeface="Times New Roman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(0,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400" dirty="0">
                <a:latin typeface="Times New Roman"/>
                <a:cs typeface="Times New Roman"/>
              </a:rPr>
              <a:t> </a:t>
            </a:r>
            <a:r>
              <a:rPr sz="1950" spc="890" dirty="0">
                <a:latin typeface="Symbol"/>
                <a:cs typeface="Symbol"/>
              </a:rPr>
              <a:t>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i="1" spc="-50" dirty="0">
                <a:latin typeface="Times New Roman"/>
                <a:cs typeface="Times New Roman"/>
              </a:rPr>
              <a:t>L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Question</a:t>
            </a:r>
            <a:endParaRPr sz="1600">
              <a:latin typeface="Arial"/>
              <a:cs typeface="Arial"/>
            </a:endParaRPr>
          </a:p>
          <a:p>
            <a:pPr marL="52069" marR="5080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latin typeface="Times New Roman"/>
                <a:cs typeface="Times New Roman"/>
              </a:rPr>
              <a:t>How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can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we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bound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number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intervals </a:t>
            </a:r>
            <a:r>
              <a:rPr sz="1600" b="1" dirty="0">
                <a:latin typeface="Times New Roman"/>
                <a:cs typeface="Times New Roman"/>
              </a:rPr>
              <a:t>in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which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test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has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performed?</a:t>
            </a:r>
            <a:endParaRPr sz="1600">
              <a:latin typeface="Times New Roman"/>
              <a:cs typeface="Times New Roman"/>
            </a:endParaRPr>
          </a:p>
          <a:p>
            <a:pPr marR="44450" algn="r">
              <a:lnSpc>
                <a:spcPct val="100000"/>
              </a:lnSpc>
              <a:spcBef>
                <a:spcPts val="1000"/>
              </a:spcBef>
            </a:pPr>
            <a:r>
              <a:rPr sz="700" spc="-25" dirty="0">
                <a:latin typeface="Times New Roman"/>
                <a:cs typeface="Times New Roman"/>
              </a:rPr>
              <a:t>52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092" y="304292"/>
            <a:ext cx="10712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6425" y="1060576"/>
            <a:ext cx="3469004" cy="2103755"/>
            <a:chOff x="606425" y="1060576"/>
            <a:chExt cx="3469004" cy="2103755"/>
          </a:xfrm>
        </p:grpSpPr>
        <p:sp>
          <p:nvSpPr>
            <p:cNvPr id="4" name="object 4"/>
            <p:cNvSpPr/>
            <p:nvPr/>
          </p:nvSpPr>
          <p:spPr>
            <a:xfrm>
              <a:off x="3541776" y="1063751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0" y="347472"/>
                  </a:lnTo>
                </a:path>
                <a:path h="1005839">
                  <a:moveTo>
                    <a:pt x="0" y="463296"/>
                  </a:moveTo>
                  <a:lnTo>
                    <a:pt x="0" y="1005840"/>
                  </a:lnTo>
                </a:path>
              </a:pathLst>
            </a:custGeom>
            <a:ln w="6096">
              <a:solidFill>
                <a:srgbClr val="959595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44823" y="2075687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0" y="1005839"/>
                  </a:lnTo>
                </a:path>
              </a:pathLst>
            </a:custGeom>
            <a:ln w="6095">
              <a:solidFill>
                <a:srgbClr val="959595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9776" y="1063751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0" y="1005840"/>
                  </a:lnTo>
                </a:path>
              </a:pathLst>
            </a:custGeom>
            <a:ln w="6096">
              <a:solidFill>
                <a:srgbClr val="959595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82823" y="2075687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0" y="1005839"/>
                  </a:lnTo>
                </a:path>
              </a:pathLst>
            </a:custGeom>
            <a:ln w="6095">
              <a:solidFill>
                <a:srgbClr val="959595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7775" y="1063751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0" y="347472"/>
                  </a:lnTo>
                </a:path>
                <a:path h="1005839">
                  <a:moveTo>
                    <a:pt x="0" y="463296"/>
                  </a:moveTo>
                  <a:lnTo>
                    <a:pt x="0" y="1005840"/>
                  </a:lnTo>
                </a:path>
              </a:pathLst>
            </a:custGeom>
            <a:ln w="6096">
              <a:solidFill>
                <a:srgbClr val="959595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7776" y="2075687"/>
              <a:ext cx="6350" cy="859790"/>
            </a:xfrm>
            <a:custGeom>
              <a:avLst/>
              <a:gdLst/>
              <a:ahLst/>
              <a:cxnLst/>
              <a:rect l="l" t="t" r="r" b="b"/>
              <a:pathLst>
                <a:path w="6350" h="859789">
                  <a:moveTo>
                    <a:pt x="6096" y="856488"/>
                  </a:moveTo>
                  <a:lnTo>
                    <a:pt x="3048" y="853440"/>
                  </a:lnTo>
                  <a:lnTo>
                    <a:pt x="0" y="853440"/>
                  </a:lnTo>
                  <a:lnTo>
                    <a:pt x="0" y="859536"/>
                  </a:lnTo>
                  <a:lnTo>
                    <a:pt x="3048" y="859536"/>
                  </a:lnTo>
                  <a:lnTo>
                    <a:pt x="6096" y="856488"/>
                  </a:lnTo>
                  <a:close/>
                </a:path>
                <a:path w="6350" h="859789">
                  <a:moveTo>
                    <a:pt x="6096" y="844296"/>
                  </a:moveTo>
                  <a:lnTo>
                    <a:pt x="3048" y="841248"/>
                  </a:lnTo>
                  <a:lnTo>
                    <a:pt x="0" y="841248"/>
                  </a:lnTo>
                  <a:lnTo>
                    <a:pt x="0" y="847344"/>
                  </a:lnTo>
                  <a:lnTo>
                    <a:pt x="3048" y="847344"/>
                  </a:lnTo>
                  <a:lnTo>
                    <a:pt x="6096" y="844296"/>
                  </a:lnTo>
                  <a:close/>
                </a:path>
                <a:path w="6350" h="859789">
                  <a:moveTo>
                    <a:pt x="6096" y="832104"/>
                  </a:moveTo>
                  <a:lnTo>
                    <a:pt x="3048" y="829056"/>
                  </a:lnTo>
                  <a:lnTo>
                    <a:pt x="0" y="829056"/>
                  </a:lnTo>
                  <a:lnTo>
                    <a:pt x="0" y="835152"/>
                  </a:lnTo>
                  <a:lnTo>
                    <a:pt x="3048" y="835152"/>
                  </a:lnTo>
                  <a:lnTo>
                    <a:pt x="6096" y="832104"/>
                  </a:lnTo>
                  <a:close/>
                </a:path>
                <a:path w="6350" h="859789">
                  <a:moveTo>
                    <a:pt x="6096" y="819912"/>
                  </a:moveTo>
                  <a:lnTo>
                    <a:pt x="3048" y="816864"/>
                  </a:lnTo>
                  <a:lnTo>
                    <a:pt x="0" y="816864"/>
                  </a:lnTo>
                  <a:lnTo>
                    <a:pt x="0" y="822960"/>
                  </a:lnTo>
                  <a:lnTo>
                    <a:pt x="3048" y="822960"/>
                  </a:lnTo>
                  <a:lnTo>
                    <a:pt x="6096" y="819912"/>
                  </a:lnTo>
                  <a:close/>
                </a:path>
                <a:path w="6350" h="859789">
                  <a:moveTo>
                    <a:pt x="6096" y="807720"/>
                  </a:moveTo>
                  <a:lnTo>
                    <a:pt x="3048" y="804672"/>
                  </a:lnTo>
                  <a:lnTo>
                    <a:pt x="0" y="804672"/>
                  </a:lnTo>
                  <a:lnTo>
                    <a:pt x="0" y="810768"/>
                  </a:lnTo>
                  <a:lnTo>
                    <a:pt x="3048" y="810768"/>
                  </a:lnTo>
                  <a:lnTo>
                    <a:pt x="6096" y="807720"/>
                  </a:lnTo>
                  <a:close/>
                </a:path>
                <a:path w="6350" h="859789">
                  <a:moveTo>
                    <a:pt x="6096" y="795528"/>
                  </a:moveTo>
                  <a:lnTo>
                    <a:pt x="3048" y="792480"/>
                  </a:lnTo>
                  <a:lnTo>
                    <a:pt x="0" y="792480"/>
                  </a:lnTo>
                  <a:lnTo>
                    <a:pt x="0" y="798576"/>
                  </a:lnTo>
                  <a:lnTo>
                    <a:pt x="3048" y="798576"/>
                  </a:lnTo>
                  <a:lnTo>
                    <a:pt x="6096" y="795528"/>
                  </a:lnTo>
                  <a:close/>
                </a:path>
                <a:path w="6350" h="859789">
                  <a:moveTo>
                    <a:pt x="6096" y="783336"/>
                  </a:moveTo>
                  <a:lnTo>
                    <a:pt x="3048" y="780288"/>
                  </a:lnTo>
                  <a:lnTo>
                    <a:pt x="0" y="780288"/>
                  </a:lnTo>
                  <a:lnTo>
                    <a:pt x="0" y="786384"/>
                  </a:lnTo>
                  <a:lnTo>
                    <a:pt x="3048" y="786384"/>
                  </a:lnTo>
                  <a:lnTo>
                    <a:pt x="6096" y="783336"/>
                  </a:lnTo>
                  <a:close/>
                </a:path>
                <a:path w="6350" h="859789">
                  <a:moveTo>
                    <a:pt x="6096" y="771144"/>
                  </a:moveTo>
                  <a:lnTo>
                    <a:pt x="3048" y="768096"/>
                  </a:lnTo>
                  <a:lnTo>
                    <a:pt x="0" y="768096"/>
                  </a:lnTo>
                  <a:lnTo>
                    <a:pt x="0" y="774192"/>
                  </a:lnTo>
                  <a:lnTo>
                    <a:pt x="3048" y="774192"/>
                  </a:lnTo>
                  <a:lnTo>
                    <a:pt x="6096" y="771144"/>
                  </a:lnTo>
                  <a:close/>
                </a:path>
                <a:path w="6350" h="859789">
                  <a:moveTo>
                    <a:pt x="6096" y="758952"/>
                  </a:moveTo>
                  <a:lnTo>
                    <a:pt x="3048" y="755904"/>
                  </a:lnTo>
                  <a:lnTo>
                    <a:pt x="0" y="755904"/>
                  </a:lnTo>
                  <a:lnTo>
                    <a:pt x="0" y="762000"/>
                  </a:lnTo>
                  <a:lnTo>
                    <a:pt x="3048" y="762000"/>
                  </a:lnTo>
                  <a:lnTo>
                    <a:pt x="6096" y="758952"/>
                  </a:lnTo>
                  <a:close/>
                </a:path>
                <a:path w="6350" h="859789">
                  <a:moveTo>
                    <a:pt x="6096" y="746760"/>
                  </a:moveTo>
                  <a:lnTo>
                    <a:pt x="3048" y="743712"/>
                  </a:lnTo>
                  <a:lnTo>
                    <a:pt x="0" y="743712"/>
                  </a:lnTo>
                  <a:lnTo>
                    <a:pt x="0" y="749808"/>
                  </a:lnTo>
                  <a:lnTo>
                    <a:pt x="3048" y="749808"/>
                  </a:lnTo>
                  <a:lnTo>
                    <a:pt x="6096" y="746760"/>
                  </a:lnTo>
                  <a:close/>
                </a:path>
                <a:path w="6350" h="859789">
                  <a:moveTo>
                    <a:pt x="6096" y="734568"/>
                  </a:moveTo>
                  <a:lnTo>
                    <a:pt x="3048" y="731520"/>
                  </a:lnTo>
                  <a:lnTo>
                    <a:pt x="0" y="731520"/>
                  </a:lnTo>
                  <a:lnTo>
                    <a:pt x="0" y="737616"/>
                  </a:lnTo>
                  <a:lnTo>
                    <a:pt x="3048" y="737616"/>
                  </a:lnTo>
                  <a:lnTo>
                    <a:pt x="6096" y="734568"/>
                  </a:lnTo>
                  <a:close/>
                </a:path>
                <a:path w="6350" h="859789">
                  <a:moveTo>
                    <a:pt x="6096" y="722376"/>
                  </a:moveTo>
                  <a:lnTo>
                    <a:pt x="3048" y="719328"/>
                  </a:lnTo>
                  <a:lnTo>
                    <a:pt x="0" y="719328"/>
                  </a:lnTo>
                  <a:lnTo>
                    <a:pt x="0" y="725424"/>
                  </a:lnTo>
                  <a:lnTo>
                    <a:pt x="3048" y="725424"/>
                  </a:lnTo>
                  <a:lnTo>
                    <a:pt x="6096" y="722376"/>
                  </a:lnTo>
                  <a:close/>
                </a:path>
                <a:path w="6350" h="859789">
                  <a:moveTo>
                    <a:pt x="6096" y="710184"/>
                  </a:moveTo>
                  <a:lnTo>
                    <a:pt x="3048" y="707136"/>
                  </a:lnTo>
                  <a:lnTo>
                    <a:pt x="0" y="707136"/>
                  </a:lnTo>
                  <a:lnTo>
                    <a:pt x="0" y="713232"/>
                  </a:lnTo>
                  <a:lnTo>
                    <a:pt x="3048" y="713232"/>
                  </a:lnTo>
                  <a:lnTo>
                    <a:pt x="6096" y="710184"/>
                  </a:lnTo>
                  <a:close/>
                </a:path>
                <a:path w="6350" h="859789">
                  <a:moveTo>
                    <a:pt x="6096" y="697992"/>
                  </a:moveTo>
                  <a:lnTo>
                    <a:pt x="3048" y="694944"/>
                  </a:lnTo>
                  <a:lnTo>
                    <a:pt x="0" y="694944"/>
                  </a:lnTo>
                  <a:lnTo>
                    <a:pt x="0" y="701040"/>
                  </a:lnTo>
                  <a:lnTo>
                    <a:pt x="3048" y="701040"/>
                  </a:lnTo>
                  <a:lnTo>
                    <a:pt x="6096" y="697992"/>
                  </a:lnTo>
                  <a:close/>
                </a:path>
                <a:path w="6350" h="859789">
                  <a:moveTo>
                    <a:pt x="6096" y="685800"/>
                  </a:moveTo>
                  <a:lnTo>
                    <a:pt x="3048" y="682752"/>
                  </a:lnTo>
                  <a:lnTo>
                    <a:pt x="0" y="682752"/>
                  </a:lnTo>
                  <a:lnTo>
                    <a:pt x="0" y="688848"/>
                  </a:lnTo>
                  <a:lnTo>
                    <a:pt x="3048" y="688848"/>
                  </a:lnTo>
                  <a:lnTo>
                    <a:pt x="6096" y="685800"/>
                  </a:lnTo>
                  <a:close/>
                </a:path>
                <a:path w="6350" h="859789">
                  <a:moveTo>
                    <a:pt x="6096" y="673608"/>
                  </a:moveTo>
                  <a:lnTo>
                    <a:pt x="3048" y="670560"/>
                  </a:lnTo>
                  <a:lnTo>
                    <a:pt x="0" y="670560"/>
                  </a:lnTo>
                  <a:lnTo>
                    <a:pt x="0" y="676656"/>
                  </a:lnTo>
                  <a:lnTo>
                    <a:pt x="3048" y="676656"/>
                  </a:lnTo>
                  <a:lnTo>
                    <a:pt x="6096" y="673608"/>
                  </a:lnTo>
                  <a:close/>
                </a:path>
                <a:path w="6350" h="859789">
                  <a:moveTo>
                    <a:pt x="6096" y="661416"/>
                  </a:moveTo>
                  <a:lnTo>
                    <a:pt x="3048" y="658368"/>
                  </a:lnTo>
                  <a:lnTo>
                    <a:pt x="0" y="658368"/>
                  </a:lnTo>
                  <a:lnTo>
                    <a:pt x="0" y="664464"/>
                  </a:lnTo>
                  <a:lnTo>
                    <a:pt x="3048" y="664464"/>
                  </a:lnTo>
                  <a:lnTo>
                    <a:pt x="6096" y="661416"/>
                  </a:lnTo>
                  <a:close/>
                </a:path>
                <a:path w="6350" h="859789">
                  <a:moveTo>
                    <a:pt x="6096" y="649224"/>
                  </a:moveTo>
                  <a:lnTo>
                    <a:pt x="3048" y="646176"/>
                  </a:lnTo>
                  <a:lnTo>
                    <a:pt x="0" y="646176"/>
                  </a:lnTo>
                  <a:lnTo>
                    <a:pt x="0" y="652272"/>
                  </a:lnTo>
                  <a:lnTo>
                    <a:pt x="3048" y="652272"/>
                  </a:lnTo>
                  <a:lnTo>
                    <a:pt x="6096" y="649224"/>
                  </a:lnTo>
                  <a:close/>
                </a:path>
                <a:path w="6350" h="859789">
                  <a:moveTo>
                    <a:pt x="6096" y="637032"/>
                  </a:moveTo>
                  <a:lnTo>
                    <a:pt x="3048" y="633984"/>
                  </a:lnTo>
                  <a:lnTo>
                    <a:pt x="0" y="633984"/>
                  </a:lnTo>
                  <a:lnTo>
                    <a:pt x="0" y="640080"/>
                  </a:lnTo>
                  <a:lnTo>
                    <a:pt x="3048" y="640080"/>
                  </a:lnTo>
                  <a:lnTo>
                    <a:pt x="6096" y="637032"/>
                  </a:lnTo>
                  <a:close/>
                </a:path>
                <a:path w="6350" h="859789">
                  <a:moveTo>
                    <a:pt x="6096" y="624840"/>
                  </a:moveTo>
                  <a:lnTo>
                    <a:pt x="3048" y="621792"/>
                  </a:lnTo>
                  <a:lnTo>
                    <a:pt x="0" y="621792"/>
                  </a:lnTo>
                  <a:lnTo>
                    <a:pt x="0" y="627888"/>
                  </a:lnTo>
                  <a:lnTo>
                    <a:pt x="3048" y="627888"/>
                  </a:lnTo>
                  <a:lnTo>
                    <a:pt x="6096" y="624840"/>
                  </a:lnTo>
                  <a:close/>
                </a:path>
                <a:path w="6350" h="859789">
                  <a:moveTo>
                    <a:pt x="6096" y="612648"/>
                  </a:moveTo>
                  <a:lnTo>
                    <a:pt x="3048" y="609612"/>
                  </a:lnTo>
                  <a:lnTo>
                    <a:pt x="0" y="609612"/>
                  </a:lnTo>
                  <a:lnTo>
                    <a:pt x="0" y="615696"/>
                  </a:lnTo>
                  <a:lnTo>
                    <a:pt x="3048" y="615696"/>
                  </a:lnTo>
                  <a:lnTo>
                    <a:pt x="6096" y="612648"/>
                  </a:lnTo>
                  <a:close/>
                </a:path>
                <a:path w="6350" h="859789">
                  <a:moveTo>
                    <a:pt x="6096" y="600468"/>
                  </a:moveTo>
                  <a:lnTo>
                    <a:pt x="3048" y="597420"/>
                  </a:lnTo>
                  <a:lnTo>
                    <a:pt x="0" y="597420"/>
                  </a:lnTo>
                  <a:lnTo>
                    <a:pt x="0" y="603504"/>
                  </a:lnTo>
                  <a:lnTo>
                    <a:pt x="3048" y="603504"/>
                  </a:lnTo>
                  <a:lnTo>
                    <a:pt x="6096" y="600468"/>
                  </a:lnTo>
                  <a:close/>
                </a:path>
                <a:path w="6350" h="859789">
                  <a:moveTo>
                    <a:pt x="6096" y="588264"/>
                  </a:moveTo>
                  <a:lnTo>
                    <a:pt x="3048" y="585216"/>
                  </a:lnTo>
                  <a:lnTo>
                    <a:pt x="0" y="585216"/>
                  </a:lnTo>
                  <a:lnTo>
                    <a:pt x="0" y="591312"/>
                  </a:lnTo>
                  <a:lnTo>
                    <a:pt x="3048" y="591312"/>
                  </a:lnTo>
                  <a:lnTo>
                    <a:pt x="6096" y="588264"/>
                  </a:lnTo>
                  <a:close/>
                </a:path>
                <a:path w="6350" h="859789">
                  <a:moveTo>
                    <a:pt x="6096" y="576084"/>
                  </a:moveTo>
                  <a:lnTo>
                    <a:pt x="3048" y="573036"/>
                  </a:lnTo>
                  <a:lnTo>
                    <a:pt x="0" y="573036"/>
                  </a:lnTo>
                  <a:lnTo>
                    <a:pt x="0" y="579132"/>
                  </a:lnTo>
                  <a:lnTo>
                    <a:pt x="3048" y="579132"/>
                  </a:lnTo>
                  <a:lnTo>
                    <a:pt x="6096" y="576084"/>
                  </a:lnTo>
                  <a:close/>
                </a:path>
                <a:path w="6350" h="859789">
                  <a:moveTo>
                    <a:pt x="6096" y="563892"/>
                  </a:moveTo>
                  <a:lnTo>
                    <a:pt x="3048" y="560844"/>
                  </a:lnTo>
                  <a:lnTo>
                    <a:pt x="0" y="560844"/>
                  </a:lnTo>
                  <a:lnTo>
                    <a:pt x="0" y="566928"/>
                  </a:lnTo>
                  <a:lnTo>
                    <a:pt x="3048" y="566928"/>
                  </a:lnTo>
                  <a:lnTo>
                    <a:pt x="6096" y="563892"/>
                  </a:lnTo>
                  <a:close/>
                </a:path>
                <a:path w="6350" h="859789">
                  <a:moveTo>
                    <a:pt x="6096" y="551688"/>
                  </a:moveTo>
                  <a:lnTo>
                    <a:pt x="3048" y="548640"/>
                  </a:lnTo>
                  <a:lnTo>
                    <a:pt x="0" y="548640"/>
                  </a:lnTo>
                  <a:lnTo>
                    <a:pt x="0" y="554736"/>
                  </a:lnTo>
                  <a:lnTo>
                    <a:pt x="3048" y="554736"/>
                  </a:lnTo>
                  <a:lnTo>
                    <a:pt x="6096" y="551688"/>
                  </a:lnTo>
                  <a:close/>
                </a:path>
                <a:path w="6350" h="859789">
                  <a:moveTo>
                    <a:pt x="6096" y="539508"/>
                  </a:moveTo>
                  <a:lnTo>
                    <a:pt x="3048" y="536460"/>
                  </a:lnTo>
                  <a:lnTo>
                    <a:pt x="0" y="536460"/>
                  </a:lnTo>
                  <a:lnTo>
                    <a:pt x="0" y="542556"/>
                  </a:lnTo>
                  <a:lnTo>
                    <a:pt x="3048" y="542556"/>
                  </a:lnTo>
                  <a:lnTo>
                    <a:pt x="6096" y="539508"/>
                  </a:lnTo>
                  <a:close/>
                </a:path>
                <a:path w="6350" h="859789">
                  <a:moveTo>
                    <a:pt x="6096" y="527304"/>
                  </a:moveTo>
                  <a:lnTo>
                    <a:pt x="3048" y="524268"/>
                  </a:lnTo>
                  <a:lnTo>
                    <a:pt x="0" y="524268"/>
                  </a:lnTo>
                  <a:lnTo>
                    <a:pt x="0" y="530352"/>
                  </a:lnTo>
                  <a:lnTo>
                    <a:pt x="3048" y="530352"/>
                  </a:lnTo>
                  <a:lnTo>
                    <a:pt x="6096" y="527304"/>
                  </a:lnTo>
                  <a:close/>
                </a:path>
                <a:path w="6350" h="859789">
                  <a:moveTo>
                    <a:pt x="6096" y="515112"/>
                  </a:moveTo>
                  <a:lnTo>
                    <a:pt x="3048" y="512064"/>
                  </a:lnTo>
                  <a:lnTo>
                    <a:pt x="0" y="512064"/>
                  </a:lnTo>
                  <a:lnTo>
                    <a:pt x="0" y="518160"/>
                  </a:lnTo>
                  <a:lnTo>
                    <a:pt x="3048" y="518160"/>
                  </a:lnTo>
                  <a:lnTo>
                    <a:pt x="6096" y="515112"/>
                  </a:lnTo>
                  <a:close/>
                </a:path>
                <a:path w="6350" h="859789">
                  <a:moveTo>
                    <a:pt x="6096" y="502932"/>
                  </a:moveTo>
                  <a:lnTo>
                    <a:pt x="3048" y="499884"/>
                  </a:lnTo>
                  <a:lnTo>
                    <a:pt x="0" y="499884"/>
                  </a:lnTo>
                  <a:lnTo>
                    <a:pt x="0" y="505980"/>
                  </a:lnTo>
                  <a:lnTo>
                    <a:pt x="3048" y="505980"/>
                  </a:lnTo>
                  <a:lnTo>
                    <a:pt x="6096" y="502932"/>
                  </a:lnTo>
                  <a:close/>
                </a:path>
                <a:path w="6350" h="859789">
                  <a:moveTo>
                    <a:pt x="6096" y="490728"/>
                  </a:moveTo>
                  <a:lnTo>
                    <a:pt x="3048" y="487692"/>
                  </a:lnTo>
                  <a:lnTo>
                    <a:pt x="0" y="487692"/>
                  </a:lnTo>
                  <a:lnTo>
                    <a:pt x="0" y="493776"/>
                  </a:lnTo>
                  <a:lnTo>
                    <a:pt x="3048" y="493776"/>
                  </a:lnTo>
                  <a:lnTo>
                    <a:pt x="6096" y="490728"/>
                  </a:lnTo>
                  <a:close/>
                </a:path>
                <a:path w="6350" h="859789">
                  <a:moveTo>
                    <a:pt x="6096" y="478536"/>
                  </a:moveTo>
                  <a:lnTo>
                    <a:pt x="3048" y="475488"/>
                  </a:lnTo>
                  <a:lnTo>
                    <a:pt x="0" y="475488"/>
                  </a:lnTo>
                  <a:lnTo>
                    <a:pt x="0" y="481596"/>
                  </a:lnTo>
                  <a:lnTo>
                    <a:pt x="3048" y="481596"/>
                  </a:lnTo>
                  <a:lnTo>
                    <a:pt x="6096" y="478536"/>
                  </a:lnTo>
                  <a:close/>
                </a:path>
                <a:path w="6350" h="859789">
                  <a:moveTo>
                    <a:pt x="6096" y="466356"/>
                  </a:moveTo>
                  <a:lnTo>
                    <a:pt x="3048" y="463308"/>
                  </a:lnTo>
                  <a:lnTo>
                    <a:pt x="0" y="463308"/>
                  </a:lnTo>
                  <a:lnTo>
                    <a:pt x="0" y="469392"/>
                  </a:lnTo>
                  <a:lnTo>
                    <a:pt x="3048" y="469392"/>
                  </a:lnTo>
                  <a:lnTo>
                    <a:pt x="6096" y="466356"/>
                  </a:lnTo>
                  <a:close/>
                </a:path>
                <a:path w="6350" h="859789">
                  <a:moveTo>
                    <a:pt x="6096" y="454152"/>
                  </a:moveTo>
                  <a:lnTo>
                    <a:pt x="3048" y="451104"/>
                  </a:lnTo>
                  <a:lnTo>
                    <a:pt x="0" y="451104"/>
                  </a:lnTo>
                  <a:lnTo>
                    <a:pt x="0" y="457212"/>
                  </a:lnTo>
                  <a:lnTo>
                    <a:pt x="3048" y="457212"/>
                  </a:lnTo>
                  <a:lnTo>
                    <a:pt x="6096" y="454152"/>
                  </a:lnTo>
                  <a:close/>
                </a:path>
                <a:path w="6350" h="859789">
                  <a:moveTo>
                    <a:pt x="6096" y="441960"/>
                  </a:moveTo>
                  <a:lnTo>
                    <a:pt x="3048" y="438912"/>
                  </a:lnTo>
                  <a:lnTo>
                    <a:pt x="0" y="438912"/>
                  </a:lnTo>
                  <a:lnTo>
                    <a:pt x="0" y="445020"/>
                  </a:lnTo>
                  <a:lnTo>
                    <a:pt x="3048" y="445020"/>
                  </a:lnTo>
                  <a:lnTo>
                    <a:pt x="6096" y="441960"/>
                  </a:lnTo>
                  <a:close/>
                </a:path>
                <a:path w="6350" h="859789">
                  <a:moveTo>
                    <a:pt x="6096" y="429780"/>
                  </a:moveTo>
                  <a:lnTo>
                    <a:pt x="3048" y="426732"/>
                  </a:lnTo>
                  <a:lnTo>
                    <a:pt x="0" y="426732"/>
                  </a:lnTo>
                  <a:lnTo>
                    <a:pt x="0" y="432816"/>
                  </a:lnTo>
                  <a:lnTo>
                    <a:pt x="3048" y="432816"/>
                  </a:lnTo>
                  <a:lnTo>
                    <a:pt x="6096" y="429780"/>
                  </a:lnTo>
                  <a:close/>
                </a:path>
                <a:path w="6350" h="859789">
                  <a:moveTo>
                    <a:pt x="6096" y="417576"/>
                  </a:moveTo>
                  <a:lnTo>
                    <a:pt x="3048" y="414528"/>
                  </a:lnTo>
                  <a:lnTo>
                    <a:pt x="0" y="414528"/>
                  </a:lnTo>
                  <a:lnTo>
                    <a:pt x="0" y="420624"/>
                  </a:lnTo>
                  <a:lnTo>
                    <a:pt x="3048" y="420624"/>
                  </a:lnTo>
                  <a:lnTo>
                    <a:pt x="6096" y="417576"/>
                  </a:lnTo>
                  <a:close/>
                </a:path>
                <a:path w="6350" h="859789">
                  <a:moveTo>
                    <a:pt x="6096" y="405384"/>
                  </a:moveTo>
                  <a:lnTo>
                    <a:pt x="3048" y="402336"/>
                  </a:lnTo>
                  <a:lnTo>
                    <a:pt x="0" y="402336"/>
                  </a:lnTo>
                  <a:lnTo>
                    <a:pt x="0" y="408444"/>
                  </a:lnTo>
                  <a:lnTo>
                    <a:pt x="3048" y="408444"/>
                  </a:lnTo>
                  <a:lnTo>
                    <a:pt x="6096" y="405384"/>
                  </a:lnTo>
                  <a:close/>
                </a:path>
                <a:path w="6350" h="859789">
                  <a:moveTo>
                    <a:pt x="6096" y="393192"/>
                  </a:moveTo>
                  <a:lnTo>
                    <a:pt x="3048" y="390156"/>
                  </a:lnTo>
                  <a:lnTo>
                    <a:pt x="0" y="390156"/>
                  </a:lnTo>
                  <a:lnTo>
                    <a:pt x="0" y="396240"/>
                  </a:lnTo>
                  <a:lnTo>
                    <a:pt x="3048" y="396240"/>
                  </a:lnTo>
                  <a:lnTo>
                    <a:pt x="6096" y="393192"/>
                  </a:lnTo>
                  <a:close/>
                </a:path>
                <a:path w="6350" h="859789">
                  <a:moveTo>
                    <a:pt x="6096" y="381000"/>
                  </a:moveTo>
                  <a:lnTo>
                    <a:pt x="3048" y="377952"/>
                  </a:lnTo>
                  <a:lnTo>
                    <a:pt x="0" y="377952"/>
                  </a:lnTo>
                  <a:lnTo>
                    <a:pt x="0" y="384048"/>
                  </a:lnTo>
                  <a:lnTo>
                    <a:pt x="3048" y="384048"/>
                  </a:lnTo>
                  <a:lnTo>
                    <a:pt x="6096" y="381000"/>
                  </a:lnTo>
                  <a:close/>
                </a:path>
                <a:path w="6350" h="859789">
                  <a:moveTo>
                    <a:pt x="6096" y="368808"/>
                  </a:moveTo>
                  <a:lnTo>
                    <a:pt x="3048" y="365760"/>
                  </a:lnTo>
                  <a:lnTo>
                    <a:pt x="0" y="365760"/>
                  </a:lnTo>
                  <a:lnTo>
                    <a:pt x="0" y="371868"/>
                  </a:lnTo>
                  <a:lnTo>
                    <a:pt x="3048" y="371868"/>
                  </a:lnTo>
                  <a:lnTo>
                    <a:pt x="6096" y="368808"/>
                  </a:lnTo>
                  <a:close/>
                </a:path>
                <a:path w="6350" h="859789">
                  <a:moveTo>
                    <a:pt x="6096" y="356616"/>
                  </a:moveTo>
                  <a:lnTo>
                    <a:pt x="3048" y="353580"/>
                  </a:lnTo>
                  <a:lnTo>
                    <a:pt x="0" y="353580"/>
                  </a:lnTo>
                  <a:lnTo>
                    <a:pt x="0" y="359664"/>
                  </a:lnTo>
                  <a:lnTo>
                    <a:pt x="3048" y="359664"/>
                  </a:lnTo>
                  <a:lnTo>
                    <a:pt x="6096" y="356616"/>
                  </a:lnTo>
                  <a:close/>
                </a:path>
                <a:path w="6350" h="859789">
                  <a:moveTo>
                    <a:pt x="6096" y="344424"/>
                  </a:moveTo>
                  <a:lnTo>
                    <a:pt x="3048" y="341376"/>
                  </a:lnTo>
                  <a:lnTo>
                    <a:pt x="0" y="341376"/>
                  </a:lnTo>
                  <a:lnTo>
                    <a:pt x="0" y="347472"/>
                  </a:lnTo>
                  <a:lnTo>
                    <a:pt x="3048" y="347472"/>
                  </a:lnTo>
                  <a:lnTo>
                    <a:pt x="6096" y="344424"/>
                  </a:lnTo>
                  <a:close/>
                </a:path>
                <a:path w="6350" h="859789">
                  <a:moveTo>
                    <a:pt x="6096" y="332232"/>
                  </a:moveTo>
                  <a:lnTo>
                    <a:pt x="3048" y="329196"/>
                  </a:lnTo>
                  <a:lnTo>
                    <a:pt x="0" y="329196"/>
                  </a:lnTo>
                  <a:lnTo>
                    <a:pt x="0" y="335292"/>
                  </a:lnTo>
                  <a:lnTo>
                    <a:pt x="3048" y="335292"/>
                  </a:lnTo>
                  <a:lnTo>
                    <a:pt x="6096" y="332232"/>
                  </a:lnTo>
                  <a:close/>
                </a:path>
                <a:path w="6350" h="859789">
                  <a:moveTo>
                    <a:pt x="6096" y="320040"/>
                  </a:moveTo>
                  <a:lnTo>
                    <a:pt x="3048" y="316992"/>
                  </a:lnTo>
                  <a:lnTo>
                    <a:pt x="0" y="316992"/>
                  </a:lnTo>
                  <a:lnTo>
                    <a:pt x="0" y="323088"/>
                  </a:lnTo>
                  <a:lnTo>
                    <a:pt x="3048" y="323088"/>
                  </a:lnTo>
                  <a:lnTo>
                    <a:pt x="6096" y="320040"/>
                  </a:lnTo>
                  <a:close/>
                </a:path>
                <a:path w="6350" h="859789">
                  <a:moveTo>
                    <a:pt x="6096" y="307848"/>
                  </a:moveTo>
                  <a:lnTo>
                    <a:pt x="3048" y="304800"/>
                  </a:lnTo>
                  <a:lnTo>
                    <a:pt x="0" y="304800"/>
                  </a:lnTo>
                  <a:lnTo>
                    <a:pt x="0" y="310908"/>
                  </a:lnTo>
                  <a:lnTo>
                    <a:pt x="3048" y="310908"/>
                  </a:lnTo>
                  <a:lnTo>
                    <a:pt x="6096" y="307848"/>
                  </a:lnTo>
                  <a:close/>
                </a:path>
                <a:path w="6350" h="859789">
                  <a:moveTo>
                    <a:pt x="6096" y="295668"/>
                  </a:moveTo>
                  <a:lnTo>
                    <a:pt x="3048" y="292620"/>
                  </a:lnTo>
                  <a:lnTo>
                    <a:pt x="0" y="292620"/>
                  </a:lnTo>
                  <a:lnTo>
                    <a:pt x="0" y="298704"/>
                  </a:lnTo>
                  <a:lnTo>
                    <a:pt x="3048" y="298704"/>
                  </a:lnTo>
                  <a:lnTo>
                    <a:pt x="6096" y="295668"/>
                  </a:lnTo>
                  <a:close/>
                </a:path>
                <a:path w="6350" h="859789">
                  <a:moveTo>
                    <a:pt x="6096" y="283464"/>
                  </a:moveTo>
                  <a:lnTo>
                    <a:pt x="3048" y="280416"/>
                  </a:lnTo>
                  <a:lnTo>
                    <a:pt x="0" y="280416"/>
                  </a:lnTo>
                  <a:lnTo>
                    <a:pt x="0" y="286512"/>
                  </a:lnTo>
                  <a:lnTo>
                    <a:pt x="3048" y="286512"/>
                  </a:lnTo>
                  <a:lnTo>
                    <a:pt x="6096" y="283464"/>
                  </a:lnTo>
                  <a:close/>
                </a:path>
                <a:path w="6350" h="859789">
                  <a:moveTo>
                    <a:pt x="6096" y="271272"/>
                  </a:moveTo>
                  <a:lnTo>
                    <a:pt x="3048" y="268224"/>
                  </a:lnTo>
                  <a:lnTo>
                    <a:pt x="0" y="268224"/>
                  </a:lnTo>
                  <a:lnTo>
                    <a:pt x="0" y="274332"/>
                  </a:lnTo>
                  <a:lnTo>
                    <a:pt x="3048" y="274332"/>
                  </a:lnTo>
                  <a:lnTo>
                    <a:pt x="6096" y="271272"/>
                  </a:lnTo>
                  <a:close/>
                </a:path>
                <a:path w="6350" h="859789">
                  <a:moveTo>
                    <a:pt x="6096" y="259092"/>
                  </a:moveTo>
                  <a:lnTo>
                    <a:pt x="3048" y="256044"/>
                  </a:lnTo>
                  <a:lnTo>
                    <a:pt x="0" y="256044"/>
                  </a:lnTo>
                  <a:lnTo>
                    <a:pt x="0" y="262128"/>
                  </a:lnTo>
                  <a:lnTo>
                    <a:pt x="3048" y="262128"/>
                  </a:lnTo>
                  <a:lnTo>
                    <a:pt x="6096" y="259092"/>
                  </a:lnTo>
                  <a:close/>
                </a:path>
                <a:path w="6350" h="859789">
                  <a:moveTo>
                    <a:pt x="6096" y="246888"/>
                  </a:moveTo>
                  <a:lnTo>
                    <a:pt x="3048" y="243840"/>
                  </a:lnTo>
                  <a:lnTo>
                    <a:pt x="0" y="243840"/>
                  </a:lnTo>
                  <a:lnTo>
                    <a:pt x="0" y="249936"/>
                  </a:lnTo>
                  <a:lnTo>
                    <a:pt x="3048" y="249936"/>
                  </a:lnTo>
                  <a:lnTo>
                    <a:pt x="6096" y="246888"/>
                  </a:lnTo>
                  <a:close/>
                </a:path>
                <a:path w="6350" h="859789">
                  <a:moveTo>
                    <a:pt x="6096" y="234696"/>
                  </a:moveTo>
                  <a:lnTo>
                    <a:pt x="3048" y="231648"/>
                  </a:lnTo>
                  <a:lnTo>
                    <a:pt x="0" y="231648"/>
                  </a:lnTo>
                  <a:lnTo>
                    <a:pt x="0" y="237756"/>
                  </a:lnTo>
                  <a:lnTo>
                    <a:pt x="3048" y="237756"/>
                  </a:lnTo>
                  <a:lnTo>
                    <a:pt x="6096" y="234696"/>
                  </a:lnTo>
                  <a:close/>
                </a:path>
                <a:path w="6350" h="859789">
                  <a:moveTo>
                    <a:pt x="6096" y="222504"/>
                  </a:moveTo>
                  <a:lnTo>
                    <a:pt x="3048" y="219468"/>
                  </a:lnTo>
                  <a:lnTo>
                    <a:pt x="0" y="219468"/>
                  </a:lnTo>
                  <a:lnTo>
                    <a:pt x="0" y="225552"/>
                  </a:lnTo>
                  <a:lnTo>
                    <a:pt x="3048" y="225552"/>
                  </a:lnTo>
                  <a:lnTo>
                    <a:pt x="6096" y="222504"/>
                  </a:lnTo>
                  <a:close/>
                </a:path>
                <a:path w="6350" h="859789">
                  <a:moveTo>
                    <a:pt x="6096" y="210312"/>
                  </a:moveTo>
                  <a:lnTo>
                    <a:pt x="3048" y="207264"/>
                  </a:lnTo>
                  <a:lnTo>
                    <a:pt x="0" y="207264"/>
                  </a:lnTo>
                  <a:lnTo>
                    <a:pt x="0" y="213360"/>
                  </a:lnTo>
                  <a:lnTo>
                    <a:pt x="3048" y="213360"/>
                  </a:lnTo>
                  <a:lnTo>
                    <a:pt x="6096" y="210312"/>
                  </a:lnTo>
                  <a:close/>
                </a:path>
                <a:path w="6350" h="859789">
                  <a:moveTo>
                    <a:pt x="6096" y="198120"/>
                  </a:moveTo>
                  <a:lnTo>
                    <a:pt x="3048" y="195072"/>
                  </a:lnTo>
                  <a:lnTo>
                    <a:pt x="0" y="195072"/>
                  </a:lnTo>
                  <a:lnTo>
                    <a:pt x="0" y="201180"/>
                  </a:lnTo>
                  <a:lnTo>
                    <a:pt x="3048" y="201180"/>
                  </a:lnTo>
                  <a:lnTo>
                    <a:pt x="6096" y="198120"/>
                  </a:lnTo>
                  <a:close/>
                </a:path>
                <a:path w="6350" h="859789">
                  <a:moveTo>
                    <a:pt x="6096" y="185928"/>
                  </a:moveTo>
                  <a:lnTo>
                    <a:pt x="3048" y="182892"/>
                  </a:lnTo>
                  <a:lnTo>
                    <a:pt x="0" y="182892"/>
                  </a:lnTo>
                  <a:lnTo>
                    <a:pt x="0" y="188976"/>
                  </a:lnTo>
                  <a:lnTo>
                    <a:pt x="3048" y="188976"/>
                  </a:lnTo>
                  <a:lnTo>
                    <a:pt x="6096" y="185928"/>
                  </a:lnTo>
                  <a:close/>
                </a:path>
                <a:path w="6350" h="859789">
                  <a:moveTo>
                    <a:pt x="6096" y="173736"/>
                  </a:moveTo>
                  <a:lnTo>
                    <a:pt x="3048" y="170688"/>
                  </a:lnTo>
                  <a:lnTo>
                    <a:pt x="0" y="170688"/>
                  </a:lnTo>
                  <a:lnTo>
                    <a:pt x="0" y="176796"/>
                  </a:lnTo>
                  <a:lnTo>
                    <a:pt x="3048" y="176796"/>
                  </a:lnTo>
                  <a:lnTo>
                    <a:pt x="6096" y="173736"/>
                  </a:lnTo>
                  <a:close/>
                </a:path>
                <a:path w="6350" h="859789">
                  <a:moveTo>
                    <a:pt x="6096" y="161556"/>
                  </a:moveTo>
                  <a:lnTo>
                    <a:pt x="3048" y="158508"/>
                  </a:lnTo>
                  <a:lnTo>
                    <a:pt x="0" y="158508"/>
                  </a:lnTo>
                  <a:lnTo>
                    <a:pt x="0" y="164592"/>
                  </a:lnTo>
                  <a:lnTo>
                    <a:pt x="3048" y="164592"/>
                  </a:lnTo>
                  <a:lnTo>
                    <a:pt x="6096" y="161556"/>
                  </a:lnTo>
                  <a:close/>
                </a:path>
                <a:path w="6350" h="859789">
                  <a:moveTo>
                    <a:pt x="6096" y="149352"/>
                  </a:moveTo>
                  <a:lnTo>
                    <a:pt x="3048" y="146304"/>
                  </a:lnTo>
                  <a:lnTo>
                    <a:pt x="0" y="146304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6096" y="149352"/>
                  </a:lnTo>
                  <a:close/>
                </a:path>
                <a:path w="6350" h="859789">
                  <a:moveTo>
                    <a:pt x="6096" y="137160"/>
                  </a:moveTo>
                  <a:lnTo>
                    <a:pt x="3048" y="134112"/>
                  </a:lnTo>
                  <a:lnTo>
                    <a:pt x="0" y="134112"/>
                  </a:lnTo>
                  <a:lnTo>
                    <a:pt x="0" y="140220"/>
                  </a:lnTo>
                  <a:lnTo>
                    <a:pt x="3048" y="140220"/>
                  </a:lnTo>
                  <a:lnTo>
                    <a:pt x="6096" y="137160"/>
                  </a:lnTo>
                  <a:close/>
                </a:path>
                <a:path w="6350" h="859789">
                  <a:moveTo>
                    <a:pt x="6096" y="124980"/>
                  </a:moveTo>
                  <a:lnTo>
                    <a:pt x="3048" y="121932"/>
                  </a:lnTo>
                  <a:lnTo>
                    <a:pt x="0" y="121932"/>
                  </a:lnTo>
                  <a:lnTo>
                    <a:pt x="0" y="128016"/>
                  </a:lnTo>
                  <a:lnTo>
                    <a:pt x="3048" y="128016"/>
                  </a:lnTo>
                  <a:lnTo>
                    <a:pt x="6096" y="124980"/>
                  </a:lnTo>
                  <a:close/>
                </a:path>
                <a:path w="6350" h="859789">
                  <a:moveTo>
                    <a:pt x="6096" y="112776"/>
                  </a:moveTo>
                  <a:lnTo>
                    <a:pt x="3048" y="109728"/>
                  </a:lnTo>
                  <a:lnTo>
                    <a:pt x="0" y="109728"/>
                  </a:lnTo>
                  <a:lnTo>
                    <a:pt x="0" y="115824"/>
                  </a:lnTo>
                  <a:lnTo>
                    <a:pt x="3048" y="115824"/>
                  </a:lnTo>
                  <a:lnTo>
                    <a:pt x="6096" y="112776"/>
                  </a:lnTo>
                  <a:close/>
                </a:path>
                <a:path w="6350" h="859789">
                  <a:moveTo>
                    <a:pt x="6096" y="100584"/>
                  </a:moveTo>
                  <a:lnTo>
                    <a:pt x="3048" y="97536"/>
                  </a:lnTo>
                  <a:lnTo>
                    <a:pt x="0" y="97536"/>
                  </a:lnTo>
                  <a:lnTo>
                    <a:pt x="0" y="103644"/>
                  </a:lnTo>
                  <a:lnTo>
                    <a:pt x="3048" y="103644"/>
                  </a:lnTo>
                  <a:lnTo>
                    <a:pt x="6096" y="100584"/>
                  </a:lnTo>
                  <a:close/>
                </a:path>
                <a:path w="6350" h="859789">
                  <a:moveTo>
                    <a:pt x="6096" y="88392"/>
                  </a:moveTo>
                  <a:lnTo>
                    <a:pt x="3048" y="85356"/>
                  </a:lnTo>
                  <a:lnTo>
                    <a:pt x="0" y="85356"/>
                  </a:lnTo>
                  <a:lnTo>
                    <a:pt x="0" y="91440"/>
                  </a:lnTo>
                  <a:lnTo>
                    <a:pt x="3048" y="91440"/>
                  </a:lnTo>
                  <a:lnTo>
                    <a:pt x="6096" y="88392"/>
                  </a:lnTo>
                  <a:close/>
                </a:path>
                <a:path w="6350" h="859789">
                  <a:moveTo>
                    <a:pt x="6096" y="76200"/>
                  </a:moveTo>
                  <a:lnTo>
                    <a:pt x="3048" y="73152"/>
                  </a:lnTo>
                  <a:lnTo>
                    <a:pt x="0" y="73152"/>
                  </a:lnTo>
                  <a:lnTo>
                    <a:pt x="0" y="79248"/>
                  </a:lnTo>
                  <a:lnTo>
                    <a:pt x="3048" y="79248"/>
                  </a:lnTo>
                  <a:lnTo>
                    <a:pt x="6096" y="76200"/>
                  </a:lnTo>
                  <a:close/>
                </a:path>
                <a:path w="6350" h="859789">
                  <a:moveTo>
                    <a:pt x="6096" y="64008"/>
                  </a:moveTo>
                  <a:lnTo>
                    <a:pt x="3048" y="60960"/>
                  </a:lnTo>
                  <a:lnTo>
                    <a:pt x="0" y="60960"/>
                  </a:lnTo>
                  <a:lnTo>
                    <a:pt x="0" y="67068"/>
                  </a:lnTo>
                  <a:lnTo>
                    <a:pt x="3048" y="67068"/>
                  </a:lnTo>
                  <a:lnTo>
                    <a:pt x="6096" y="64008"/>
                  </a:lnTo>
                  <a:close/>
                </a:path>
                <a:path w="6350" h="859789">
                  <a:moveTo>
                    <a:pt x="6096" y="51816"/>
                  </a:moveTo>
                  <a:lnTo>
                    <a:pt x="3048" y="48780"/>
                  </a:lnTo>
                  <a:lnTo>
                    <a:pt x="0" y="48780"/>
                  </a:lnTo>
                  <a:lnTo>
                    <a:pt x="0" y="54864"/>
                  </a:lnTo>
                  <a:lnTo>
                    <a:pt x="3048" y="54864"/>
                  </a:lnTo>
                  <a:lnTo>
                    <a:pt x="6096" y="51816"/>
                  </a:lnTo>
                  <a:close/>
                </a:path>
                <a:path w="6350" h="859789">
                  <a:moveTo>
                    <a:pt x="6096" y="39624"/>
                  </a:moveTo>
                  <a:lnTo>
                    <a:pt x="3048" y="36576"/>
                  </a:lnTo>
                  <a:lnTo>
                    <a:pt x="0" y="36576"/>
                  </a:lnTo>
                  <a:lnTo>
                    <a:pt x="0" y="42684"/>
                  </a:lnTo>
                  <a:lnTo>
                    <a:pt x="3048" y="42684"/>
                  </a:lnTo>
                  <a:lnTo>
                    <a:pt x="6096" y="39624"/>
                  </a:lnTo>
                  <a:close/>
                </a:path>
                <a:path w="6350" h="859789">
                  <a:moveTo>
                    <a:pt x="6096" y="27432"/>
                  </a:moveTo>
                  <a:lnTo>
                    <a:pt x="3048" y="24396"/>
                  </a:lnTo>
                  <a:lnTo>
                    <a:pt x="0" y="24396"/>
                  </a:lnTo>
                  <a:lnTo>
                    <a:pt x="0" y="30492"/>
                  </a:lnTo>
                  <a:lnTo>
                    <a:pt x="3048" y="30492"/>
                  </a:lnTo>
                  <a:lnTo>
                    <a:pt x="6096" y="27432"/>
                  </a:lnTo>
                  <a:close/>
                </a:path>
                <a:path w="6350" h="859789">
                  <a:moveTo>
                    <a:pt x="6096" y="15240"/>
                  </a:moveTo>
                  <a:lnTo>
                    <a:pt x="3048" y="12192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3048" y="18288"/>
                  </a:lnTo>
                  <a:lnTo>
                    <a:pt x="6096" y="15240"/>
                  </a:lnTo>
                  <a:close/>
                </a:path>
                <a:path w="6350" h="859789">
                  <a:moveTo>
                    <a:pt x="6096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6108"/>
                  </a:lnTo>
                  <a:lnTo>
                    <a:pt x="3048" y="610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7776" y="2929127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6" y="149352"/>
                  </a:moveTo>
                  <a:lnTo>
                    <a:pt x="3048" y="146304"/>
                  </a:lnTo>
                  <a:lnTo>
                    <a:pt x="0" y="146304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6096" y="149352"/>
                  </a:lnTo>
                  <a:close/>
                </a:path>
                <a:path w="6350" h="152400">
                  <a:moveTo>
                    <a:pt x="6096" y="137160"/>
                  </a:moveTo>
                  <a:lnTo>
                    <a:pt x="3048" y="134112"/>
                  </a:lnTo>
                  <a:lnTo>
                    <a:pt x="0" y="134112"/>
                  </a:lnTo>
                  <a:lnTo>
                    <a:pt x="0" y="140208"/>
                  </a:lnTo>
                  <a:lnTo>
                    <a:pt x="3048" y="140208"/>
                  </a:lnTo>
                  <a:lnTo>
                    <a:pt x="6096" y="137160"/>
                  </a:lnTo>
                  <a:close/>
                </a:path>
                <a:path w="6350" h="152400">
                  <a:moveTo>
                    <a:pt x="6096" y="124968"/>
                  </a:moveTo>
                  <a:lnTo>
                    <a:pt x="3048" y="121920"/>
                  </a:lnTo>
                  <a:lnTo>
                    <a:pt x="0" y="121920"/>
                  </a:lnTo>
                  <a:lnTo>
                    <a:pt x="0" y="128016"/>
                  </a:lnTo>
                  <a:lnTo>
                    <a:pt x="3048" y="128016"/>
                  </a:lnTo>
                  <a:lnTo>
                    <a:pt x="6096" y="124968"/>
                  </a:lnTo>
                  <a:close/>
                </a:path>
                <a:path w="6350" h="152400">
                  <a:moveTo>
                    <a:pt x="6096" y="112776"/>
                  </a:moveTo>
                  <a:lnTo>
                    <a:pt x="3048" y="109728"/>
                  </a:lnTo>
                  <a:lnTo>
                    <a:pt x="0" y="109728"/>
                  </a:lnTo>
                  <a:lnTo>
                    <a:pt x="0" y="115824"/>
                  </a:lnTo>
                  <a:lnTo>
                    <a:pt x="3048" y="115824"/>
                  </a:lnTo>
                  <a:lnTo>
                    <a:pt x="6096" y="112776"/>
                  </a:lnTo>
                  <a:close/>
                </a:path>
                <a:path w="6350" h="152400">
                  <a:moveTo>
                    <a:pt x="6096" y="100584"/>
                  </a:moveTo>
                  <a:lnTo>
                    <a:pt x="3048" y="97536"/>
                  </a:lnTo>
                  <a:lnTo>
                    <a:pt x="0" y="97536"/>
                  </a:lnTo>
                  <a:lnTo>
                    <a:pt x="0" y="103632"/>
                  </a:lnTo>
                  <a:lnTo>
                    <a:pt x="3048" y="103632"/>
                  </a:lnTo>
                  <a:lnTo>
                    <a:pt x="6096" y="100584"/>
                  </a:lnTo>
                  <a:close/>
                </a:path>
                <a:path w="6350" h="152400">
                  <a:moveTo>
                    <a:pt x="6096" y="88392"/>
                  </a:moveTo>
                  <a:lnTo>
                    <a:pt x="3048" y="85344"/>
                  </a:lnTo>
                  <a:lnTo>
                    <a:pt x="0" y="85344"/>
                  </a:lnTo>
                  <a:lnTo>
                    <a:pt x="0" y="91440"/>
                  </a:lnTo>
                  <a:lnTo>
                    <a:pt x="3048" y="91440"/>
                  </a:lnTo>
                  <a:lnTo>
                    <a:pt x="6096" y="88392"/>
                  </a:lnTo>
                  <a:close/>
                </a:path>
                <a:path w="6350" h="152400">
                  <a:moveTo>
                    <a:pt x="6096" y="76200"/>
                  </a:moveTo>
                  <a:lnTo>
                    <a:pt x="3048" y="73152"/>
                  </a:lnTo>
                  <a:lnTo>
                    <a:pt x="0" y="73152"/>
                  </a:lnTo>
                  <a:lnTo>
                    <a:pt x="0" y="79248"/>
                  </a:lnTo>
                  <a:lnTo>
                    <a:pt x="3048" y="79248"/>
                  </a:lnTo>
                  <a:lnTo>
                    <a:pt x="6096" y="76200"/>
                  </a:lnTo>
                  <a:close/>
                </a:path>
                <a:path w="6350" h="152400">
                  <a:moveTo>
                    <a:pt x="6096" y="64008"/>
                  </a:moveTo>
                  <a:lnTo>
                    <a:pt x="3048" y="60960"/>
                  </a:lnTo>
                  <a:lnTo>
                    <a:pt x="0" y="60960"/>
                  </a:lnTo>
                  <a:lnTo>
                    <a:pt x="0" y="67056"/>
                  </a:lnTo>
                  <a:lnTo>
                    <a:pt x="3048" y="67056"/>
                  </a:lnTo>
                  <a:lnTo>
                    <a:pt x="6096" y="64008"/>
                  </a:lnTo>
                  <a:close/>
                </a:path>
                <a:path w="6350" h="152400">
                  <a:moveTo>
                    <a:pt x="6096" y="51816"/>
                  </a:moveTo>
                  <a:lnTo>
                    <a:pt x="3048" y="48768"/>
                  </a:lnTo>
                  <a:lnTo>
                    <a:pt x="0" y="48768"/>
                  </a:lnTo>
                  <a:lnTo>
                    <a:pt x="0" y="54864"/>
                  </a:lnTo>
                  <a:lnTo>
                    <a:pt x="3048" y="54864"/>
                  </a:lnTo>
                  <a:lnTo>
                    <a:pt x="6096" y="51816"/>
                  </a:lnTo>
                  <a:close/>
                </a:path>
                <a:path w="6350" h="152400">
                  <a:moveTo>
                    <a:pt x="6096" y="39624"/>
                  </a:moveTo>
                  <a:lnTo>
                    <a:pt x="3048" y="36576"/>
                  </a:lnTo>
                  <a:lnTo>
                    <a:pt x="0" y="36576"/>
                  </a:lnTo>
                  <a:lnTo>
                    <a:pt x="0" y="42672"/>
                  </a:lnTo>
                  <a:lnTo>
                    <a:pt x="3048" y="42672"/>
                  </a:lnTo>
                  <a:lnTo>
                    <a:pt x="6096" y="39624"/>
                  </a:lnTo>
                  <a:close/>
                </a:path>
                <a:path w="6350" h="152400">
                  <a:moveTo>
                    <a:pt x="6096" y="27432"/>
                  </a:moveTo>
                  <a:lnTo>
                    <a:pt x="3048" y="24384"/>
                  </a:lnTo>
                  <a:lnTo>
                    <a:pt x="0" y="24384"/>
                  </a:lnTo>
                  <a:lnTo>
                    <a:pt x="0" y="30480"/>
                  </a:lnTo>
                  <a:lnTo>
                    <a:pt x="3048" y="30480"/>
                  </a:lnTo>
                  <a:lnTo>
                    <a:pt x="6096" y="27432"/>
                  </a:lnTo>
                  <a:close/>
                </a:path>
                <a:path w="6350" h="152400">
                  <a:moveTo>
                    <a:pt x="6096" y="15240"/>
                  </a:moveTo>
                  <a:lnTo>
                    <a:pt x="3048" y="12192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3048" y="18288"/>
                  </a:lnTo>
                  <a:lnTo>
                    <a:pt x="6096" y="15240"/>
                  </a:lnTo>
                  <a:close/>
                </a:path>
                <a:path w="6350" h="152400">
                  <a:moveTo>
                    <a:pt x="6096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3048" y="6096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5776" y="1063751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0" y="347472"/>
                  </a:lnTo>
                </a:path>
                <a:path h="1005839">
                  <a:moveTo>
                    <a:pt x="0" y="463296"/>
                  </a:moveTo>
                  <a:lnTo>
                    <a:pt x="0" y="1005840"/>
                  </a:lnTo>
                </a:path>
              </a:pathLst>
            </a:custGeom>
            <a:ln w="6095">
              <a:solidFill>
                <a:srgbClr val="959595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5776" y="2075687"/>
              <a:ext cx="6350" cy="859790"/>
            </a:xfrm>
            <a:custGeom>
              <a:avLst/>
              <a:gdLst/>
              <a:ahLst/>
              <a:cxnLst/>
              <a:rect l="l" t="t" r="r" b="b"/>
              <a:pathLst>
                <a:path w="6350" h="859789">
                  <a:moveTo>
                    <a:pt x="6096" y="856488"/>
                  </a:moveTo>
                  <a:lnTo>
                    <a:pt x="3048" y="853440"/>
                  </a:lnTo>
                  <a:lnTo>
                    <a:pt x="0" y="853440"/>
                  </a:lnTo>
                  <a:lnTo>
                    <a:pt x="0" y="859536"/>
                  </a:lnTo>
                  <a:lnTo>
                    <a:pt x="3048" y="859536"/>
                  </a:lnTo>
                  <a:lnTo>
                    <a:pt x="6096" y="856488"/>
                  </a:lnTo>
                  <a:close/>
                </a:path>
                <a:path w="6350" h="859789">
                  <a:moveTo>
                    <a:pt x="6096" y="844296"/>
                  </a:moveTo>
                  <a:lnTo>
                    <a:pt x="3048" y="841248"/>
                  </a:lnTo>
                  <a:lnTo>
                    <a:pt x="0" y="841248"/>
                  </a:lnTo>
                  <a:lnTo>
                    <a:pt x="0" y="847344"/>
                  </a:lnTo>
                  <a:lnTo>
                    <a:pt x="3048" y="847344"/>
                  </a:lnTo>
                  <a:lnTo>
                    <a:pt x="6096" y="844296"/>
                  </a:lnTo>
                  <a:close/>
                </a:path>
                <a:path w="6350" h="859789">
                  <a:moveTo>
                    <a:pt x="6096" y="832104"/>
                  </a:moveTo>
                  <a:lnTo>
                    <a:pt x="3048" y="829056"/>
                  </a:lnTo>
                  <a:lnTo>
                    <a:pt x="0" y="829056"/>
                  </a:lnTo>
                  <a:lnTo>
                    <a:pt x="0" y="835152"/>
                  </a:lnTo>
                  <a:lnTo>
                    <a:pt x="3048" y="835152"/>
                  </a:lnTo>
                  <a:lnTo>
                    <a:pt x="6096" y="832104"/>
                  </a:lnTo>
                  <a:close/>
                </a:path>
                <a:path w="6350" h="859789">
                  <a:moveTo>
                    <a:pt x="6096" y="819912"/>
                  </a:moveTo>
                  <a:lnTo>
                    <a:pt x="3048" y="816864"/>
                  </a:lnTo>
                  <a:lnTo>
                    <a:pt x="0" y="816864"/>
                  </a:lnTo>
                  <a:lnTo>
                    <a:pt x="0" y="822960"/>
                  </a:lnTo>
                  <a:lnTo>
                    <a:pt x="3048" y="822960"/>
                  </a:lnTo>
                  <a:lnTo>
                    <a:pt x="6096" y="819912"/>
                  </a:lnTo>
                  <a:close/>
                </a:path>
                <a:path w="6350" h="859789">
                  <a:moveTo>
                    <a:pt x="6096" y="807720"/>
                  </a:moveTo>
                  <a:lnTo>
                    <a:pt x="3048" y="804672"/>
                  </a:lnTo>
                  <a:lnTo>
                    <a:pt x="0" y="804672"/>
                  </a:lnTo>
                  <a:lnTo>
                    <a:pt x="0" y="810768"/>
                  </a:lnTo>
                  <a:lnTo>
                    <a:pt x="3048" y="810768"/>
                  </a:lnTo>
                  <a:lnTo>
                    <a:pt x="6096" y="807720"/>
                  </a:lnTo>
                  <a:close/>
                </a:path>
                <a:path w="6350" h="859789">
                  <a:moveTo>
                    <a:pt x="6096" y="795528"/>
                  </a:moveTo>
                  <a:lnTo>
                    <a:pt x="3048" y="792480"/>
                  </a:lnTo>
                  <a:lnTo>
                    <a:pt x="0" y="792480"/>
                  </a:lnTo>
                  <a:lnTo>
                    <a:pt x="0" y="798576"/>
                  </a:lnTo>
                  <a:lnTo>
                    <a:pt x="3048" y="798576"/>
                  </a:lnTo>
                  <a:lnTo>
                    <a:pt x="6096" y="795528"/>
                  </a:lnTo>
                  <a:close/>
                </a:path>
                <a:path w="6350" h="859789">
                  <a:moveTo>
                    <a:pt x="6096" y="783336"/>
                  </a:moveTo>
                  <a:lnTo>
                    <a:pt x="3048" y="780288"/>
                  </a:lnTo>
                  <a:lnTo>
                    <a:pt x="0" y="780288"/>
                  </a:lnTo>
                  <a:lnTo>
                    <a:pt x="0" y="786384"/>
                  </a:lnTo>
                  <a:lnTo>
                    <a:pt x="3048" y="786384"/>
                  </a:lnTo>
                  <a:lnTo>
                    <a:pt x="6096" y="783336"/>
                  </a:lnTo>
                  <a:close/>
                </a:path>
                <a:path w="6350" h="859789">
                  <a:moveTo>
                    <a:pt x="6096" y="771144"/>
                  </a:moveTo>
                  <a:lnTo>
                    <a:pt x="3048" y="768096"/>
                  </a:lnTo>
                  <a:lnTo>
                    <a:pt x="0" y="768096"/>
                  </a:lnTo>
                  <a:lnTo>
                    <a:pt x="0" y="774192"/>
                  </a:lnTo>
                  <a:lnTo>
                    <a:pt x="3048" y="774192"/>
                  </a:lnTo>
                  <a:lnTo>
                    <a:pt x="6096" y="771144"/>
                  </a:lnTo>
                  <a:close/>
                </a:path>
                <a:path w="6350" h="859789">
                  <a:moveTo>
                    <a:pt x="6096" y="758952"/>
                  </a:moveTo>
                  <a:lnTo>
                    <a:pt x="3048" y="755904"/>
                  </a:lnTo>
                  <a:lnTo>
                    <a:pt x="0" y="755904"/>
                  </a:lnTo>
                  <a:lnTo>
                    <a:pt x="0" y="762000"/>
                  </a:lnTo>
                  <a:lnTo>
                    <a:pt x="3048" y="762000"/>
                  </a:lnTo>
                  <a:lnTo>
                    <a:pt x="6096" y="758952"/>
                  </a:lnTo>
                  <a:close/>
                </a:path>
                <a:path w="6350" h="859789">
                  <a:moveTo>
                    <a:pt x="6096" y="746760"/>
                  </a:moveTo>
                  <a:lnTo>
                    <a:pt x="3048" y="743712"/>
                  </a:lnTo>
                  <a:lnTo>
                    <a:pt x="0" y="743712"/>
                  </a:lnTo>
                  <a:lnTo>
                    <a:pt x="0" y="749808"/>
                  </a:lnTo>
                  <a:lnTo>
                    <a:pt x="3048" y="749808"/>
                  </a:lnTo>
                  <a:lnTo>
                    <a:pt x="6096" y="746760"/>
                  </a:lnTo>
                  <a:close/>
                </a:path>
                <a:path w="6350" h="859789">
                  <a:moveTo>
                    <a:pt x="6096" y="734568"/>
                  </a:moveTo>
                  <a:lnTo>
                    <a:pt x="3048" y="731520"/>
                  </a:lnTo>
                  <a:lnTo>
                    <a:pt x="0" y="731520"/>
                  </a:lnTo>
                  <a:lnTo>
                    <a:pt x="0" y="737616"/>
                  </a:lnTo>
                  <a:lnTo>
                    <a:pt x="3048" y="737616"/>
                  </a:lnTo>
                  <a:lnTo>
                    <a:pt x="6096" y="734568"/>
                  </a:lnTo>
                  <a:close/>
                </a:path>
                <a:path w="6350" h="859789">
                  <a:moveTo>
                    <a:pt x="6096" y="722376"/>
                  </a:moveTo>
                  <a:lnTo>
                    <a:pt x="3048" y="719328"/>
                  </a:lnTo>
                  <a:lnTo>
                    <a:pt x="0" y="719328"/>
                  </a:lnTo>
                  <a:lnTo>
                    <a:pt x="0" y="725424"/>
                  </a:lnTo>
                  <a:lnTo>
                    <a:pt x="3048" y="725424"/>
                  </a:lnTo>
                  <a:lnTo>
                    <a:pt x="6096" y="722376"/>
                  </a:lnTo>
                  <a:close/>
                </a:path>
                <a:path w="6350" h="859789">
                  <a:moveTo>
                    <a:pt x="6096" y="710184"/>
                  </a:moveTo>
                  <a:lnTo>
                    <a:pt x="3048" y="707136"/>
                  </a:lnTo>
                  <a:lnTo>
                    <a:pt x="0" y="707136"/>
                  </a:lnTo>
                  <a:lnTo>
                    <a:pt x="0" y="713232"/>
                  </a:lnTo>
                  <a:lnTo>
                    <a:pt x="3048" y="713232"/>
                  </a:lnTo>
                  <a:lnTo>
                    <a:pt x="6096" y="710184"/>
                  </a:lnTo>
                  <a:close/>
                </a:path>
                <a:path w="6350" h="859789">
                  <a:moveTo>
                    <a:pt x="6096" y="697992"/>
                  </a:moveTo>
                  <a:lnTo>
                    <a:pt x="3048" y="694944"/>
                  </a:lnTo>
                  <a:lnTo>
                    <a:pt x="0" y="694944"/>
                  </a:lnTo>
                  <a:lnTo>
                    <a:pt x="0" y="701040"/>
                  </a:lnTo>
                  <a:lnTo>
                    <a:pt x="3048" y="701040"/>
                  </a:lnTo>
                  <a:lnTo>
                    <a:pt x="6096" y="697992"/>
                  </a:lnTo>
                  <a:close/>
                </a:path>
                <a:path w="6350" h="859789">
                  <a:moveTo>
                    <a:pt x="6096" y="685800"/>
                  </a:moveTo>
                  <a:lnTo>
                    <a:pt x="3048" y="682752"/>
                  </a:lnTo>
                  <a:lnTo>
                    <a:pt x="0" y="682752"/>
                  </a:lnTo>
                  <a:lnTo>
                    <a:pt x="0" y="688848"/>
                  </a:lnTo>
                  <a:lnTo>
                    <a:pt x="3048" y="688848"/>
                  </a:lnTo>
                  <a:lnTo>
                    <a:pt x="6096" y="685800"/>
                  </a:lnTo>
                  <a:close/>
                </a:path>
                <a:path w="6350" h="859789">
                  <a:moveTo>
                    <a:pt x="6096" y="673608"/>
                  </a:moveTo>
                  <a:lnTo>
                    <a:pt x="3048" y="670560"/>
                  </a:lnTo>
                  <a:lnTo>
                    <a:pt x="0" y="670560"/>
                  </a:lnTo>
                  <a:lnTo>
                    <a:pt x="0" y="676656"/>
                  </a:lnTo>
                  <a:lnTo>
                    <a:pt x="3048" y="676656"/>
                  </a:lnTo>
                  <a:lnTo>
                    <a:pt x="6096" y="673608"/>
                  </a:lnTo>
                  <a:close/>
                </a:path>
                <a:path w="6350" h="859789">
                  <a:moveTo>
                    <a:pt x="6096" y="661416"/>
                  </a:moveTo>
                  <a:lnTo>
                    <a:pt x="3048" y="658368"/>
                  </a:lnTo>
                  <a:lnTo>
                    <a:pt x="0" y="658368"/>
                  </a:lnTo>
                  <a:lnTo>
                    <a:pt x="0" y="664464"/>
                  </a:lnTo>
                  <a:lnTo>
                    <a:pt x="3048" y="664464"/>
                  </a:lnTo>
                  <a:lnTo>
                    <a:pt x="6096" y="661416"/>
                  </a:lnTo>
                  <a:close/>
                </a:path>
                <a:path w="6350" h="859789">
                  <a:moveTo>
                    <a:pt x="6096" y="649224"/>
                  </a:moveTo>
                  <a:lnTo>
                    <a:pt x="3048" y="646176"/>
                  </a:lnTo>
                  <a:lnTo>
                    <a:pt x="0" y="646176"/>
                  </a:lnTo>
                  <a:lnTo>
                    <a:pt x="0" y="652272"/>
                  </a:lnTo>
                  <a:lnTo>
                    <a:pt x="3048" y="652272"/>
                  </a:lnTo>
                  <a:lnTo>
                    <a:pt x="6096" y="649224"/>
                  </a:lnTo>
                  <a:close/>
                </a:path>
                <a:path w="6350" h="859789">
                  <a:moveTo>
                    <a:pt x="6096" y="637032"/>
                  </a:moveTo>
                  <a:lnTo>
                    <a:pt x="3048" y="633984"/>
                  </a:lnTo>
                  <a:lnTo>
                    <a:pt x="0" y="633984"/>
                  </a:lnTo>
                  <a:lnTo>
                    <a:pt x="0" y="640080"/>
                  </a:lnTo>
                  <a:lnTo>
                    <a:pt x="3048" y="640080"/>
                  </a:lnTo>
                  <a:lnTo>
                    <a:pt x="6096" y="637032"/>
                  </a:lnTo>
                  <a:close/>
                </a:path>
                <a:path w="6350" h="859789">
                  <a:moveTo>
                    <a:pt x="6096" y="624840"/>
                  </a:moveTo>
                  <a:lnTo>
                    <a:pt x="3048" y="621792"/>
                  </a:lnTo>
                  <a:lnTo>
                    <a:pt x="0" y="621792"/>
                  </a:lnTo>
                  <a:lnTo>
                    <a:pt x="0" y="627888"/>
                  </a:lnTo>
                  <a:lnTo>
                    <a:pt x="3048" y="627888"/>
                  </a:lnTo>
                  <a:lnTo>
                    <a:pt x="6096" y="624840"/>
                  </a:lnTo>
                  <a:close/>
                </a:path>
                <a:path w="6350" h="859789">
                  <a:moveTo>
                    <a:pt x="6096" y="612648"/>
                  </a:moveTo>
                  <a:lnTo>
                    <a:pt x="3048" y="609612"/>
                  </a:lnTo>
                  <a:lnTo>
                    <a:pt x="0" y="609612"/>
                  </a:lnTo>
                  <a:lnTo>
                    <a:pt x="0" y="615696"/>
                  </a:lnTo>
                  <a:lnTo>
                    <a:pt x="3048" y="615696"/>
                  </a:lnTo>
                  <a:lnTo>
                    <a:pt x="6096" y="612648"/>
                  </a:lnTo>
                  <a:close/>
                </a:path>
                <a:path w="6350" h="859789">
                  <a:moveTo>
                    <a:pt x="6096" y="600468"/>
                  </a:moveTo>
                  <a:lnTo>
                    <a:pt x="3048" y="597420"/>
                  </a:lnTo>
                  <a:lnTo>
                    <a:pt x="0" y="597420"/>
                  </a:lnTo>
                  <a:lnTo>
                    <a:pt x="0" y="603504"/>
                  </a:lnTo>
                  <a:lnTo>
                    <a:pt x="3048" y="603504"/>
                  </a:lnTo>
                  <a:lnTo>
                    <a:pt x="6096" y="600468"/>
                  </a:lnTo>
                  <a:close/>
                </a:path>
                <a:path w="6350" h="859789">
                  <a:moveTo>
                    <a:pt x="6096" y="588264"/>
                  </a:moveTo>
                  <a:lnTo>
                    <a:pt x="3048" y="585216"/>
                  </a:lnTo>
                  <a:lnTo>
                    <a:pt x="0" y="585216"/>
                  </a:lnTo>
                  <a:lnTo>
                    <a:pt x="0" y="591312"/>
                  </a:lnTo>
                  <a:lnTo>
                    <a:pt x="3048" y="591312"/>
                  </a:lnTo>
                  <a:lnTo>
                    <a:pt x="6096" y="588264"/>
                  </a:lnTo>
                  <a:close/>
                </a:path>
                <a:path w="6350" h="859789">
                  <a:moveTo>
                    <a:pt x="6096" y="576084"/>
                  </a:moveTo>
                  <a:lnTo>
                    <a:pt x="3048" y="573036"/>
                  </a:lnTo>
                  <a:lnTo>
                    <a:pt x="0" y="573036"/>
                  </a:lnTo>
                  <a:lnTo>
                    <a:pt x="0" y="579132"/>
                  </a:lnTo>
                  <a:lnTo>
                    <a:pt x="3048" y="579132"/>
                  </a:lnTo>
                  <a:lnTo>
                    <a:pt x="6096" y="576084"/>
                  </a:lnTo>
                  <a:close/>
                </a:path>
                <a:path w="6350" h="859789">
                  <a:moveTo>
                    <a:pt x="6096" y="563892"/>
                  </a:moveTo>
                  <a:lnTo>
                    <a:pt x="3048" y="560844"/>
                  </a:lnTo>
                  <a:lnTo>
                    <a:pt x="0" y="560844"/>
                  </a:lnTo>
                  <a:lnTo>
                    <a:pt x="0" y="566928"/>
                  </a:lnTo>
                  <a:lnTo>
                    <a:pt x="3048" y="566928"/>
                  </a:lnTo>
                  <a:lnTo>
                    <a:pt x="6096" y="563892"/>
                  </a:lnTo>
                  <a:close/>
                </a:path>
                <a:path w="6350" h="859789">
                  <a:moveTo>
                    <a:pt x="6096" y="551688"/>
                  </a:moveTo>
                  <a:lnTo>
                    <a:pt x="3048" y="548640"/>
                  </a:lnTo>
                  <a:lnTo>
                    <a:pt x="0" y="548640"/>
                  </a:lnTo>
                  <a:lnTo>
                    <a:pt x="0" y="554736"/>
                  </a:lnTo>
                  <a:lnTo>
                    <a:pt x="3048" y="554736"/>
                  </a:lnTo>
                  <a:lnTo>
                    <a:pt x="6096" y="551688"/>
                  </a:lnTo>
                  <a:close/>
                </a:path>
                <a:path w="6350" h="859789">
                  <a:moveTo>
                    <a:pt x="6096" y="539508"/>
                  </a:moveTo>
                  <a:lnTo>
                    <a:pt x="3048" y="536460"/>
                  </a:lnTo>
                  <a:lnTo>
                    <a:pt x="0" y="536460"/>
                  </a:lnTo>
                  <a:lnTo>
                    <a:pt x="0" y="542556"/>
                  </a:lnTo>
                  <a:lnTo>
                    <a:pt x="3048" y="542556"/>
                  </a:lnTo>
                  <a:lnTo>
                    <a:pt x="6096" y="539508"/>
                  </a:lnTo>
                  <a:close/>
                </a:path>
                <a:path w="6350" h="859789">
                  <a:moveTo>
                    <a:pt x="6096" y="527304"/>
                  </a:moveTo>
                  <a:lnTo>
                    <a:pt x="3048" y="524268"/>
                  </a:lnTo>
                  <a:lnTo>
                    <a:pt x="0" y="524268"/>
                  </a:lnTo>
                  <a:lnTo>
                    <a:pt x="0" y="530352"/>
                  </a:lnTo>
                  <a:lnTo>
                    <a:pt x="3048" y="530352"/>
                  </a:lnTo>
                  <a:lnTo>
                    <a:pt x="6096" y="527304"/>
                  </a:lnTo>
                  <a:close/>
                </a:path>
                <a:path w="6350" h="859789">
                  <a:moveTo>
                    <a:pt x="6096" y="515112"/>
                  </a:moveTo>
                  <a:lnTo>
                    <a:pt x="3048" y="512064"/>
                  </a:lnTo>
                  <a:lnTo>
                    <a:pt x="0" y="512064"/>
                  </a:lnTo>
                  <a:lnTo>
                    <a:pt x="0" y="518160"/>
                  </a:lnTo>
                  <a:lnTo>
                    <a:pt x="3048" y="518160"/>
                  </a:lnTo>
                  <a:lnTo>
                    <a:pt x="6096" y="515112"/>
                  </a:lnTo>
                  <a:close/>
                </a:path>
                <a:path w="6350" h="859789">
                  <a:moveTo>
                    <a:pt x="6096" y="502932"/>
                  </a:moveTo>
                  <a:lnTo>
                    <a:pt x="3048" y="499884"/>
                  </a:lnTo>
                  <a:lnTo>
                    <a:pt x="0" y="499884"/>
                  </a:lnTo>
                  <a:lnTo>
                    <a:pt x="0" y="505980"/>
                  </a:lnTo>
                  <a:lnTo>
                    <a:pt x="3048" y="505980"/>
                  </a:lnTo>
                  <a:lnTo>
                    <a:pt x="6096" y="502932"/>
                  </a:lnTo>
                  <a:close/>
                </a:path>
                <a:path w="6350" h="859789">
                  <a:moveTo>
                    <a:pt x="6096" y="490728"/>
                  </a:moveTo>
                  <a:lnTo>
                    <a:pt x="3048" y="487692"/>
                  </a:lnTo>
                  <a:lnTo>
                    <a:pt x="0" y="487692"/>
                  </a:lnTo>
                  <a:lnTo>
                    <a:pt x="0" y="493776"/>
                  </a:lnTo>
                  <a:lnTo>
                    <a:pt x="3048" y="493776"/>
                  </a:lnTo>
                  <a:lnTo>
                    <a:pt x="6096" y="490728"/>
                  </a:lnTo>
                  <a:close/>
                </a:path>
                <a:path w="6350" h="859789">
                  <a:moveTo>
                    <a:pt x="6096" y="478536"/>
                  </a:moveTo>
                  <a:lnTo>
                    <a:pt x="3048" y="475488"/>
                  </a:lnTo>
                  <a:lnTo>
                    <a:pt x="0" y="475488"/>
                  </a:lnTo>
                  <a:lnTo>
                    <a:pt x="0" y="481596"/>
                  </a:lnTo>
                  <a:lnTo>
                    <a:pt x="3048" y="481596"/>
                  </a:lnTo>
                  <a:lnTo>
                    <a:pt x="6096" y="478536"/>
                  </a:lnTo>
                  <a:close/>
                </a:path>
                <a:path w="6350" h="859789">
                  <a:moveTo>
                    <a:pt x="6096" y="466356"/>
                  </a:moveTo>
                  <a:lnTo>
                    <a:pt x="3048" y="463308"/>
                  </a:lnTo>
                  <a:lnTo>
                    <a:pt x="0" y="463308"/>
                  </a:lnTo>
                  <a:lnTo>
                    <a:pt x="0" y="469392"/>
                  </a:lnTo>
                  <a:lnTo>
                    <a:pt x="3048" y="469392"/>
                  </a:lnTo>
                  <a:lnTo>
                    <a:pt x="6096" y="466356"/>
                  </a:lnTo>
                  <a:close/>
                </a:path>
                <a:path w="6350" h="859789">
                  <a:moveTo>
                    <a:pt x="6096" y="454152"/>
                  </a:moveTo>
                  <a:lnTo>
                    <a:pt x="3048" y="451104"/>
                  </a:lnTo>
                  <a:lnTo>
                    <a:pt x="0" y="451104"/>
                  </a:lnTo>
                  <a:lnTo>
                    <a:pt x="0" y="457212"/>
                  </a:lnTo>
                  <a:lnTo>
                    <a:pt x="3048" y="457212"/>
                  </a:lnTo>
                  <a:lnTo>
                    <a:pt x="6096" y="454152"/>
                  </a:lnTo>
                  <a:close/>
                </a:path>
                <a:path w="6350" h="859789">
                  <a:moveTo>
                    <a:pt x="6096" y="441960"/>
                  </a:moveTo>
                  <a:lnTo>
                    <a:pt x="3048" y="438912"/>
                  </a:lnTo>
                  <a:lnTo>
                    <a:pt x="0" y="438912"/>
                  </a:lnTo>
                  <a:lnTo>
                    <a:pt x="0" y="445020"/>
                  </a:lnTo>
                  <a:lnTo>
                    <a:pt x="3048" y="445020"/>
                  </a:lnTo>
                  <a:lnTo>
                    <a:pt x="6096" y="441960"/>
                  </a:lnTo>
                  <a:close/>
                </a:path>
                <a:path w="6350" h="859789">
                  <a:moveTo>
                    <a:pt x="6096" y="429780"/>
                  </a:moveTo>
                  <a:lnTo>
                    <a:pt x="3048" y="426732"/>
                  </a:lnTo>
                  <a:lnTo>
                    <a:pt x="0" y="426732"/>
                  </a:lnTo>
                  <a:lnTo>
                    <a:pt x="0" y="432816"/>
                  </a:lnTo>
                  <a:lnTo>
                    <a:pt x="3048" y="432816"/>
                  </a:lnTo>
                  <a:lnTo>
                    <a:pt x="6096" y="429780"/>
                  </a:lnTo>
                  <a:close/>
                </a:path>
                <a:path w="6350" h="859789">
                  <a:moveTo>
                    <a:pt x="6096" y="417576"/>
                  </a:moveTo>
                  <a:lnTo>
                    <a:pt x="3048" y="414528"/>
                  </a:lnTo>
                  <a:lnTo>
                    <a:pt x="0" y="414528"/>
                  </a:lnTo>
                  <a:lnTo>
                    <a:pt x="0" y="420624"/>
                  </a:lnTo>
                  <a:lnTo>
                    <a:pt x="3048" y="420624"/>
                  </a:lnTo>
                  <a:lnTo>
                    <a:pt x="6096" y="417576"/>
                  </a:lnTo>
                  <a:close/>
                </a:path>
                <a:path w="6350" h="859789">
                  <a:moveTo>
                    <a:pt x="6096" y="405384"/>
                  </a:moveTo>
                  <a:lnTo>
                    <a:pt x="3048" y="402336"/>
                  </a:lnTo>
                  <a:lnTo>
                    <a:pt x="0" y="402336"/>
                  </a:lnTo>
                  <a:lnTo>
                    <a:pt x="0" y="408444"/>
                  </a:lnTo>
                  <a:lnTo>
                    <a:pt x="3048" y="408444"/>
                  </a:lnTo>
                  <a:lnTo>
                    <a:pt x="6096" y="405384"/>
                  </a:lnTo>
                  <a:close/>
                </a:path>
                <a:path w="6350" h="859789">
                  <a:moveTo>
                    <a:pt x="6096" y="393192"/>
                  </a:moveTo>
                  <a:lnTo>
                    <a:pt x="3048" y="390156"/>
                  </a:lnTo>
                  <a:lnTo>
                    <a:pt x="0" y="390156"/>
                  </a:lnTo>
                  <a:lnTo>
                    <a:pt x="0" y="396240"/>
                  </a:lnTo>
                  <a:lnTo>
                    <a:pt x="3048" y="396240"/>
                  </a:lnTo>
                  <a:lnTo>
                    <a:pt x="6096" y="393192"/>
                  </a:lnTo>
                  <a:close/>
                </a:path>
                <a:path w="6350" h="859789">
                  <a:moveTo>
                    <a:pt x="6096" y="381000"/>
                  </a:moveTo>
                  <a:lnTo>
                    <a:pt x="3048" y="377952"/>
                  </a:lnTo>
                  <a:lnTo>
                    <a:pt x="0" y="377952"/>
                  </a:lnTo>
                  <a:lnTo>
                    <a:pt x="0" y="384048"/>
                  </a:lnTo>
                  <a:lnTo>
                    <a:pt x="3048" y="384048"/>
                  </a:lnTo>
                  <a:lnTo>
                    <a:pt x="6096" y="381000"/>
                  </a:lnTo>
                  <a:close/>
                </a:path>
                <a:path w="6350" h="859789">
                  <a:moveTo>
                    <a:pt x="6096" y="368808"/>
                  </a:moveTo>
                  <a:lnTo>
                    <a:pt x="3048" y="365760"/>
                  </a:lnTo>
                  <a:lnTo>
                    <a:pt x="0" y="365760"/>
                  </a:lnTo>
                  <a:lnTo>
                    <a:pt x="0" y="371868"/>
                  </a:lnTo>
                  <a:lnTo>
                    <a:pt x="3048" y="371868"/>
                  </a:lnTo>
                  <a:lnTo>
                    <a:pt x="6096" y="368808"/>
                  </a:lnTo>
                  <a:close/>
                </a:path>
                <a:path w="6350" h="859789">
                  <a:moveTo>
                    <a:pt x="6096" y="356616"/>
                  </a:moveTo>
                  <a:lnTo>
                    <a:pt x="3048" y="353580"/>
                  </a:lnTo>
                  <a:lnTo>
                    <a:pt x="0" y="353580"/>
                  </a:lnTo>
                  <a:lnTo>
                    <a:pt x="0" y="359664"/>
                  </a:lnTo>
                  <a:lnTo>
                    <a:pt x="3048" y="359664"/>
                  </a:lnTo>
                  <a:lnTo>
                    <a:pt x="6096" y="356616"/>
                  </a:lnTo>
                  <a:close/>
                </a:path>
                <a:path w="6350" h="859789">
                  <a:moveTo>
                    <a:pt x="6096" y="344424"/>
                  </a:moveTo>
                  <a:lnTo>
                    <a:pt x="3048" y="341376"/>
                  </a:lnTo>
                  <a:lnTo>
                    <a:pt x="0" y="341376"/>
                  </a:lnTo>
                  <a:lnTo>
                    <a:pt x="0" y="347472"/>
                  </a:lnTo>
                  <a:lnTo>
                    <a:pt x="3048" y="347472"/>
                  </a:lnTo>
                  <a:lnTo>
                    <a:pt x="6096" y="344424"/>
                  </a:lnTo>
                  <a:close/>
                </a:path>
                <a:path w="6350" h="859789">
                  <a:moveTo>
                    <a:pt x="6096" y="332232"/>
                  </a:moveTo>
                  <a:lnTo>
                    <a:pt x="3048" y="329196"/>
                  </a:lnTo>
                  <a:lnTo>
                    <a:pt x="0" y="329196"/>
                  </a:lnTo>
                  <a:lnTo>
                    <a:pt x="0" y="335292"/>
                  </a:lnTo>
                  <a:lnTo>
                    <a:pt x="3048" y="335292"/>
                  </a:lnTo>
                  <a:lnTo>
                    <a:pt x="6096" y="332232"/>
                  </a:lnTo>
                  <a:close/>
                </a:path>
                <a:path w="6350" h="859789">
                  <a:moveTo>
                    <a:pt x="6096" y="320040"/>
                  </a:moveTo>
                  <a:lnTo>
                    <a:pt x="3048" y="316992"/>
                  </a:lnTo>
                  <a:lnTo>
                    <a:pt x="0" y="316992"/>
                  </a:lnTo>
                  <a:lnTo>
                    <a:pt x="0" y="323088"/>
                  </a:lnTo>
                  <a:lnTo>
                    <a:pt x="3048" y="323088"/>
                  </a:lnTo>
                  <a:lnTo>
                    <a:pt x="6096" y="320040"/>
                  </a:lnTo>
                  <a:close/>
                </a:path>
                <a:path w="6350" h="859789">
                  <a:moveTo>
                    <a:pt x="6096" y="307848"/>
                  </a:moveTo>
                  <a:lnTo>
                    <a:pt x="3048" y="304800"/>
                  </a:lnTo>
                  <a:lnTo>
                    <a:pt x="0" y="304800"/>
                  </a:lnTo>
                  <a:lnTo>
                    <a:pt x="0" y="310908"/>
                  </a:lnTo>
                  <a:lnTo>
                    <a:pt x="3048" y="310908"/>
                  </a:lnTo>
                  <a:lnTo>
                    <a:pt x="6096" y="307848"/>
                  </a:lnTo>
                  <a:close/>
                </a:path>
                <a:path w="6350" h="859789">
                  <a:moveTo>
                    <a:pt x="6096" y="295668"/>
                  </a:moveTo>
                  <a:lnTo>
                    <a:pt x="3048" y="292620"/>
                  </a:lnTo>
                  <a:lnTo>
                    <a:pt x="0" y="292620"/>
                  </a:lnTo>
                  <a:lnTo>
                    <a:pt x="0" y="298704"/>
                  </a:lnTo>
                  <a:lnTo>
                    <a:pt x="3048" y="298704"/>
                  </a:lnTo>
                  <a:lnTo>
                    <a:pt x="6096" y="295668"/>
                  </a:lnTo>
                  <a:close/>
                </a:path>
                <a:path w="6350" h="859789">
                  <a:moveTo>
                    <a:pt x="6096" y="283464"/>
                  </a:moveTo>
                  <a:lnTo>
                    <a:pt x="3048" y="280416"/>
                  </a:lnTo>
                  <a:lnTo>
                    <a:pt x="0" y="280416"/>
                  </a:lnTo>
                  <a:lnTo>
                    <a:pt x="0" y="286512"/>
                  </a:lnTo>
                  <a:lnTo>
                    <a:pt x="3048" y="286512"/>
                  </a:lnTo>
                  <a:lnTo>
                    <a:pt x="6096" y="283464"/>
                  </a:lnTo>
                  <a:close/>
                </a:path>
                <a:path w="6350" h="859789">
                  <a:moveTo>
                    <a:pt x="6096" y="271272"/>
                  </a:moveTo>
                  <a:lnTo>
                    <a:pt x="3048" y="268224"/>
                  </a:lnTo>
                  <a:lnTo>
                    <a:pt x="0" y="268224"/>
                  </a:lnTo>
                  <a:lnTo>
                    <a:pt x="0" y="274332"/>
                  </a:lnTo>
                  <a:lnTo>
                    <a:pt x="3048" y="274332"/>
                  </a:lnTo>
                  <a:lnTo>
                    <a:pt x="6096" y="271272"/>
                  </a:lnTo>
                  <a:close/>
                </a:path>
                <a:path w="6350" h="859789">
                  <a:moveTo>
                    <a:pt x="6096" y="259092"/>
                  </a:moveTo>
                  <a:lnTo>
                    <a:pt x="3048" y="256044"/>
                  </a:lnTo>
                  <a:lnTo>
                    <a:pt x="0" y="256044"/>
                  </a:lnTo>
                  <a:lnTo>
                    <a:pt x="0" y="262128"/>
                  </a:lnTo>
                  <a:lnTo>
                    <a:pt x="3048" y="262128"/>
                  </a:lnTo>
                  <a:lnTo>
                    <a:pt x="6096" y="259092"/>
                  </a:lnTo>
                  <a:close/>
                </a:path>
                <a:path w="6350" h="859789">
                  <a:moveTo>
                    <a:pt x="6096" y="246888"/>
                  </a:moveTo>
                  <a:lnTo>
                    <a:pt x="3048" y="243840"/>
                  </a:lnTo>
                  <a:lnTo>
                    <a:pt x="0" y="243840"/>
                  </a:lnTo>
                  <a:lnTo>
                    <a:pt x="0" y="249936"/>
                  </a:lnTo>
                  <a:lnTo>
                    <a:pt x="3048" y="249936"/>
                  </a:lnTo>
                  <a:lnTo>
                    <a:pt x="6096" y="246888"/>
                  </a:lnTo>
                  <a:close/>
                </a:path>
                <a:path w="6350" h="859789">
                  <a:moveTo>
                    <a:pt x="6096" y="234696"/>
                  </a:moveTo>
                  <a:lnTo>
                    <a:pt x="3048" y="231648"/>
                  </a:lnTo>
                  <a:lnTo>
                    <a:pt x="0" y="231648"/>
                  </a:lnTo>
                  <a:lnTo>
                    <a:pt x="0" y="237756"/>
                  </a:lnTo>
                  <a:lnTo>
                    <a:pt x="3048" y="237756"/>
                  </a:lnTo>
                  <a:lnTo>
                    <a:pt x="6096" y="234696"/>
                  </a:lnTo>
                  <a:close/>
                </a:path>
                <a:path w="6350" h="859789">
                  <a:moveTo>
                    <a:pt x="6096" y="222504"/>
                  </a:moveTo>
                  <a:lnTo>
                    <a:pt x="3048" y="219468"/>
                  </a:lnTo>
                  <a:lnTo>
                    <a:pt x="0" y="219468"/>
                  </a:lnTo>
                  <a:lnTo>
                    <a:pt x="0" y="225552"/>
                  </a:lnTo>
                  <a:lnTo>
                    <a:pt x="3048" y="225552"/>
                  </a:lnTo>
                  <a:lnTo>
                    <a:pt x="6096" y="222504"/>
                  </a:lnTo>
                  <a:close/>
                </a:path>
                <a:path w="6350" h="859789">
                  <a:moveTo>
                    <a:pt x="6096" y="210312"/>
                  </a:moveTo>
                  <a:lnTo>
                    <a:pt x="3048" y="207264"/>
                  </a:lnTo>
                  <a:lnTo>
                    <a:pt x="0" y="207264"/>
                  </a:lnTo>
                  <a:lnTo>
                    <a:pt x="0" y="213360"/>
                  </a:lnTo>
                  <a:lnTo>
                    <a:pt x="3048" y="213360"/>
                  </a:lnTo>
                  <a:lnTo>
                    <a:pt x="6096" y="210312"/>
                  </a:lnTo>
                  <a:close/>
                </a:path>
                <a:path w="6350" h="859789">
                  <a:moveTo>
                    <a:pt x="6096" y="198120"/>
                  </a:moveTo>
                  <a:lnTo>
                    <a:pt x="3048" y="195072"/>
                  </a:lnTo>
                  <a:lnTo>
                    <a:pt x="0" y="195072"/>
                  </a:lnTo>
                  <a:lnTo>
                    <a:pt x="0" y="201180"/>
                  </a:lnTo>
                  <a:lnTo>
                    <a:pt x="3048" y="201180"/>
                  </a:lnTo>
                  <a:lnTo>
                    <a:pt x="6096" y="198120"/>
                  </a:lnTo>
                  <a:close/>
                </a:path>
                <a:path w="6350" h="859789">
                  <a:moveTo>
                    <a:pt x="6096" y="185928"/>
                  </a:moveTo>
                  <a:lnTo>
                    <a:pt x="3048" y="182892"/>
                  </a:lnTo>
                  <a:lnTo>
                    <a:pt x="0" y="182892"/>
                  </a:lnTo>
                  <a:lnTo>
                    <a:pt x="0" y="188976"/>
                  </a:lnTo>
                  <a:lnTo>
                    <a:pt x="3048" y="188976"/>
                  </a:lnTo>
                  <a:lnTo>
                    <a:pt x="6096" y="185928"/>
                  </a:lnTo>
                  <a:close/>
                </a:path>
                <a:path w="6350" h="859789">
                  <a:moveTo>
                    <a:pt x="6096" y="173736"/>
                  </a:moveTo>
                  <a:lnTo>
                    <a:pt x="3048" y="170688"/>
                  </a:lnTo>
                  <a:lnTo>
                    <a:pt x="0" y="170688"/>
                  </a:lnTo>
                  <a:lnTo>
                    <a:pt x="0" y="176796"/>
                  </a:lnTo>
                  <a:lnTo>
                    <a:pt x="3048" y="176796"/>
                  </a:lnTo>
                  <a:lnTo>
                    <a:pt x="6096" y="173736"/>
                  </a:lnTo>
                  <a:close/>
                </a:path>
                <a:path w="6350" h="859789">
                  <a:moveTo>
                    <a:pt x="6096" y="161556"/>
                  </a:moveTo>
                  <a:lnTo>
                    <a:pt x="3048" y="158508"/>
                  </a:lnTo>
                  <a:lnTo>
                    <a:pt x="0" y="158508"/>
                  </a:lnTo>
                  <a:lnTo>
                    <a:pt x="0" y="164592"/>
                  </a:lnTo>
                  <a:lnTo>
                    <a:pt x="3048" y="164592"/>
                  </a:lnTo>
                  <a:lnTo>
                    <a:pt x="6096" y="161556"/>
                  </a:lnTo>
                  <a:close/>
                </a:path>
                <a:path w="6350" h="859789">
                  <a:moveTo>
                    <a:pt x="6096" y="149352"/>
                  </a:moveTo>
                  <a:lnTo>
                    <a:pt x="3048" y="146304"/>
                  </a:lnTo>
                  <a:lnTo>
                    <a:pt x="0" y="146304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6096" y="149352"/>
                  </a:lnTo>
                  <a:close/>
                </a:path>
                <a:path w="6350" h="859789">
                  <a:moveTo>
                    <a:pt x="6096" y="137160"/>
                  </a:moveTo>
                  <a:lnTo>
                    <a:pt x="3048" y="134112"/>
                  </a:lnTo>
                  <a:lnTo>
                    <a:pt x="0" y="134112"/>
                  </a:lnTo>
                  <a:lnTo>
                    <a:pt x="0" y="140220"/>
                  </a:lnTo>
                  <a:lnTo>
                    <a:pt x="3048" y="140220"/>
                  </a:lnTo>
                  <a:lnTo>
                    <a:pt x="6096" y="137160"/>
                  </a:lnTo>
                  <a:close/>
                </a:path>
                <a:path w="6350" h="859789">
                  <a:moveTo>
                    <a:pt x="6096" y="124980"/>
                  </a:moveTo>
                  <a:lnTo>
                    <a:pt x="3048" y="121932"/>
                  </a:lnTo>
                  <a:lnTo>
                    <a:pt x="0" y="121932"/>
                  </a:lnTo>
                  <a:lnTo>
                    <a:pt x="0" y="128016"/>
                  </a:lnTo>
                  <a:lnTo>
                    <a:pt x="3048" y="128016"/>
                  </a:lnTo>
                  <a:lnTo>
                    <a:pt x="6096" y="124980"/>
                  </a:lnTo>
                  <a:close/>
                </a:path>
                <a:path w="6350" h="859789">
                  <a:moveTo>
                    <a:pt x="6096" y="112776"/>
                  </a:moveTo>
                  <a:lnTo>
                    <a:pt x="3048" y="109728"/>
                  </a:lnTo>
                  <a:lnTo>
                    <a:pt x="0" y="109728"/>
                  </a:lnTo>
                  <a:lnTo>
                    <a:pt x="0" y="115824"/>
                  </a:lnTo>
                  <a:lnTo>
                    <a:pt x="3048" y="115824"/>
                  </a:lnTo>
                  <a:lnTo>
                    <a:pt x="6096" y="112776"/>
                  </a:lnTo>
                  <a:close/>
                </a:path>
                <a:path w="6350" h="859789">
                  <a:moveTo>
                    <a:pt x="6096" y="100584"/>
                  </a:moveTo>
                  <a:lnTo>
                    <a:pt x="3048" y="97536"/>
                  </a:lnTo>
                  <a:lnTo>
                    <a:pt x="0" y="97536"/>
                  </a:lnTo>
                  <a:lnTo>
                    <a:pt x="0" y="103644"/>
                  </a:lnTo>
                  <a:lnTo>
                    <a:pt x="3048" y="103644"/>
                  </a:lnTo>
                  <a:lnTo>
                    <a:pt x="6096" y="100584"/>
                  </a:lnTo>
                  <a:close/>
                </a:path>
                <a:path w="6350" h="859789">
                  <a:moveTo>
                    <a:pt x="6096" y="88392"/>
                  </a:moveTo>
                  <a:lnTo>
                    <a:pt x="3048" y="85356"/>
                  </a:lnTo>
                  <a:lnTo>
                    <a:pt x="0" y="85356"/>
                  </a:lnTo>
                  <a:lnTo>
                    <a:pt x="0" y="91440"/>
                  </a:lnTo>
                  <a:lnTo>
                    <a:pt x="3048" y="91440"/>
                  </a:lnTo>
                  <a:lnTo>
                    <a:pt x="6096" y="88392"/>
                  </a:lnTo>
                  <a:close/>
                </a:path>
                <a:path w="6350" h="859789">
                  <a:moveTo>
                    <a:pt x="6096" y="76200"/>
                  </a:moveTo>
                  <a:lnTo>
                    <a:pt x="3048" y="73152"/>
                  </a:lnTo>
                  <a:lnTo>
                    <a:pt x="0" y="73152"/>
                  </a:lnTo>
                  <a:lnTo>
                    <a:pt x="0" y="79248"/>
                  </a:lnTo>
                  <a:lnTo>
                    <a:pt x="3048" y="79248"/>
                  </a:lnTo>
                  <a:lnTo>
                    <a:pt x="6096" y="76200"/>
                  </a:lnTo>
                  <a:close/>
                </a:path>
                <a:path w="6350" h="859789">
                  <a:moveTo>
                    <a:pt x="6096" y="64008"/>
                  </a:moveTo>
                  <a:lnTo>
                    <a:pt x="3048" y="60960"/>
                  </a:lnTo>
                  <a:lnTo>
                    <a:pt x="0" y="60960"/>
                  </a:lnTo>
                  <a:lnTo>
                    <a:pt x="0" y="67068"/>
                  </a:lnTo>
                  <a:lnTo>
                    <a:pt x="3048" y="67068"/>
                  </a:lnTo>
                  <a:lnTo>
                    <a:pt x="6096" y="64008"/>
                  </a:lnTo>
                  <a:close/>
                </a:path>
                <a:path w="6350" h="859789">
                  <a:moveTo>
                    <a:pt x="6096" y="51816"/>
                  </a:moveTo>
                  <a:lnTo>
                    <a:pt x="3048" y="48780"/>
                  </a:lnTo>
                  <a:lnTo>
                    <a:pt x="0" y="48780"/>
                  </a:lnTo>
                  <a:lnTo>
                    <a:pt x="0" y="54864"/>
                  </a:lnTo>
                  <a:lnTo>
                    <a:pt x="3048" y="54864"/>
                  </a:lnTo>
                  <a:lnTo>
                    <a:pt x="6096" y="51816"/>
                  </a:lnTo>
                  <a:close/>
                </a:path>
                <a:path w="6350" h="859789">
                  <a:moveTo>
                    <a:pt x="6096" y="39624"/>
                  </a:moveTo>
                  <a:lnTo>
                    <a:pt x="3048" y="36576"/>
                  </a:lnTo>
                  <a:lnTo>
                    <a:pt x="0" y="36576"/>
                  </a:lnTo>
                  <a:lnTo>
                    <a:pt x="0" y="42684"/>
                  </a:lnTo>
                  <a:lnTo>
                    <a:pt x="3048" y="42684"/>
                  </a:lnTo>
                  <a:lnTo>
                    <a:pt x="6096" y="39624"/>
                  </a:lnTo>
                  <a:close/>
                </a:path>
                <a:path w="6350" h="859789">
                  <a:moveTo>
                    <a:pt x="6096" y="27432"/>
                  </a:moveTo>
                  <a:lnTo>
                    <a:pt x="3048" y="24396"/>
                  </a:lnTo>
                  <a:lnTo>
                    <a:pt x="0" y="24396"/>
                  </a:lnTo>
                  <a:lnTo>
                    <a:pt x="0" y="30492"/>
                  </a:lnTo>
                  <a:lnTo>
                    <a:pt x="3048" y="30492"/>
                  </a:lnTo>
                  <a:lnTo>
                    <a:pt x="6096" y="27432"/>
                  </a:lnTo>
                  <a:close/>
                </a:path>
                <a:path w="6350" h="859789">
                  <a:moveTo>
                    <a:pt x="6096" y="15240"/>
                  </a:moveTo>
                  <a:lnTo>
                    <a:pt x="3048" y="12192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3048" y="18288"/>
                  </a:lnTo>
                  <a:lnTo>
                    <a:pt x="6096" y="15240"/>
                  </a:lnTo>
                  <a:close/>
                </a:path>
                <a:path w="6350" h="859789">
                  <a:moveTo>
                    <a:pt x="6096" y="3048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6108"/>
                  </a:lnTo>
                  <a:lnTo>
                    <a:pt x="3048" y="6108"/>
                  </a:lnTo>
                  <a:lnTo>
                    <a:pt x="6096" y="3048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5776" y="1749551"/>
              <a:ext cx="195580" cy="1332230"/>
            </a:xfrm>
            <a:custGeom>
              <a:avLst/>
              <a:gdLst/>
              <a:ahLst/>
              <a:cxnLst/>
              <a:rect l="l" t="t" r="r" b="b"/>
              <a:pathLst>
                <a:path w="195580" h="1332230">
                  <a:moveTo>
                    <a:pt x="6096" y="1328928"/>
                  </a:moveTo>
                  <a:lnTo>
                    <a:pt x="3048" y="1325880"/>
                  </a:lnTo>
                  <a:lnTo>
                    <a:pt x="0" y="1325880"/>
                  </a:lnTo>
                  <a:lnTo>
                    <a:pt x="0" y="1331976"/>
                  </a:lnTo>
                  <a:lnTo>
                    <a:pt x="3048" y="1331976"/>
                  </a:lnTo>
                  <a:lnTo>
                    <a:pt x="6096" y="1328928"/>
                  </a:lnTo>
                  <a:close/>
                </a:path>
                <a:path w="195580" h="1332230">
                  <a:moveTo>
                    <a:pt x="6096" y="1316736"/>
                  </a:moveTo>
                  <a:lnTo>
                    <a:pt x="3048" y="1313688"/>
                  </a:lnTo>
                  <a:lnTo>
                    <a:pt x="0" y="1313688"/>
                  </a:lnTo>
                  <a:lnTo>
                    <a:pt x="0" y="1319784"/>
                  </a:lnTo>
                  <a:lnTo>
                    <a:pt x="3048" y="1319784"/>
                  </a:lnTo>
                  <a:lnTo>
                    <a:pt x="6096" y="1316736"/>
                  </a:lnTo>
                  <a:close/>
                </a:path>
                <a:path w="195580" h="1332230">
                  <a:moveTo>
                    <a:pt x="6096" y="1304544"/>
                  </a:moveTo>
                  <a:lnTo>
                    <a:pt x="3048" y="1301496"/>
                  </a:lnTo>
                  <a:lnTo>
                    <a:pt x="0" y="1301496"/>
                  </a:lnTo>
                  <a:lnTo>
                    <a:pt x="0" y="1307592"/>
                  </a:lnTo>
                  <a:lnTo>
                    <a:pt x="3048" y="1307592"/>
                  </a:lnTo>
                  <a:lnTo>
                    <a:pt x="6096" y="1304544"/>
                  </a:lnTo>
                  <a:close/>
                </a:path>
                <a:path w="195580" h="1332230">
                  <a:moveTo>
                    <a:pt x="6096" y="1292352"/>
                  </a:moveTo>
                  <a:lnTo>
                    <a:pt x="3048" y="1289304"/>
                  </a:lnTo>
                  <a:lnTo>
                    <a:pt x="0" y="1289304"/>
                  </a:lnTo>
                  <a:lnTo>
                    <a:pt x="0" y="1295400"/>
                  </a:lnTo>
                  <a:lnTo>
                    <a:pt x="3048" y="1295400"/>
                  </a:lnTo>
                  <a:lnTo>
                    <a:pt x="6096" y="1292352"/>
                  </a:lnTo>
                  <a:close/>
                </a:path>
                <a:path w="195580" h="1332230">
                  <a:moveTo>
                    <a:pt x="6096" y="1280160"/>
                  </a:moveTo>
                  <a:lnTo>
                    <a:pt x="3048" y="1277112"/>
                  </a:lnTo>
                  <a:lnTo>
                    <a:pt x="0" y="1277112"/>
                  </a:lnTo>
                  <a:lnTo>
                    <a:pt x="0" y="1283208"/>
                  </a:lnTo>
                  <a:lnTo>
                    <a:pt x="3048" y="1283208"/>
                  </a:lnTo>
                  <a:lnTo>
                    <a:pt x="6096" y="1280160"/>
                  </a:lnTo>
                  <a:close/>
                </a:path>
                <a:path w="195580" h="1332230">
                  <a:moveTo>
                    <a:pt x="6096" y="1267968"/>
                  </a:moveTo>
                  <a:lnTo>
                    <a:pt x="3048" y="1264920"/>
                  </a:lnTo>
                  <a:lnTo>
                    <a:pt x="0" y="1264920"/>
                  </a:lnTo>
                  <a:lnTo>
                    <a:pt x="0" y="1271016"/>
                  </a:lnTo>
                  <a:lnTo>
                    <a:pt x="3048" y="1271016"/>
                  </a:lnTo>
                  <a:lnTo>
                    <a:pt x="6096" y="1267968"/>
                  </a:lnTo>
                  <a:close/>
                </a:path>
                <a:path w="195580" h="1332230">
                  <a:moveTo>
                    <a:pt x="6096" y="1255776"/>
                  </a:moveTo>
                  <a:lnTo>
                    <a:pt x="3048" y="1252728"/>
                  </a:lnTo>
                  <a:lnTo>
                    <a:pt x="0" y="1252728"/>
                  </a:lnTo>
                  <a:lnTo>
                    <a:pt x="0" y="1258824"/>
                  </a:lnTo>
                  <a:lnTo>
                    <a:pt x="3048" y="1258824"/>
                  </a:lnTo>
                  <a:lnTo>
                    <a:pt x="6096" y="1255776"/>
                  </a:lnTo>
                  <a:close/>
                </a:path>
                <a:path w="195580" h="1332230">
                  <a:moveTo>
                    <a:pt x="6096" y="1243584"/>
                  </a:moveTo>
                  <a:lnTo>
                    <a:pt x="3048" y="1240536"/>
                  </a:lnTo>
                  <a:lnTo>
                    <a:pt x="0" y="1240536"/>
                  </a:lnTo>
                  <a:lnTo>
                    <a:pt x="0" y="1246632"/>
                  </a:lnTo>
                  <a:lnTo>
                    <a:pt x="3048" y="1246632"/>
                  </a:lnTo>
                  <a:lnTo>
                    <a:pt x="6096" y="1243584"/>
                  </a:lnTo>
                  <a:close/>
                </a:path>
                <a:path w="195580" h="1332230">
                  <a:moveTo>
                    <a:pt x="6096" y="1231392"/>
                  </a:moveTo>
                  <a:lnTo>
                    <a:pt x="3048" y="1228344"/>
                  </a:lnTo>
                  <a:lnTo>
                    <a:pt x="0" y="1228344"/>
                  </a:lnTo>
                  <a:lnTo>
                    <a:pt x="0" y="1234440"/>
                  </a:lnTo>
                  <a:lnTo>
                    <a:pt x="3048" y="1234440"/>
                  </a:lnTo>
                  <a:lnTo>
                    <a:pt x="6096" y="1231392"/>
                  </a:lnTo>
                  <a:close/>
                </a:path>
                <a:path w="195580" h="1332230">
                  <a:moveTo>
                    <a:pt x="6096" y="1219200"/>
                  </a:moveTo>
                  <a:lnTo>
                    <a:pt x="3048" y="1216152"/>
                  </a:lnTo>
                  <a:lnTo>
                    <a:pt x="0" y="1216152"/>
                  </a:lnTo>
                  <a:lnTo>
                    <a:pt x="0" y="1222248"/>
                  </a:lnTo>
                  <a:lnTo>
                    <a:pt x="3048" y="1222248"/>
                  </a:lnTo>
                  <a:lnTo>
                    <a:pt x="6096" y="1219200"/>
                  </a:lnTo>
                  <a:close/>
                </a:path>
                <a:path w="195580" h="1332230">
                  <a:moveTo>
                    <a:pt x="6096" y="1207008"/>
                  </a:moveTo>
                  <a:lnTo>
                    <a:pt x="3048" y="1203960"/>
                  </a:lnTo>
                  <a:lnTo>
                    <a:pt x="0" y="1203960"/>
                  </a:lnTo>
                  <a:lnTo>
                    <a:pt x="0" y="1210056"/>
                  </a:lnTo>
                  <a:lnTo>
                    <a:pt x="3048" y="1210056"/>
                  </a:lnTo>
                  <a:lnTo>
                    <a:pt x="6096" y="1207008"/>
                  </a:lnTo>
                  <a:close/>
                </a:path>
                <a:path w="195580" h="1332230">
                  <a:moveTo>
                    <a:pt x="6096" y="1194816"/>
                  </a:moveTo>
                  <a:lnTo>
                    <a:pt x="3048" y="1191768"/>
                  </a:lnTo>
                  <a:lnTo>
                    <a:pt x="0" y="1191768"/>
                  </a:lnTo>
                  <a:lnTo>
                    <a:pt x="0" y="1197864"/>
                  </a:lnTo>
                  <a:lnTo>
                    <a:pt x="3048" y="1197864"/>
                  </a:lnTo>
                  <a:lnTo>
                    <a:pt x="6096" y="1194816"/>
                  </a:lnTo>
                  <a:close/>
                </a:path>
                <a:path w="195580" h="1332230">
                  <a:moveTo>
                    <a:pt x="6096" y="1182624"/>
                  </a:moveTo>
                  <a:lnTo>
                    <a:pt x="3048" y="1179576"/>
                  </a:lnTo>
                  <a:lnTo>
                    <a:pt x="0" y="1179576"/>
                  </a:lnTo>
                  <a:lnTo>
                    <a:pt x="0" y="1185672"/>
                  </a:lnTo>
                  <a:lnTo>
                    <a:pt x="3048" y="1185672"/>
                  </a:lnTo>
                  <a:lnTo>
                    <a:pt x="6096" y="1182624"/>
                  </a:lnTo>
                  <a:close/>
                </a:path>
                <a:path w="195580" h="1332230">
                  <a:moveTo>
                    <a:pt x="195072" y="694956"/>
                  </a:moveTo>
                  <a:lnTo>
                    <a:pt x="192024" y="694956"/>
                  </a:lnTo>
                  <a:lnTo>
                    <a:pt x="188976" y="698004"/>
                  </a:lnTo>
                  <a:lnTo>
                    <a:pt x="192024" y="701040"/>
                  </a:lnTo>
                  <a:lnTo>
                    <a:pt x="195072" y="698004"/>
                  </a:lnTo>
                  <a:lnTo>
                    <a:pt x="195072" y="694956"/>
                  </a:lnTo>
                  <a:close/>
                </a:path>
                <a:path w="195580" h="1332230">
                  <a:moveTo>
                    <a:pt x="195072" y="682752"/>
                  </a:moveTo>
                  <a:lnTo>
                    <a:pt x="192024" y="682752"/>
                  </a:lnTo>
                  <a:lnTo>
                    <a:pt x="188976" y="685800"/>
                  </a:lnTo>
                  <a:lnTo>
                    <a:pt x="192024" y="688848"/>
                  </a:lnTo>
                  <a:lnTo>
                    <a:pt x="195072" y="685800"/>
                  </a:lnTo>
                  <a:lnTo>
                    <a:pt x="195072" y="682752"/>
                  </a:lnTo>
                  <a:close/>
                </a:path>
                <a:path w="195580" h="1332230">
                  <a:moveTo>
                    <a:pt x="195072" y="670560"/>
                  </a:moveTo>
                  <a:lnTo>
                    <a:pt x="192024" y="670560"/>
                  </a:lnTo>
                  <a:lnTo>
                    <a:pt x="188976" y="673608"/>
                  </a:lnTo>
                  <a:lnTo>
                    <a:pt x="192024" y="676668"/>
                  </a:lnTo>
                  <a:lnTo>
                    <a:pt x="195072" y="673608"/>
                  </a:lnTo>
                  <a:lnTo>
                    <a:pt x="195072" y="670560"/>
                  </a:lnTo>
                  <a:close/>
                </a:path>
                <a:path w="195580" h="1332230">
                  <a:moveTo>
                    <a:pt x="195072" y="658380"/>
                  </a:moveTo>
                  <a:lnTo>
                    <a:pt x="192024" y="658380"/>
                  </a:lnTo>
                  <a:lnTo>
                    <a:pt x="188976" y="661428"/>
                  </a:lnTo>
                  <a:lnTo>
                    <a:pt x="192024" y="664464"/>
                  </a:lnTo>
                  <a:lnTo>
                    <a:pt x="195072" y="661428"/>
                  </a:lnTo>
                  <a:lnTo>
                    <a:pt x="195072" y="658380"/>
                  </a:lnTo>
                  <a:close/>
                </a:path>
                <a:path w="195580" h="1332230">
                  <a:moveTo>
                    <a:pt x="195072" y="646176"/>
                  </a:moveTo>
                  <a:lnTo>
                    <a:pt x="192024" y="646176"/>
                  </a:lnTo>
                  <a:lnTo>
                    <a:pt x="188976" y="649224"/>
                  </a:lnTo>
                  <a:lnTo>
                    <a:pt x="192024" y="652272"/>
                  </a:lnTo>
                  <a:lnTo>
                    <a:pt x="195072" y="649224"/>
                  </a:lnTo>
                  <a:lnTo>
                    <a:pt x="195072" y="646176"/>
                  </a:lnTo>
                  <a:close/>
                </a:path>
                <a:path w="195580" h="1332230">
                  <a:moveTo>
                    <a:pt x="195072" y="633984"/>
                  </a:moveTo>
                  <a:lnTo>
                    <a:pt x="192024" y="633984"/>
                  </a:lnTo>
                  <a:lnTo>
                    <a:pt x="188976" y="637044"/>
                  </a:lnTo>
                  <a:lnTo>
                    <a:pt x="192024" y="640092"/>
                  </a:lnTo>
                  <a:lnTo>
                    <a:pt x="195072" y="637032"/>
                  </a:lnTo>
                  <a:lnTo>
                    <a:pt x="195072" y="633984"/>
                  </a:lnTo>
                  <a:close/>
                </a:path>
                <a:path w="195580" h="1332230">
                  <a:moveTo>
                    <a:pt x="195072" y="621804"/>
                  </a:moveTo>
                  <a:lnTo>
                    <a:pt x="192024" y="621804"/>
                  </a:lnTo>
                  <a:lnTo>
                    <a:pt x="188976" y="624840"/>
                  </a:lnTo>
                  <a:lnTo>
                    <a:pt x="192024" y="627888"/>
                  </a:lnTo>
                  <a:lnTo>
                    <a:pt x="195072" y="624840"/>
                  </a:lnTo>
                  <a:lnTo>
                    <a:pt x="195072" y="621804"/>
                  </a:lnTo>
                  <a:close/>
                </a:path>
                <a:path w="195580" h="1332230">
                  <a:moveTo>
                    <a:pt x="195072" y="609600"/>
                  </a:moveTo>
                  <a:lnTo>
                    <a:pt x="192024" y="609600"/>
                  </a:lnTo>
                  <a:lnTo>
                    <a:pt x="188976" y="612648"/>
                  </a:lnTo>
                  <a:lnTo>
                    <a:pt x="192024" y="615696"/>
                  </a:lnTo>
                  <a:lnTo>
                    <a:pt x="195072" y="612648"/>
                  </a:lnTo>
                  <a:lnTo>
                    <a:pt x="195072" y="609600"/>
                  </a:lnTo>
                  <a:close/>
                </a:path>
                <a:path w="195580" h="1332230">
                  <a:moveTo>
                    <a:pt x="195072" y="597408"/>
                  </a:moveTo>
                  <a:lnTo>
                    <a:pt x="192024" y="597408"/>
                  </a:lnTo>
                  <a:lnTo>
                    <a:pt x="188976" y="600468"/>
                  </a:lnTo>
                  <a:lnTo>
                    <a:pt x="192024" y="603516"/>
                  </a:lnTo>
                  <a:lnTo>
                    <a:pt x="195072" y="600456"/>
                  </a:lnTo>
                  <a:lnTo>
                    <a:pt x="195072" y="597408"/>
                  </a:lnTo>
                  <a:close/>
                </a:path>
                <a:path w="195580" h="1332230">
                  <a:moveTo>
                    <a:pt x="195072" y="585228"/>
                  </a:moveTo>
                  <a:lnTo>
                    <a:pt x="192024" y="585228"/>
                  </a:lnTo>
                  <a:lnTo>
                    <a:pt x="188976" y="588264"/>
                  </a:lnTo>
                  <a:lnTo>
                    <a:pt x="192024" y="591312"/>
                  </a:lnTo>
                  <a:lnTo>
                    <a:pt x="195072" y="588264"/>
                  </a:lnTo>
                  <a:lnTo>
                    <a:pt x="195072" y="585228"/>
                  </a:lnTo>
                  <a:close/>
                </a:path>
                <a:path w="195580" h="1332230">
                  <a:moveTo>
                    <a:pt x="195072" y="573024"/>
                  </a:moveTo>
                  <a:lnTo>
                    <a:pt x="192024" y="573024"/>
                  </a:lnTo>
                  <a:lnTo>
                    <a:pt x="188976" y="576072"/>
                  </a:lnTo>
                  <a:lnTo>
                    <a:pt x="192024" y="579132"/>
                  </a:lnTo>
                  <a:lnTo>
                    <a:pt x="195072" y="576072"/>
                  </a:lnTo>
                  <a:lnTo>
                    <a:pt x="195072" y="573024"/>
                  </a:lnTo>
                  <a:close/>
                </a:path>
                <a:path w="195580" h="1332230">
                  <a:moveTo>
                    <a:pt x="195072" y="560844"/>
                  </a:moveTo>
                  <a:lnTo>
                    <a:pt x="192024" y="560844"/>
                  </a:lnTo>
                  <a:lnTo>
                    <a:pt x="188976" y="563892"/>
                  </a:lnTo>
                  <a:lnTo>
                    <a:pt x="192024" y="566928"/>
                  </a:lnTo>
                  <a:lnTo>
                    <a:pt x="195072" y="563892"/>
                  </a:lnTo>
                  <a:lnTo>
                    <a:pt x="195072" y="560844"/>
                  </a:lnTo>
                  <a:close/>
                </a:path>
                <a:path w="195580" h="1332230">
                  <a:moveTo>
                    <a:pt x="195072" y="548640"/>
                  </a:moveTo>
                  <a:lnTo>
                    <a:pt x="192024" y="548640"/>
                  </a:lnTo>
                  <a:lnTo>
                    <a:pt x="188976" y="551688"/>
                  </a:lnTo>
                  <a:lnTo>
                    <a:pt x="192024" y="554736"/>
                  </a:lnTo>
                  <a:lnTo>
                    <a:pt x="195072" y="551688"/>
                  </a:lnTo>
                  <a:lnTo>
                    <a:pt x="195072" y="548640"/>
                  </a:lnTo>
                  <a:close/>
                </a:path>
                <a:path w="195580" h="1332230">
                  <a:moveTo>
                    <a:pt x="195072" y="536448"/>
                  </a:moveTo>
                  <a:lnTo>
                    <a:pt x="192024" y="536448"/>
                  </a:lnTo>
                  <a:lnTo>
                    <a:pt x="188976" y="539496"/>
                  </a:lnTo>
                  <a:lnTo>
                    <a:pt x="192024" y="542556"/>
                  </a:lnTo>
                  <a:lnTo>
                    <a:pt x="195072" y="539496"/>
                  </a:lnTo>
                  <a:lnTo>
                    <a:pt x="195072" y="536448"/>
                  </a:lnTo>
                  <a:close/>
                </a:path>
                <a:path w="195580" h="1332230">
                  <a:moveTo>
                    <a:pt x="195072" y="524268"/>
                  </a:moveTo>
                  <a:lnTo>
                    <a:pt x="192024" y="524268"/>
                  </a:lnTo>
                  <a:lnTo>
                    <a:pt x="188976" y="527316"/>
                  </a:lnTo>
                  <a:lnTo>
                    <a:pt x="192024" y="530352"/>
                  </a:lnTo>
                  <a:lnTo>
                    <a:pt x="195072" y="527316"/>
                  </a:lnTo>
                  <a:lnTo>
                    <a:pt x="195072" y="524268"/>
                  </a:lnTo>
                  <a:close/>
                </a:path>
                <a:path w="195580" h="1332230">
                  <a:moveTo>
                    <a:pt x="195072" y="512064"/>
                  </a:moveTo>
                  <a:lnTo>
                    <a:pt x="192024" y="512064"/>
                  </a:lnTo>
                  <a:lnTo>
                    <a:pt x="188976" y="515112"/>
                  </a:lnTo>
                  <a:lnTo>
                    <a:pt x="192024" y="518160"/>
                  </a:lnTo>
                  <a:lnTo>
                    <a:pt x="195072" y="515112"/>
                  </a:lnTo>
                  <a:lnTo>
                    <a:pt x="195072" y="512064"/>
                  </a:lnTo>
                  <a:close/>
                </a:path>
                <a:path w="195580" h="1332230">
                  <a:moveTo>
                    <a:pt x="195072" y="499872"/>
                  </a:moveTo>
                  <a:lnTo>
                    <a:pt x="192024" y="499872"/>
                  </a:lnTo>
                  <a:lnTo>
                    <a:pt x="188976" y="502932"/>
                  </a:lnTo>
                  <a:lnTo>
                    <a:pt x="192024" y="505980"/>
                  </a:lnTo>
                  <a:lnTo>
                    <a:pt x="195072" y="502920"/>
                  </a:lnTo>
                  <a:lnTo>
                    <a:pt x="195072" y="499872"/>
                  </a:lnTo>
                  <a:close/>
                </a:path>
                <a:path w="195580" h="1332230">
                  <a:moveTo>
                    <a:pt x="195072" y="487692"/>
                  </a:moveTo>
                  <a:lnTo>
                    <a:pt x="192024" y="487692"/>
                  </a:lnTo>
                  <a:lnTo>
                    <a:pt x="188976" y="490728"/>
                  </a:lnTo>
                  <a:lnTo>
                    <a:pt x="192024" y="493776"/>
                  </a:lnTo>
                  <a:lnTo>
                    <a:pt x="195072" y="490728"/>
                  </a:lnTo>
                  <a:lnTo>
                    <a:pt x="195072" y="487692"/>
                  </a:lnTo>
                  <a:close/>
                </a:path>
                <a:path w="195580" h="1332230">
                  <a:moveTo>
                    <a:pt x="195072" y="475488"/>
                  </a:moveTo>
                  <a:lnTo>
                    <a:pt x="192024" y="475488"/>
                  </a:lnTo>
                  <a:lnTo>
                    <a:pt x="188976" y="478536"/>
                  </a:lnTo>
                  <a:lnTo>
                    <a:pt x="192024" y="481584"/>
                  </a:lnTo>
                  <a:lnTo>
                    <a:pt x="195072" y="478536"/>
                  </a:lnTo>
                  <a:lnTo>
                    <a:pt x="195072" y="475488"/>
                  </a:lnTo>
                  <a:close/>
                </a:path>
                <a:path w="195580" h="1332230">
                  <a:moveTo>
                    <a:pt x="195072" y="463296"/>
                  </a:moveTo>
                  <a:lnTo>
                    <a:pt x="192024" y="463296"/>
                  </a:lnTo>
                  <a:lnTo>
                    <a:pt x="188976" y="466356"/>
                  </a:lnTo>
                  <a:lnTo>
                    <a:pt x="192024" y="469404"/>
                  </a:lnTo>
                  <a:lnTo>
                    <a:pt x="195072" y="466344"/>
                  </a:lnTo>
                  <a:lnTo>
                    <a:pt x="195072" y="463296"/>
                  </a:lnTo>
                  <a:close/>
                </a:path>
                <a:path w="195580" h="1332230">
                  <a:moveTo>
                    <a:pt x="195072" y="451116"/>
                  </a:moveTo>
                  <a:lnTo>
                    <a:pt x="192024" y="451116"/>
                  </a:lnTo>
                  <a:lnTo>
                    <a:pt x="188976" y="454152"/>
                  </a:lnTo>
                  <a:lnTo>
                    <a:pt x="192024" y="457200"/>
                  </a:lnTo>
                  <a:lnTo>
                    <a:pt x="195072" y="454152"/>
                  </a:lnTo>
                  <a:lnTo>
                    <a:pt x="195072" y="451116"/>
                  </a:lnTo>
                  <a:close/>
                </a:path>
                <a:path w="195580" h="1332230">
                  <a:moveTo>
                    <a:pt x="195072" y="438912"/>
                  </a:moveTo>
                  <a:lnTo>
                    <a:pt x="192024" y="438912"/>
                  </a:lnTo>
                  <a:lnTo>
                    <a:pt x="188976" y="441960"/>
                  </a:lnTo>
                  <a:lnTo>
                    <a:pt x="192024" y="445020"/>
                  </a:lnTo>
                  <a:lnTo>
                    <a:pt x="195072" y="441960"/>
                  </a:lnTo>
                  <a:lnTo>
                    <a:pt x="195072" y="438912"/>
                  </a:lnTo>
                  <a:close/>
                </a:path>
                <a:path w="195580" h="1332230">
                  <a:moveTo>
                    <a:pt x="195072" y="426732"/>
                  </a:moveTo>
                  <a:lnTo>
                    <a:pt x="192024" y="426732"/>
                  </a:lnTo>
                  <a:lnTo>
                    <a:pt x="188976" y="429780"/>
                  </a:lnTo>
                  <a:lnTo>
                    <a:pt x="192024" y="432828"/>
                  </a:lnTo>
                  <a:lnTo>
                    <a:pt x="195072" y="429768"/>
                  </a:lnTo>
                  <a:lnTo>
                    <a:pt x="195072" y="426732"/>
                  </a:lnTo>
                  <a:close/>
                </a:path>
                <a:path w="195580" h="1332230">
                  <a:moveTo>
                    <a:pt x="195072" y="414528"/>
                  </a:moveTo>
                  <a:lnTo>
                    <a:pt x="192024" y="414528"/>
                  </a:lnTo>
                  <a:lnTo>
                    <a:pt x="188976" y="417576"/>
                  </a:lnTo>
                  <a:lnTo>
                    <a:pt x="192024" y="420624"/>
                  </a:lnTo>
                  <a:lnTo>
                    <a:pt x="195072" y="417576"/>
                  </a:lnTo>
                  <a:lnTo>
                    <a:pt x="195072" y="414528"/>
                  </a:lnTo>
                  <a:close/>
                </a:path>
                <a:path w="195580" h="1332230">
                  <a:moveTo>
                    <a:pt x="195072" y="402336"/>
                  </a:moveTo>
                  <a:lnTo>
                    <a:pt x="192024" y="402336"/>
                  </a:lnTo>
                  <a:lnTo>
                    <a:pt x="188976" y="405384"/>
                  </a:lnTo>
                  <a:lnTo>
                    <a:pt x="192024" y="408444"/>
                  </a:lnTo>
                  <a:lnTo>
                    <a:pt x="195072" y="405384"/>
                  </a:lnTo>
                  <a:lnTo>
                    <a:pt x="195072" y="402336"/>
                  </a:lnTo>
                  <a:close/>
                </a:path>
                <a:path w="195580" h="1332230">
                  <a:moveTo>
                    <a:pt x="195072" y="390156"/>
                  </a:moveTo>
                  <a:lnTo>
                    <a:pt x="192024" y="390156"/>
                  </a:lnTo>
                  <a:lnTo>
                    <a:pt x="188976" y="393204"/>
                  </a:lnTo>
                  <a:lnTo>
                    <a:pt x="192024" y="396240"/>
                  </a:lnTo>
                  <a:lnTo>
                    <a:pt x="195072" y="393204"/>
                  </a:lnTo>
                  <a:lnTo>
                    <a:pt x="195072" y="390156"/>
                  </a:lnTo>
                  <a:close/>
                </a:path>
                <a:path w="195580" h="1332230">
                  <a:moveTo>
                    <a:pt x="195072" y="377952"/>
                  </a:moveTo>
                  <a:lnTo>
                    <a:pt x="192024" y="377952"/>
                  </a:lnTo>
                  <a:lnTo>
                    <a:pt x="188976" y="381000"/>
                  </a:lnTo>
                  <a:lnTo>
                    <a:pt x="192024" y="384048"/>
                  </a:lnTo>
                  <a:lnTo>
                    <a:pt x="195072" y="381000"/>
                  </a:lnTo>
                  <a:lnTo>
                    <a:pt x="195072" y="377952"/>
                  </a:lnTo>
                  <a:close/>
                </a:path>
                <a:path w="195580" h="1332230">
                  <a:moveTo>
                    <a:pt x="195072" y="365760"/>
                  </a:moveTo>
                  <a:lnTo>
                    <a:pt x="192024" y="365760"/>
                  </a:lnTo>
                  <a:lnTo>
                    <a:pt x="188976" y="368820"/>
                  </a:lnTo>
                  <a:lnTo>
                    <a:pt x="192024" y="371868"/>
                  </a:lnTo>
                  <a:lnTo>
                    <a:pt x="195072" y="368808"/>
                  </a:lnTo>
                  <a:lnTo>
                    <a:pt x="195072" y="365760"/>
                  </a:lnTo>
                  <a:close/>
                </a:path>
                <a:path w="195580" h="1332230">
                  <a:moveTo>
                    <a:pt x="195072" y="353580"/>
                  </a:moveTo>
                  <a:lnTo>
                    <a:pt x="192024" y="353580"/>
                  </a:lnTo>
                  <a:lnTo>
                    <a:pt x="188976" y="356628"/>
                  </a:lnTo>
                  <a:lnTo>
                    <a:pt x="192024" y="359664"/>
                  </a:lnTo>
                  <a:lnTo>
                    <a:pt x="195072" y="356628"/>
                  </a:lnTo>
                  <a:lnTo>
                    <a:pt x="195072" y="353580"/>
                  </a:lnTo>
                  <a:close/>
                </a:path>
                <a:path w="195580" h="1332230">
                  <a:moveTo>
                    <a:pt x="195072" y="341376"/>
                  </a:moveTo>
                  <a:lnTo>
                    <a:pt x="192024" y="341376"/>
                  </a:lnTo>
                  <a:lnTo>
                    <a:pt x="188976" y="344424"/>
                  </a:lnTo>
                  <a:lnTo>
                    <a:pt x="192024" y="347472"/>
                  </a:lnTo>
                  <a:lnTo>
                    <a:pt x="195072" y="344424"/>
                  </a:lnTo>
                  <a:lnTo>
                    <a:pt x="195072" y="341376"/>
                  </a:lnTo>
                  <a:close/>
                </a:path>
                <a:path w="195580" h="1332230">
                  <a:moveTo>
                    <a:pt x="195072" y="329184"/>
                  </a:moveTo>
                  <a:lnTo>
                    <a:pt x="192024" y="329184"/>
                  </a:lnTo>
                  <a:lnTo>
                    <a:pt x="188976" y="332244"/>
                  </a:lnTo>
                  <a:lnTo>
                    <a:pt x="192024" y="335292"/>
                  </a:lnTo>
                  <a:lnTo>
                    <a:pt x="195072" y="332232"/>
                  </a:lnTo>
                  <a:lnTo>
                    <a:pt x="195072" y="329184"/>
                  </a:lnTo>
                  <a:close/>
                </a:path>
                <a:path w="195580" h="1332230">
                  <a:moveTo>
                    <a:pt x="195072" y="317004"/>
                  </a:moveTo>
                  <a:lnTo>
                    <a:pt x="192024" y="317004"/>
                  </a:lnTo>
                  <a:lnTo>
                    <a:pt x="188976" y="320040"/>
                  </a:lnTo>
                  <a:lnTo>
                    <a:pt x="192024" y="323088"/>
                  </a:lnTo>
                  <a:lnTo>
                    <a:pt x="195072" y="320040"/>
                  </a:lnTo>
                  <a:lnTo>
                    <a:pt x="195072" y="317004"/>
                  </a:lnTo>
                  <a:close/>
                </a:path>
                <a:path w="195580" h="1332230">
                  <a:moveTo>
                    <a:pt x="195072" y="304800"/>
                  </a:moveTo>
                  <a:lnTo>
                    <a:pt x="192024" y="304800"/>
                  </a:lnTo>
                  <a:lnTo>
                    <a:pt x="188976" y="307848"/>
                  </a:lnTo>
                  <a:lnTo>
                    <a:pt x="192024" y="310896"/>
                  </a:lnTo>
                  <a:lnTo>
                    <a:pt x="195072" y="307848"/>
                  </a:lnTo>
                  <a:lnTo>
                    <a:pt x="195072" y="304800"/>
                  </a:lnTo>
                  <a:close/>
                </a:path>
                <a:path w="195580" h="1332230">
                  <a:moveTo>
                    <a:pt x="195072" y="292620"/>
                  </a:moveTo>
                  <a:lnTo>
                    <a:pt x="192024" y="292620"/>
                  </a:lnTo>
                  <a:lnTo>
                    <a:pt x="188976" y="295668"/>
                  </a:lnTo>
                  <a:lnTo>
                    <a:pt x="192024" y="298716"/>
                  </a:lnTo>
                  <a:lnTo>
                    <a:pt x="195072" y="295656"/>
                  </a:lnTo>
                  <a:lnTo>
                    <a:pt x="195072" y="292620"/>
                  </a:lnTo>
                  <a:close/>
                </a:path>
                <a:path w="195580" h="1332230">
                  <a:moveTo>
                    <a:pt x="195072" y="280428"/>
                  </a:moveTo>
                  <a:lnTo>
                    <a:pt x="192024" y="280428"/>
                  </a:lnTo>
                  <a:lnTo>
                    <a:pt x="188976" y="283464"/>
                  </a:lnTo>
                  <a:lnTo>
                    <a:pt x="192024" y="286512"/>
                  </a:lnTo>
                  <a:lnTo>
                    <a:pt x="195072" y="283464"/>
                  </a:lnTo>
                  <a:lnTo>
                    <a:pt x="195072" y="280428"/>
                  </a:lnTo>
                  <a:close/>
                </a:path>
                <a:path w="195580" h="1332230">
                  <a:moveTo>
                    <a:pt x="195072" y="268224"/>
                  </a:moveTo>
                  <a:lnTo>
                    <a:pt x="192024" y="268224"/>
                  </a:lnTo>
                  <a:lnTo>
                    <a:pt x="188976" y="271272"/>
                  </a:lnTo>
                  <a:lnTo>
                    <a:pt x="192024" y="274332"/>
                  </a:lnTo>
                  <a:lnTo>
                    <a:pt x="195072" y="271272"/>
                  </a:lnTo>
                  <a:lnTo>
                    <a:pt x="195072" y="268224"/>
                  </a:lnTo>
                  <a:close/>
                </a:path>
                <a:path w="195580" h="1332230">
                  <a:moveTo>
                    <a:pt x="195072" y="256044"/>
                  </a:moveTo>
                  <a:lnTo>
                    <a:pt x="192024" y="256044"/>
                  </a:lnTo>
                  <a:lnTo>
                    <a:pt x="188976" y="259092"/>
                  </a:lnTo>
                  <a:lnTo>
                    <a:pt x="192024" y="262128"/>
                  </a:lnTo>
                  <a:lnTo>
                    <a:pt x="195072" y="259092"/>
                  </a:lnTo>
                  <a:lnTo>
                    <a:pt x="195072" y="256044"/>
                  </a:lnTo>
                  <a:close/>
                </a:path>
                <a:path w="195580" h="1332230">
                  <a:moveTo>
                    <a:pt x="195072" y="243840"/>
                  </a:moveTo>
                  <a:lnTo>
                    <a:pt x="192024" y="243840"/>
                  </a:lnTo>
                  <a:lnTo>
                    <a:pt x="188976" y="246888"/>
                  </a:lnTo>
                  <a:lnTo>
                    <a:pt x="192024" y="249936"/>
                  </a:lnTo>
                  <a:lnTo>
                    <a:pt x="195072" y="246888"/>
                  </a:lnTo>
                  <a:lnTo>
                    <a:pt x="195072" y="243840"/>
                  </a:lnTo>
                  <a:close/>
                </a:path>
                <a:path w="195580" h="1332230">
                  <a:moveTo>
                    <a:pt x="195072" y="231648"/>
                  </a:moveTo>
                  <a:lnTo>
                    <a:pt x="192024" y="231648"/>
                  </a:lnTo>
                  <a:lnTo>
                    <a:pt x="188976" y="234696"/>
                  </a:lnTo>
                  <a:lnTo>
                    <a:pt x="192024" y="237756"/>
                  </a:lnTo>
                  <a:lnTo>
                    <a:pt x="195072" y="234696"/>
                  </a:lnTo>
                  <a:lnTo>
                    <a:pt x="195072" y="231648"/>
                  </a:lnTo>
                  <a:close/>
                </a:path>
                <a:path w="195580" h="1332230">
                  <a:moveTo>
                    <a:pt x="195072" y="219468"/>
                  </a:moveTo>
                  <a:lnTo>
                    <a:pt x="192024" y="219468"/>
                  </a:lnTo>
                  <a:lnTo>
                    <a:pt x="188976" y="222516"/>
                  </a:lnTo>
                  <a:lnTo>
                    <a:pt x="192024" y="225552"/>
                  </a:lnTo>
                  <a:lnTo>
                    <a:pt x="195072" y="222516"/>
                  </a:lnTo>
                  <a:lnTo>
                    <a:pt x="195072" y="219468"/>
                  </a:lnTo>
                  <a:close/>
                </a:path>
                <a:path w="195580" h="1332230">
                  <a:moveTo>
                    <a:pt x="195072" y="207264"/>
                  </a:moveTo>
                  <a:lnTo>
                    <a:pt x="192024" y="207264"/>
                  </a:lnTo>
                  <a:lnTo>
                    <a:pt x="188976" y="210312"/>
                  </a:lnTo>
                  <a:lnTo>
                    <a:pt x="192024" y="213360"/>
                  </a:lnTo>
                  <a:lnTo>
                    <a:pt x="195072" y="210312"/>
                  </a:lnTo>
                  <a:lnTo>
                    <a:pt x="195072" y="207264"/>
                  </a:lnTo>
                  <a:close/>
                </a:path>
                <a:path w="195580" h="1332230">
                  <a:moveTo>
                    <a:pt x="195072" y="195072"/>
                  </a:moveTo>
                  <a:lnTo>
                    <a:pt x="192024" y="195072"/>
                  </a:lnTo>
                  <a:lnTo>
                    <a:pt x="188976" y="198132"/>
                  </a:lnTo>
                  <a:lnTo>
                    <a:pt x="192024" y="201180"/>
                  </a:lnTo>
                  <a:lnTo>
                    <a:pt x="195072" y="198120"/>
                  </a:lnTo>
                  <a:lnTo>
                    <a:pt x="195072" y="195072"/>
                  </a:lnTo>
                  <a:close/>
                </a:path>
                <a:path w="195580" h="1332230">
                  <a:moveTo>
                    <a:pt x="195072" y="182892"/>
                  </a:moveTo>
                  <a:lnTo>
                    <a:pt x="192024" y="182892"/>
                  </a:lnTo>
                  <a:lnTo>
                    <a:pt x="188976" y="185928"/>
                  </a:lnTo>
                  <a:lnTo>
                    <a:pt x="192024" y="188976"/>
                  </a:lnTo>
                  <a:lnTo>
                    <a:pt x="195072" y="185928"/>
                  </a:lnTo>
                  <a:lnTo>
                    <a:pt x="195072" y="182892"/>
                  </a:lnTo>
                  <a:close/>
                </a:path>
                <a:path w="195580" h="1332230">
                  <a:moveTo>
                    <a:pt x="195072" y="170688"/>
                  </a:moveTo>
                  <a:lnTo>
                    <a:pt x="192024" y="170688"/>
                  </a:lnTo>
                  <a:lnTo>
                    <a:pt x="188976" y="173736"/>
                  </a:lnTo>
                  <a:lnTo>
                    <a:pt x="192024" y="176784"/>
                  </a:lnTo>
                  <a:lnTo>
                    <a:pt x="195072" y="173736"/>
                  </a:lnTo>
                  <a:lnTo>
                    <a:pt x="195072" y="170688"/>
                  </a:lnTo>
                  <a:close/>
                </a:path>
                <a:path w="195580" h="1332230">
                  <a:moveTo>
                    <a:pt x="195072" y="158496"/>
                  </a:moveTo>
                  <a:lnTo>
                    <a:pt x="192024" y="158496"/>
                  </a:lnTo>
                  <a:lnTo>
                    <a:pt x="188976" y="161556"/>
                  </a:lnTo>
                  <a:lnTo>
                    <a:pt x="192024" y="164604"/>
                  </a:lnTo>
                  <a:lnTo>
                    <a:pt x="195072" y="161544"/>
                  </a:lnTo>
                  <a:lnTo>
                    <a:pt x="195072" y="158496"/>
                  </a:lnTo>
                  <a:close/>
                </a:path>
                <a:path w="195580" h="1332230">
                  <a:moveTo>
                    <a:pt x="195072" y="146316"/>
                  </a:moveTo>
                  <a:lnTo>
                    <a:pt x="192024" y="146316"/>
                  </a:lnTo>
                  <a:lnTo>
                    <a:pt x="188976" y="149352"/>
                  </a:lnTo>
                  <a:lnTo>
                    <a:pt x="192024" y="152400"/>
                  </a:lnTo>
                  <a:lnTo>
                    <a:pt x="195072" y="149352"/>
                  </a:lnTo>
                  <a:lnTo>
                    <a:pt x="195072" y="146316"/>
                  </a:lnTo>
                  <a:close/>
                </a:path>
                <a:path w="195580" h="1332230">
                  <a:moveTo>
                    <a:pt x="195072" y="134112"/>
                  </a:moveTo>
                  <a:lnTo>
                    <a:pt x="192024" y="134112"/>
                  </a:lnTo>
                  <a:lnTo>
                    <a:pt x="188976" y="137160"/>
                  </a:lnTo>
                  <a:lnTo>
                    <a:pt x="192024" y="140220"/>
                  </a:lnTo>
                  <a:lnTo>
                    <a:pt x="195072" y="137160"/>
                  </a:lnTo>
                  <a:lnTo>
                    <a:pt x="195072" y="134112"/>
                  </a:lnTo>
                  <a:close/>
                </a:path>
                <a:path w="195580" h="1332230">
                  <a:moveTo>
                    <a:pt x="195072" y="121932"/>
                  </a:moveTo>
                  <a:lnTo>
                    <a:pt x="192024" y="121932"/>
                  </a:lnTo>
                  <a:lnTo>
                    <a:pt x="188976" y="124980"/>
                  </a:lnTo>
                  <a:lnTo>
                    <a:pt x="192024" y="128028"/>
                  </a:lnTo>
                  <a:lnTo>
                    <a:pt x="195072" y="124968"/>
                  </a:lnTo>
                  <a:lnTo>
                    <a:pt x="195072" y="121932"/>
                  </a:lnTo>
                  <a:close/>
                </a:path>
                <a:path w="195580" h="1332230">
                  <a:moveTo>
                    <a:pt x="195072" y="109728"/>
                  </a:moveTo>
                  <a:lnTo>
                    <a:pt x="192024" y="109728"/>
                  </a:lnTo>
                  <a:lnTo>
                    <a:pt x="188976" y="112776"/>
                  </a:lnTo>
                  <a:lnTo>
                    <a:pt x="192024" y="115824"/>
                  </a:lnTo>
                  <a:lnTo>
                    <a:pt x="195072" y="112776"/>
                  </a:lnTo>
                  <a:lnTo>
                    <a:pt x="195072" y="109728"/>
                  </a:lnTo>
                  <a:close/>
                </a:path>
                <a:path w="195580" h="1332230">
                  <a:moveTo>
                    <a:pt x="195072" y="97536"/>
                  </a:moveTo>
                  <a:lnTo>
                    <a:pt x="192024" y="97536"/>
                  </a:lnTo>
                  <a:lnTo>
                    <a:pt x="188976" y="100584"/>
                  </a:lnTo>
                  <a:lnTo>
                    <a:pt x="192024" y="103644"/>
                  </a:lnTo>
                  <a:lnTo>
                    <a:pt x="195072" y="100584"/>
                  </a:lnTo>
                  <a:lnTo>
                    <a:pt x="195072" y="97536"/>
                  </a:lnTo>
                  <a:close/>
                </a:path>
                <a:path w="195580" h="1332230">
                  <a:moveTo>
                    <a:pt x="195072" y="85356"/>
                  </a:moveTo>
                  <a:lnTo>
                    <a:pt x="192024" y="85356"/>
                  </a:lnTo>
                  <a:lnTo>
                    <a:pt x="188976" y="88404"/>
                  </a:lnTo>
                  <a:lnTo>
                    <a:pt x="192024" y="91440"/>
                  </a:lnTo>
                  <a:lnTo>
                    <a:pt x="195072" y="88404"/>
                  </a:lnTo>
                  <a:lnTo>
                    <a:pt x="195072" y="85356"/>
                  </a:lnTo>
                  <a:close/>
                </a:path>
                <a:path w="195580" h="1332230">
                  <a:moveTo>
                    <a:pt x="195072" y="73152"/>
                  </a:moveTo>
                  <a:lnTo>
                    <a:pt x="192024" y="73152"/>
                  </a:lnTo>
                  <a:lnTo>
                    <a:pt x="188976" y="76200"/>
                  </a:lnTo>
                  <a:lnTo>
                    <a:pt x="192024" y="79248"/>
                  </a:lnTo>
                  <a:lnTo>
                    <a:pt x="195072" y="76200"/>
                  </a:lnTo>
                  <a:lnTo>
                    <a:pt x="195072" y="73152"/>
                  </a:lnTo>
                  <a:close/>
                </a:path>
                <a:path w="195580" h="1332230">
                  <a:moveTo>
                    <a:pt x="195072" y="60960"/>
                  </a:moveTo>
                  <a:lnTo>
                    <a:pt x="192024" y="60960"/>
                  </a:lnTo>
                  <a:lnTo>
                    <a:pt x="188976" y="64020"/>
                  </a:lnTo>
                  <a:lnTo>
                    <a:pt x="192024" y="67068"/>
                  </a:lnTo>
                  <a:lnTo>
                    <a:pt x="195072" y="64008"/>
                  </a:lnTo>
                  <a:lnTo>
                    <a:pt x="195072" y="60960"/>
                  </a:lnTo>
                  <a:close/>
                </a:path>
                <a:path w="195580" h="1332230">
                  <a:moveTo>
                    <a:pt x="195072" y="48780"/>
                  </a:moveTo>
                  <a:lnTo>
                    <a:pt x="192024" y="48780"/>
                  </a:lnTo>
                  <a:lnTo>
                    <a:pt x="188976" y="51828"/>
                  </a:lnTo>
                  <a:lnTo>
                    <a:pt x="192024" y="54864"/>
                  </a:lnTo>
                  <a:lnTo>
                    <a:pt x="195072" y="51828"/>
                  </a:lnTo>
                  <a:lnTo>
                    <a:pt x="195072" y="48780"/>
                  </a:lnTo>
                  <a:close/>
                </a:path>
                <a:path w="195580" h="1332230">
                  <a:moveTo>
                    <a:pt x="195072" y="36576"/>
                  </a:moveTo>
                  <a:lnTo>
                    <a:pt x="192024" y="36576"/>
                  </a:lnTo>
                  <a:lnTo>
                    <a:pt x="188976" y="39624"/>
                  </a:lnTo>
                  <a:lnTo>
                    <a:pt x="192024" y="42672"/>
                  </a:lnTo>
                  <a:lnTo>
                    <a:pt x="195072" y="39624"/>
                  </a:lnTo>
                  <a:lnTo>
                    <a:pt x="195072" y="36576"/>
                  </a:lnTo>
                  <a:close/>
                </a:path>
                <a:path w="195580" h="1332230">
                  <a:moveTo>
                    <a:pt x="195072" y="24384"/>
                  </a:moveTo>
                  <a:lnTo>
                    <a:pt x="192024" y="24384"/>
                  </a:lnTo>
                  <a:lnTo>
                    <a:pt x="188976" y="27444"/>
                  </a:lnTo>
                  <a:lnTo>
                    <a:pt x="192024" y="30492"/>
                  </a:lnTo>
                  <a:lnTo>
                    <a:pt x="195072" y="27432"/>
                  </a:lnTo>
                  <a:lnTo>
                    <a:pt x="195072" y="24384"/>
                  </a:lnTo>
                  <a:close/>
                </a:path>
                <a:path w="195580" h="1332230">
                  <a:moveTo>
                    <a:pt x="195072" y="12204"/>
                  </a:moveTo>
                  <a:lnTo>
                    <a:pt x="192024" y="12204"/>
                  </a:lnTo>
                  <a:lnTo>
                    <a:pt x="188976" y="15240"/>
                  </a:lnTo>
                  <a:lnTo>
                    <a:pt x="192024" y="18288"/>
                  </a:lnTo>
                  <a:lnTo>
                    <a:pt x="195072" y="15240"/>
                  </a:lnTo>
                  <a:lnTo>
                    <a:pt x="195072" y="12204"/>
                  </a:lnTo>
                  <a:close/>
                </a:path>
                <a:path w="195580" h="1332230">
                  <a:moveTo>
                    <a:pt x="195072" y="3048"/>
                  </a:moveTo>
                  <a:lnTo>
                    <a:pt x="192024" y="0"/>
                  </a:lnTo>
                  <a:lnTo>
                    <a:pt x="188976" y="3048"/>
                  </a:lnTo>
                  <a:lnTo>
                    <a:pt x="192024" y="6096"/>
                  </a:lnTo>
                  <a:lnTo>
                    <a:pt x="195072" y="3048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4752" y="2444508"/>
              <a:ext cx="6350" cy="640080"/>
            </a:xfrm>
            <a:custGeom>
              <a:avLst/>
              <a:gdLst/>
              <a:ahLst/>
              <a:cxnLst/>
              <a:rect l="l" t="t" r="r" b="b"/>
              <a:pathLst>
                <a:path w="6350" h="640080">
                  <a:moveTo>
                    <a:pt x="6096" y="633971"/>
                  </a:moveTo>
                  <a:lnTo>
                    <a:pt x="3048" y="633971"/>
                  </a:lnTo>
                  <a:lnTo>
                    <a:pt x="0" y="637019"/>
                  </a:lnTo>
                  <a:lnTo>
                    <a:pt x="3048" y="640067"/>
                  </a:lnTo>
                  <a:lnTo>
                    <a:pt x="6096" y="637019"/>
                  </a:lnTo>
                  <a:lnTo>
                    <a:pt x="6096" y="633971"/>
                  </a:lnTo>
                  <a:close/>
                </a:path>
                <a:path w="6350" h="640080">
                  <a:moveTo>
                    <a:pt x="6096" y="621779"/>
                  </a:moveTo>
                  <a:lnTo>
                    <a:pt x="3048" y="621779"/>
                  </a:lnTo>
                  <a:lnTo>
                    <a:pt x="0" y="624827"/>
                  </a:lnTo>
                  <a:lnTo>
                    <a:pt x="3048" y="627875"/>
                  </a:lnTo>
                  <a:lnTo>
                    <a:pt x="6096" y="624827"/>
                  </a:lnTo>
                  <a:lnTo>
                    <a:pt x="6096" y="621779"/>
                  </a:lnTo>
                  <a:close/>
                </a:path>
                <a:path w="6350" h="640080">
                  <a:moveTo>
                    <a:pt x="6096" y="609587"/>
                  </a:moveTo>
                  <a:lnTo>
                    <a:pt x="3048" y="609587"/>
                  </a:lnTo>
                  <a:lnTo>
                    <a:pt x="0" y="612635"/>
                  </a:lnTo>
                  <a:lnTo>
                    <a:pt x="3048" y="615683"/>
                  </a:lnTo>
                  <a:lnTo>
                    <a:pt x="6096" y="612635"/>
                  </a:lnTo>
                  <a:lnTo>
                    <a:pt x="6096" y="609587"/>
                  </a:lnTo>
                  <a:close/>
                </a:path>
                <a:path w="6350" h="640080">
                  <a:moveTo>
                    <a:pt x="6096" y="597395"/>
                  </a:moveTo>
                  <a:lnTo>
                    <a:pt x="3048" y="597395"/>
                  </a:lnTo>
                  <a:lnTo>
                    <a:pt x="0" y="600443"/>
                  </a:lnTo>
                  <a:lnTo>
                    <a:pt x="3048" y="603491"/>
                  </a:lnTo>
                  <a:lnTo>
                    <a:pt x="6096" y="600443"/>
                  </a:lnTo>
                  <a:lnTo>
                    <a:pt x="6096" y="597395"/>
                  </a:lnTo>
                  <a:close/>
                </a:path>
                <a:path w="6350" h="640080">
                  <a:moveTo>
                    <a:pt x="6096" y="585203"/>
                  </a:moveTo>
                  <a:lnTo>
                    <a:pt x="3048" y="585203"/>
                  </a:lnTo>
                  <a:lnTo>
                    <a:pt x="0" y="588251"/>
                  </a:lnTo>
                  <a:lnTo>
                    <a:pt x="3048" y="591299"/>
                  </a:lnTo>
                  <a:lnTo>
                    <a:pt x="6096" y="588251"/>
                  </a:lnTo>
                  <a:lnTo>
                    <a:pt x="6096" y="585203"/>
                  </a:lnTo>
                  <a:close/>
                </a:path>
                <a:path w="6350" h="640080">
                  <a:moveTo>
                    <a:pt x="6096" y="573011"/>
                  </a:moveTo>
                  <a:lnTo>
                    <a:pt x="3048" y="573011"/>
                  </a:lnTo>
                  <a:lnTo>
                    <a:pt x="0" y="576059"/>
                  </a:lnTo>
                  <a:lnTo>
                    <a:pt x="3048" y="579107"/>
                  </a:lnTo>
                  <a:lnTo>
                    <a:pt x="6096" y="576059"/>
                  </a:lnTo>
                  <a:lnTo>
                    <a:pt x="6096" y="573011"/>
                  </a:lnTo>
                  <a:close/>
                </a:path>
                <a:path w="6350" h="640080">
                  <a:moveTo>
                    <a:pt x="6096" y="560819"/>
                  </a:moveTo>
                  <a:lnTo>
                    <a:pt x="3048" y="560819"/>
                  </a:lnTo>
                  <a:lnTo>
                    <a:pt x="0" y="563867"/>
                  </a:lnTo>
                  <a:lnTo>
                    <a:pt x="3048" y="566915"/>
                  </a:lnTo>
                  <a:lnTo>
                    <a:pt x="6096" y="563867"/>
                  </a:lnTo>
                  <a:lnTo>
                    <a:pt x="6096" y="560819"/>
                  </a:lnTo>
                  <a:close/>
                </a:path>
                <a:path w="6350" h="640080">
                  <a:moveTo>
                    <a:pt x="6096" y="548627"/>
                  </a:moveTo>
                  <a:lnTo>
                    <a:pt x="3048" y="548627"/>
                  </a:lnTo>
                  <a:lnTo>
                    <a:pt x="0" y="551675"/>
                  </a:lnTo>
                  <a:lnTo>
                    <a:pt x="3048" y="554723"/>
                  </a:lnTo>
                  <a:lnTo>
                    <a:pt x="6096" y="551675"/>
                  </a:lnTo>
                  <a:lnTo>
                    <a:pt x="6096" y="548627"/>
                  </a:lnTo>
                  <a:close/>
                </a:path>
                <a:path w="6350" h="640080">
                  <a:moveTo>
                    <a:pt x="6096" y="536435"/>
                  </a:moveTo>
                  <a:lnTo>
                    <a:pt x="3048" y="536435"/>
                  </a:lnTo>
                  <a:lnTo>
                    <a:pt x="0" y="539483"/>
                  </a:lnTo>
                  <a:lnTo>
                    <a:pt x="3048" y="542531"/>
                  </a:lnTo>
                  <a:lnTo>
                    <a:pt x="6096" y="539483"/>
                  </a:lnTo>
                  <a:lnTo>
                    <a:pt x="6096" y="536435"/>
                  </a:lnTo>
                  <a:close/>
                </a:path>
                <a:path w="6350" h="640080">
                  <a:moveTo>
                    <a:pt x="6096" y="524243"/>
                  </a:moveTo>
                  <a:lnTo>
                    <a:pt x="3048" y="524243"/>
                  </a:lnTo>
                  <a:lnTo>
                    <a:pt x="0" y="527291"/>
                  </a:lnTo>
                  <a:lnTo>
                    <a:pt x="3048" y="530339"/>
                  </a:lnTo>
                  <a:lnTo>
                    <a:pt x="6096" y="527291"/>
                  </a:lnTo>
                  <a:lnTo>
                    <a:pt x="6096" y="524243"/>
                  </a:lnTo>
                  <a:close/>
                </a:path>
                <a:path w="6350" h="640080">
                  <a:moveTo>
                    <a:pt x="6096" y="512051"/>
                  </a:moveTo>
                  <a:lnTo>
                    <a:pt x="3048" y="512051"/>
                  </a:lnTo>
                  <a:lnTo>
                    <a:pt x="0" y="515099"/>
                  </a:lnTo>
                  <a:lnTo>
                    <a:pt x="3048" y="518147"/>
                  </a:lnTo>
                  <a:lnTo>
                    <a:pt x="6096" y="515099"/>
                  </a:lnTo>
                  <a:lnTo>
                    <a:pt x="6096" y="512051"/>
                  </a:lnTo>
                  <a:close/>
                </a:path>
                <a:path w="6350" h="640080">
                  <a:moveTo>
                    <a:pt x="6096" y="499859"/>
                  </a:moveTo>
                  <a:lnTo>
                    <a:pt x="3048" y="499859"/>
                  </a:lnTo>
                  <a:lnTo>
                    <a:pt x="0" y="502907"/>
                  </a:lnTo>
                  <a:lnTo>
                    <a:pt x="3048" y="505955"/>
                  </a:lnTo>
                  <a:lnTo>
                    <a:pt x="6096" y="502907"/>
                  </a:lnTo>
                  <a:lnTo>
                    <a:pt x="6096" y="499859"/>
                  </a:lnTo>
                  <a:close/>
                </a:path>
                <a:path w="6350" h="640080">
                  <a:moveTo>
                    <a:pt x="6096" y="487667"/>
                  </a:moveTo>
                  <a:lnTo>
                    <a:pt x="3048" y="487667"/>
                  </a:lnTo>
                  <a:lnTo>
                    <a:pt x="0" y="490715"/>
                  </a:lnTo>
                  <a:lnTo>
                    <a:pt x="3048" y="493763"/>
                  </a:lnTo>
                  <a:lnTo>
                    <a:pt x="6096" y="490715"/>
                  </a:lnTo>
                  <a:lnTo>
                    <a:pt x="6096" y="487667"/>
                  </a:lnTo>
                  <a:close/>
                </a:path>
                <a:path w="6350" h="640080">
                  <a:moveTo>
                    <a:pt x="6096" y="475475"/>
                  </a:moveTo>
                  <a:lnTo>
                    <a:pt x="3048" y="475475"/>
                  </a:lnTo>
                  <a:lnTo>
                    <a:pt x="0" y="478523"/>
                  </a:lnTo>
                  <a:lnTo>
                    <a:pt x="3048" y="481571"/>
                  </a:lnTo>
                  <a:lnTo>
                    <a:pt x="6096" y="478523"/>
                  </a:lnTo>
                  <a:lnTo>
                    <a:pt x="6096" y="475475"/>
                  </a:lnTo>
                  <a:close/>
                </a:path>
                <a:path w="6350" h="640080">
                  <a:moveTo>
                    <a:pt x="6096" y="463283"/>
                  </a:moveTo>
                  <a:lnTo>
                    <a:pt x="3048" y="463283"/>
                  </a:lnTo>
                  <a:lnTo>
                    <a:pt x="0" y="466331"/>
                  </a:lnTo>
                  <a:lnTo>
                    <a:pt x="3048" y="469379"/>
                  </a:lnTo>
                  <a:lnTo>
                    <a:pt x="6096" y="466331"/>
                  </a:lnTo>
                  <a:lnTo>
                    <a:pt x="6096" y="463283"/>
                  </a:lnTo>
                  <a:close/>
                </a:path>
                <a:path w="6350" h="640080">
                  <a:moveTo>
                    <a:pt x="6096" y="451091"/>
                  </a:moveTo>
                  <a:lnTo>
                    <a:pt x="3048" y="451091"/>
                  </a:lnTo>
                  <a:lnTo>
                    <a:pt x="0" y="454139"/>
                  </a:lnTo>
                  <a:lnTo>
                    <a:pt x="3048" y="457187"/>
                  </a:lnTo>
                  <a:lnTo>
                    <a:pt x="6096" y="454139"/>
                  </a:lnTo>
                  <a:lnTo>
                    <a:pt x="6096" y="451091"/>
                  </a:lnTo>
                  <a:close/>
                </a:path>
                <a:path w="6350" h="640080">
                  <a:moveTo>
                    <a:pt x="6096" y="438899"/>
                  </a:moveTo>
                  <a:lnTo>
                    <a:pt x="3048" y="438899"/>
                  </a:lnTo>
                  <a:lnTo>
                    <a:pt x="0" y="441947"/>
                  </a:lnTo>
                  <a:lnTo>
                    <a:pt x="3048" y="444995"/>
                  </a:lnTo>
                  <a:lnTo>
                    <a:pt x="6096" y="441947"/>
                  </a:lnTo>
                  <a:lnTo>
                    <a:pt x="6096" y="438899"/>
                  </a:lnTo>
                  <a:close/>
                </a:path>
                <a:path w="6350" h="640080">
                  <a:moveTo>
                    <a:pt x="6096" y="426707"/>
                  </a:moveTo>
                  <a:lnTo>
                    <a:pt x="3048" y="426707"/>
                  </a:lnTo>
                  <a:lnTo>
                    <a:pt x="0" y="429755"/>
                  </a:lnTo>
                  <a:lnTo>
                    <a:pt x="3048" y="432803"/>
                  </a:lnTo>
                  <a:lnTo>
                    <a:pt x="6096" y="429755"/>
                  </a:lnTo>
                  <a:lnTo>
                    <a:pt x="6096" y="426707"/>
                  </a:lnTo>
                  <a:close/>
                </a:path>
                <a:path w="6350" h="640080">
                  <a:moveTo>
                    <a:pt x="6096" y="414515"/>
                  </a:moveTo>
                  <a:lnTo>
                    <a:pt x="3048" y="414515"/>
                  </a:lnTo>
                  <a:lnTo>
                    <a:pt x="0" y="417563"/>
                  </a:lnTo>
                  <a:lnTo>
                    <a:pt x="3048" y="420611"/>
                  </a:lnTo>
                  <a:lnTo>
                    <a:pt x="6096" y="417563"/>
                  </a:lnTo>
                  <a:lnTo>
                    <a:pt x="6096" y="414515"/>
                  </a:lnTo>
                  <a:close/>
                </a:path>
                <a:path w="6350" h="640080">
                  <a:moveTo>
                    <a:pt x="6096" y="402323"/>
                  </a:moveTo>
                  <a:lnTo>
                    <a:pt x="3048" y="402323"/>
                  </a:lnTo>
                  <a:lnTo>
                    <a:pt x="0" y="405371"/>
                  </a:lnTo>
                  <a:lnTo>
                    <a:pt x="3048" y="408419"/>
                  </a:lnTo>
                  <a:lnTo>
                    <a:pt x="6096" y="405371"/>
                  </a:lnTo>
                  <a:lnTo>
                    <a:pt x="6096" y="402323"/>
                  </a:lnTo>
                  <a:close/>
                </a:path>
                <a:path w="6350" h="640080">
                  <a:moveTo>
                    <a:pt x="6096" y="390131"/>
                  </a:moveTo>
                  <a:lnTo>
                    <a:pt x="3048" y="390131"/>
                  </a:lnTo>
                  <a:lnTo>
                    <a:pt x="0" y="393179"/>
                  </a:lnTo>
                  <a:lnTo>
                    <a:pt x="3048" y="396227"/>
                  </a:lnTo>
                  <a:lnTo>
                    <a:pt x="6096" y="393179"/>
                  </a:lnTo>
                  <a:lnTo>
                    <a:pt x="6096" y="390131"/>
                  </a:lnTo>
                  <a:close/>
                </a:path>
                <a:path w="6350" h="640080">
                  <a:moveTo>
                    <a:pt x="6096" y="377939"/>
                  </a:moveTo>
                  <a:lnTo>
                    <a:pt x="3048" y="377939"/>
                  </a:lnTo>
                  <a:lnTo>
                    <a:pt x="0" y="380987"/>
                  </a:lnTo>
                  <a:lnTo>
                    <a:pt x="3048" y="384035"/>
                  </a:lnTo>
                  <a:lnTo>
                    <a:pt x="6096" y="380987"/>
                  </a:lnTo>
                  <a:lnTo>
                    <a:pt x="6096" y="377939"/>
                  </a:lnTo>
                  <a:close/>
                </a:path>
                <a:path w="6350" h="640080">
                  <a:moveTo>
                    <a:pt x="6096" y="365747"/>
                  </a:moveTo>
                  <a:lnTo>
                    <a:pt x="3048" y="365747"/>
                  </a:lnTo>
                  <a:lnTo>
                    <a:pt x="0" y="368795"/>
                  </a:lnTo>
                  <a:lnTo>
                    <a:pt x="3048" y="371843"/>
                  </a:lnTo>
                  <a:lnTo>
                    <a:pt x="6096" y="368795"/>
                  </a:lnTo>
                  <a:lnTo>
                    <a:pt x="6096" y="365747"/>
                  </a:lnTo>
                  <a:close/>
                </a:path>
                <a:path w="6350" h="640080">
                  <a:moveTo>
                    <a:pt x="6096" y="353555"/>
                  </a:moveTo>
                  <a:lnTo>
                    <a:pt x="3048" y="353555"/>
                  </a:lnTo>
                  <a:lnTo>
                    <a:pt x="0" y="356603"/>
                  </a:lnTo>
                  <a:lnTo>
                    <a:pt x="3048" y="359651"/>
                  </a:lnTo>
                  <a:lnTo>
                    <a:pt x="6096" y="356603"/>
                  </a:lnTo>
                  <a:lnTo>
                    <a:pt x="6096" y="353555"/>
                  </a:lnTo>
                  <a:close/>
                </a:path>
                <a:path w="6350" h="640080">
                  <a:moveTo>
                    <a:pt x="6096" y="341363"/>
                  </a:moveTo>
                  <a:lnTo>
                    <a:pt x="3048" y="341363"/>
                  </a:lnTo>
                  <a:lnTo>
                    <a:pt x="0" y="344411"/>
                  </a:lnTo>
                  <a:lnTo>
                    <a:pt x="3048" y="347459"/>
                  </a:lnTo>
                  <a:lnTo>
                    <a:pt x="6096" y="344411"/>
                  </a:lnTo>
                  <a:lnTo>
                    <a:pt x="6096" y="341363"/>
                  </a:lnTo>
                  <a:close/>
                </a:path>
                <a:path w="6350" h="640080">
                  <a:moveTo>
                    <a:pt x="6096" y="329171"/>
                  </a:moveTo>
                  <a:lnTo>
                    <a:pt x="3048" y="329171"/>
                  </a:lnTo>
                  <a:lnTo>
                    <a:pt x="0" y="332219"/>
                  </a:lnTo>
                  <a:lnTo>
                    <a:pt x="3048" y="335267"/>
                  </a:lnTo>
                  <a:lnTo>
                    <a:pt x="6096" y="332219"/>
                  </a:lnTo>
                  <a:lnTo>
                    <a:pt x="6096" y="329171"/>
                  </a:lnTo>
                  <a:close/>
                </a:path>
                <a:path w="6350" h="640080">
                  <a:moveTo>
                    <a:pt x="6096" y="316979"/>
                  </a:moveTo>
                  <a:lnTo>
                    <a:pt x="3048" y="316979"/>
                  </a:lnTo>
                  <a:lnTo>
                    <a:pt x="0" y="320027"/>
                  </a:lnTo>
                  <a:lnTo>
                    <a:pt x="3048" y="323075"/>
                  </a:lnTo>
                  <a:lnTo>
                    <a:pt x="6096" y="320027"/>
                  </a:lnTo>
                  <a:lnTo>
                    <a:pt x="6096" y="316979"/>
                  </a:lnTo>
                  <a:close/>
                </a:path>
                <a:path w="6350" h="640080">
                  <a:moveTo>
                    <a:pt x="6096" y="304787"/>
                  </a:moveTo>
                  <a:lnTo>
                    <a:pt x="3048" y="304787"/>
                  </a:lnTo>
                  <a:lnTo>
                    <a:pt x="0" y="307835"/>
                  </a:lnTo>
                  <a:lnTo>
                    <a:pt x="3048" y="310883"/>
                  </a:lnTo>
                  <a:lnTo>
                    <a:pt x="6096" y="307835"/>
                  </a:lnTo>
                  <a:lnTo>
                    <a:pt x="6096" y="304787"/>
                  </a:lnTo>
                  <a:close/>
                </a:path>
                <a:path w="6350" h="640080">
                  <a:moveTo>
                    <a:pt x="6096" y="292595"/>
                  </a:moveTo>
                  <a:lnTo>
                    <a:pt x="3048" y="292595"/>
                  </a:lnTo>
                  <a:lnTo>
                    <a:pt x="0" y="295643"/>
                  </a:lnTo>
                  <a:lnTo>
                    <a:pt x="3048" y="298691"/>
                  </a:lnTo>
                  <a:lnTo>
                    <a:pt x="6096" y="295643"/>
                  </a:lnTo>
                  <a:lnTo>
                    <a:pt x="6096" y="292595"/>
                  </a:lnTo>
                  <a:close/>
                </a:path>
                <a:path w="6350" h="640080">
                  <a:moveTo>
                    <a:pt x="6096" y="280403"/>
                  </a:moveTo>
                  <a:lnTo>
                    <a:pt x="3048" y="280403"/>
                  </a:lnTo>
                  <a:lnTo>
                    <a:pt x="0" y="283451"/>
                  </a:lnTo>
                  <a:lnTo>
                    <a:pt x="3048" y="286499"/>
                  </a:lnTo>
                  <a:lnTo>
                    <a:pt x="6096" y="283451"/>
                  </a:lnTo>
                  <a:lnTo>
                    <a:pt x="6096" y="280403"/>
                  </a:lnTo>
                  <a:close/>
                </a:path>
                <a:path w="6350" h="640080">
                  <a:moveTo>
                    <a:pt x="6096" y="268211"/>
                  </a:moveTo>
                  <a:lnTo>
                    <a:pt x="3048" y="268211"/>
                  </a:lnTo>
                  <a:lnTo>
                    <a:pt x="0" y="271259"/>
                  </a:lnTo>
                  <a:lnTo>
                    <a:pt x="3048" y="274307"/>
                  </a:lnTo>
                  <a:lnTo>
                    <a:pt x="6096" y="271259"/>
                  </a:lnTo>
                  <a:lnTo>
                    <a:pt x="6096" y="268211"/>
                  </a:lnTo>
                  <a:close/>
                </a:path>
                <a:path w="6350" h="640080">
                  <a:moveTo>
                    <a:pt x="6096" y="256019"/>
                  </a:moveTo>
                  <a:lnTo>
                    <a:pt x="3048" y="256019"/>
                  </a:lnTo>
                  <a:lnTo>
                    <a:pt x="0" y="259067"/>
                  </a:lnTo>
                  <a:lnTo>
                    <a:pt x="3048" y="262115"/>
                  </a:lnTo>
                  <a:lnTo>
                    <a:pt x="6096" y="259067"/>
                  </a:lnTo>
                  <a:lnTo>
                    <a:pt x="6096" y="256019"/>
                  </a:lnTo>
                  <a:close/>
                </a:path>
                <a:path w="6350" h="640080">
                  <a:moveTo>
                    <a:pt x="6096" y="243827"/>
                  </a:moveTo>
                  <a:lnTo>
                    <a:pt x="3048" y="243827"/>
                  </a:lnTo>
                  <a:lnTo>
                    <a:pt x="0" y="246875"/>
                  </a:lnTo>
                  <a:lnTo>
                    <a:pt x="3048" y="249923"/>
                  </a:lnTo>
                  <a:lnTo>
                    <a:pt x="6096" y="246875"/>
                  </a:lnTo>
                  <a:lnTo>
                    <a:pt x="6096" y="243827"/>
                  </a:lnTo>
                  <a:close/>
                </a:path>
                <a:path w="6350" h="640080">
                  <a:moveTo>
                    <a:pt x="6096" y="231648"/>
                  </a:moveTo>
                  <a:lnTo>
                    <a:pt x="3048" y="231648"/>
                  </a:lnTo>
                  <a:lnTo>
                    <a:pt x="0" y="234683"/>
                  </a:lnTo>
                  <a:lnTo>
                    <a:pt x="3048" y="237731"/>
                  </a:lnTo>
                  <a:lnTo>
                    <a:pt x="6096" y="234683"/>
                  </a:lnTo>
                  <a:lnTo>
                    <a:pt x="6096" y="231648"/>
                  </a:lnTo>
                  <a:close/>
                </a:path>
                <a:path w="6350" h="640080">
                  <a:moveTo>
                    <a:pt x="6096" y="219443"/>
                  </a:moveTo>
                  <a:lnTo>
                    <a:pt x="3048" y="219443"/>
                  </a:lnTo>
                  <a:lnTo>
                    <a:pt x="0" y="222491"/>
                  </a:lnTo>
                  <a:lnTo>
                    <a:pt x="3048" y="225539"/>
                  </a:lnTo>
                  <a:lnTo>
                    <a:pt x="6096" y="222491"/>
                  </a:lnTo>
                  <a:lnTo>
                    <a:pt x="6096" y="219443"/>
                  </a:lnTo>
                  <a:close/>
                </a:path>
                <a:path w="6350" h="640080">
                  <a:moveTo>
                    <a:pt x="6096" y="207264"/>
                  </a:moveTo>
                  <a:lnTo>
                    <a:pt x="3048" y="207264"/>
                  </a:lnTo>
                  <a:lnTo>
                    <a:pt x="0" y="210312"/>
                  </a:lnTo>
                  <a:lnTo>
                    <a:pt x="3048" y="213360"/>
                  </a:lnTo>
                  <a:lnTo>
                    <a:pt x="6096" y="210312"/>
                  </a:lnTo>
                  <a:lnTo>
                    <a:pt x="6096" y="207264"/>
                  </a:lnTo>
                  <a:close/>
                </a:path>
                <a:path w="6350" h="640080">
                  <a:moveTo>
                    <a:pt x="6096" y="195072"/>
                  </a:moveTo>
                  <a:lnTo>
                    <a:pt x="3048" y="195072"/>
                  </a:lnTo>
                  <a:lnTo>
                    <a:pt x="0" y="198107"/>
                  </a:lnTo>
                  <a:lnTo>
                    <a:pt x="3048" y="201155"/>
                  </a:lnTo>
                  <a:lnTo>
                    <a:pt x="6096" y="198107"/>
                  </a:lnTo>
                  <a:lnTo>
                    <a:pt x="6096" y="195072"/>
                  </a:lnTo>
                  <a:close/>
                </a:path>
                <a:path w="6350" h="640080">
                  <a:moveTo>
                    <a:pt x="6096" y="182867"/>
                  </a:moveTo>
                  <a:lnTo>
                    <a:pt x="3048" y="182867"/>
                  </a:lnTo>
                  <a:lnTo>
                    <a:pt x="0" y="185915"/>
                  </a:lnTo>
                  <a:lnTo>
                    <a:pt x="3048" y="188976"/>
                  </a:lnTo>
                  <a:lnTo>
                    <a:pt x="6096" y="185915"/>
                  </a:lnTo>
                  <a:lnTo>
                    <a:pt x="6096" y="182867"/>
                  </a:lnTo>
                  <a:close/>
                </a:path>
                <a:path w="6350" h="640080">
                  <a:moveTo>
                    <a:pt x="6096" y="170688"/>
                  </a:moveTo>
                  <a:lnTo>
                    <a:pt x="3048" y="170688"/>
                  </a:lnTo>
                  <a:lnTo>
                    <a:pt x="0" y="173736"/>
                  </a:lnTo>
                  <a:lnTo>
                    <a:pt x="3048" y="176771"/>
                  </a:lnTo>
                  <a:lnTo>
                    <a:pt x="6096" y="173736"/>
                  </a:lnTo>
                  <a:lnTo>
                    <a:pt x="6096" y="170688"/>
                  </a:lnTo>
                  <a:close/>
                </a:path>
                <a:path w="6350" h="640080">
                  <a:moveTo>
                    <a:pt x="6096" y="158483"/>
                  </a:moveTo>
                  <a:lnTo>
                    <a:pt x="3048" y="158483"/>
                  </a:lnTo>
                  <a:lnTo>
                    <a:pt x="0" y="161531"/>
                  </a:lnTo>
                  <a:lnTo>
                    <a:pt x="3048" y="164592"/>
                  </a:lnTo>
                  <a:lnTo>
                    <a:pt x="6096" y="161531"/>
                  </a:lnTo>
                  <a:lnTo>
                    <a:pt x="6096" y="158483"/>
                  </a:lnTo>
                  <a:close/>
                </a:path>
                <a:path w="6350" h="640080">
                  <a:moveTo>
                    <a:pt x="6096" y="146291"/>
                  </a:moveTo>
                  <a:lnTo>
                    <a:pt x="3048" y="146291"/>
                  </a:lnTo>
                  <a:lnTo>
                    <a:pt x="0" y="149339"/>
                  </a:lnTo>
                  <a:lnTo>
                    <a:pt x="3048" y="152400"/>
                  </a:lnTo>
                  <a:lnTo>
                    <a:pt x="6096" y="149339"/>
                  </a:lnTo>
                  <a:lnTo>
                    <a:pt x="6096" y="146291"/>
                  </a:lnTo>
                  <a:close/>
                </a:path>
                <a:path w="6350" h="640080">
                  <a:moveTo>
                    <a:pt x="6096" y="134112"/>
                  </a:moveTo>
                  <a:lnTo>
                    <a:pt x="3048" y="134112"/>
                  </a:lnTo>
                  <a:lnTo>
                    <a:pt x="0" y="137160"/>
                  </a:lnTo>
                  <a:lnTo>
                    <a:pt x="3048" y="140195"/>
                  </a:lnTo>
                  <a:lnTo>
                    <a:pt x="6096" y="137160"/>
                  </a:lnTo>
                  <a:lnTo>
                    <a:pt x="6096" y="134112"/>
                  </a:lnTo>
                  <a:close/>
                </a:path>
                <a:path w="6350" h="640080">
                  <a:moveTo>
                    <a:pt x="6096" y="121907"/>
                  </a:moveTo>
                  <a:lnTo>
                    <a:pt x="3048" y="121907"/>
                  </a:lnTo>
                  <a:lnTo>
                    <a:pt x="0" y="124955"/>
                  </a:lnTo>
                  <a:lnTo>
                    <a:pt x="3048" y="128016"/>
                  </a:lnTo>
                  <a:lnTo>
                    <a:pt x="6096" y="124955"/>
                  </a:lnTo>
                  <a:lnTo>
                    <a:pt x="6096" y="121907"/>
                  </a:lnTo>
                  <a:close/>
                </a:path>
                <a:path w="6350" h="640080">
                  <a:moveTo>
                    <a:pt x="6096" y="109715"/>
                  </a:moveTo>
                  <a:lnTo>
                    <a:pt x="3048" y="109715"/>
                  </a:lnTo>
                  <a:lnTo>
                    <a:pt x="0" y="112776"/>
                  </a:lnTo>
                  <a:lnTo>
                    <a:pt x="3048" y="115824"/>
                  </a:lnTo>
                  <a:lnTo>
                    <a:pt x="6096" y="112763"/>
                  </a:lnTo>
                  <a:lnTo>
                    <a:pt x="6096" y="109715"/>
                  </a:lnTo>
                  <a:close/>
                </a:path>
                <a:path w="6350" h="640080">
                  <a:moveTo>
                    <a:pt x="6096" y="97536"/>
                  </a:moveTo>
                  <a:lnTo>
                    <a:pt x="3048" y="97536"/>
                  </a:lnTo>
                  <a:lnTo>
                    <a:pt x="0" y="100571"/>
                  </a:lnTo>
                  <a:lnTo>
                    <a:pt x="3048" y="103619"/>
                  </a:lnTo>
                  <a:lnTo>
                    <a:pt x="6096" y="100571"/>
                  </a:lnTo>
                  <a:lnTo>
                    <a:pt x="6096" y="97536"/>
                  </a:lnTo>
                  <a:close/>
                </a:path>
                <a:path w="6350" h="640080">
                  <a:moveTo>
                    <a:pt x="6096" y="85331"/>
                  </a:moveTo>
                  <a:lnTo>
                    <a:pt x="3048" y="85331"/>
                  </a:lnTo>
                  <a:lnTo>
                    <a:pt x="0" y="88392"/>
                  </a:lnTo>
                  <a:lnTo>
                    <a:pt x="3048" y="91440"/>
                  </a:lnTo>
                  <a:lnTo>
                    <a:pt x="6096" y="88392"/>
                  </a:lnTo>
                  <a:lnTo>
                    <a:pt x="6096" y="85331"/>
                  </a:lnTo>
                  <a:close/>
                </a:path>
                <a:path w="6350" h="640080">
                  <a:moveTo>
                    <a:pt x="6096" y="73139"/>
                  </a:moveTo>
                  <a:lnTo>
                    <a:pt x="3048" y="73139"/>
                  </a:lnTo>
                  <a:lnTo>
                    <a:pt x="0" y="76200"/>
                  </a:lnTo>
                  <a:lnTo>
                    <a:pt x="3048" y="79248"/>
                  </a:lnTo>
                  <a:lnTo>
                    <a:pt x="6096" y="76187"/>
                  </a:lnTo>
                  <a:lnTo>
                    <a:pt x="6096" y="73139"/>
                  </a:lnTo>
                  <a:close/>
                </a:path>
                <a:path w="6350" h="640080">
                  <a:moveTo>
                    <a:pt x="6096" y="60960"/>
                  </a:moveTo>
                  <a:lnTo>
                    <a:pt x="3048" y="60960"/>
                  </a:lnTo>
                  <a:lnTo>
                    <a:pt x="0" y="63995"/>
                  </a:lnTo>
                  <a:lnTo>
                    <a:pt x="3048" y="67043"/>
                  </a:lnTo>
                  <a:lnTo>
                    <a:pt x="6096" y="63995"/>
                  </a:lnTo>
                  <a:lnTo>
                    <a:pt x="6096" y="60960"/>
                  </a:lnTo>
                  <a:close/>
                </a:path>
                <a:path w="6350" h="640080">
                  <a:moveTo>
                    <a:pt x="6096" y="48755"/>
                  </a:moveTo>
                  <a:lnTo>
                    <a:pt x="3048" y="48755"/>
                  </a:lnTo>
                  <a:lnTo>
                    <a:pt x="0" y="51803"/>
                  </a:lnTo>
                  <a:lnTo>
                    <a:pt x="3048" y="54851"/>
                  </a:lnTo>
                  <a:lnTo>
                    <a:pt x="6096" y="51803"/>
                  </a:lnTo>
                  <a:lnTo>
                    <a:pt x="6096" y="48755"/>
                  </a:lnTo>
                  <a:close/>
                </a:path>
                <a:path w="6350" h="640080">
                  <a:moveTo>
                    <a:pt x="6096" y="36576"/>
                  </a:moveTo>
                  <a:lnTo>
                    <a:pt x="3048" y="36576"/>
                  </a:lnTo>
                  <a:lnTo>
                    <a:pt x="0" y="39624"/>
                  </a:lnTo>
                  <a:lnTo>
                    <a:pt x="3048" y="42672"/>
                  </a:lnTo>
                  <a:lnTo>
                    <a:pt x="6096" y="39611"/>
                  </a:lnTo>
                  <a:lnTo>
                    <a:pt x="6096" y="36576"/>
                  </a:lnTo>
                  <a:close/>
                </a:path>
                <a:path w="6350" h="640080">
                  <a:moveTo>
                    <a:pt x="6096" y="24371"/>
                  </a:moveTo>
                  <a:lnTo>
                    <a:pt x="3048" y="24371"/>
                  </a:lnTo>
                  <a:lnTo>
                    <a:pt x="0" y="27419"/>
                  </a:lnTo>
                  <a:lnTo>
                    <a:pt x="3048" y="30467"/>
                  </a:lnTo>
                  <a:lnTo>
                    <a:pt x="6096" y="27419"/>
                  </a:lnTo>
                  <a:lnTo>
                    <a:pt x="6096" y="24371"/>
                  </a:lnTo>
                  <a:close/>
                </a:path>
                <a:path w="6350" h="640080">
                  <a:moveTo>
                    <a:pt x="6096" y="12179"/>
                  </a:moveTo>
                  <a:lnTo>
                    <a:pt x="3048" y="12179"/>
                  </a:lnTo>
                  <a:lnTo>
                    <a:pt x="0" y="15227"/>
                  </a:lnTo>
                  <a:lnTo>
                    <a:pt x="3048" y="18288"/>
                  </a:lnTo>
                  <a:lnTo>
                    <a:pt x="6096" y="15227"/>
                  </a:lnTo>
                  <a:lnTo>
                    <a:pt x="6096" y="12179"/>
                  </a:lnTo>
                  <a:close/>
                </a:path>
                <a:path w="6350" h="640080">
                  <a:moveTo>
                    <a:pt x="609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3048" y="6083"/>
                  </a:lnTo>
                  <a:lnTo>
                    <a:pt x="6096" y="30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0800" y="1749551"/>
              <a:ext cx="1143000" cy="1335405"/>
            </a:xfrm>
            <a:custGeom>
              <a:avLst/>
              <a:gdLst/>
              <a:ahLst/>
              <a:cxnLst/>
              <a:rect l="l" t="t" r="r" b="b"/>
              <a:pathLst>
                <a:path w="1143000" h="1335405">
                  <a:moveTo>
                    <a:pt x="0" y="0"/>
                  </a:moveTo>
                  <a:lnTo>
                    <a:pt x="0" y="1335024"/>
                  </a:lnTo>
                </a:path>
                <a:path w="1143000" h="1335405">
                  <a:moveTo>
                    <a:pt x="1143000" y="0"/>
                  </a:moveTo>
                  <a:lnTo>
                    <a:pt x="1143000" y="1335024"/>
                  </a:lnTo>
                </a:path>
              </a:pathLst>
            </a:custGeom>
            <a:ln w="6095">
              <a:solidFill>
                <a:srgbClr val="959595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600" y="3084575"/>
              <a:ext cx="3423285" cy="3175"/>
            </a:xfrm>
            <a:custGeom>
              <a:avLst/>
              <a:gdLst/>
              <a:ahLst/>
              <a:cxnLst/>
              <a:rect l="l" t="t" r="r" b="b"/>
              <a:pathLst>
                <a:path w="3423285" h="3175">
                  <a:moveTo>
                    <a:pt x="0" y="0"/>
                  </a:moveTo>
                  <a:lnTo>
                    <a:pt x="3422904" y="304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6408" y="3063239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69">
                  <a:moveTo>
                    <a:pt x="0" y="0"/>
                  </a:moveTo>
                  <a:lnTo>
                    <a:pt x="0" y="51815"/>
                  </a:lnTo>
                  <a:lnTo>
                    <a:pt x="48768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800" y="1908047"/>
              <a:ext cx="0" cy="1252855"/>
            </a:xfrm>
            <a:custGeom>
              <a:avLst/>
              <a:gdLst/>
              <a:ahLst/>
              <a:cxnLst/>
              <a:rect l="l" t="t" r="r" b="b"/>
              <a:pathLst>
                <a:path h="1252855">
                  <a:moveTo>
                    <a:pt x="0" y="1252727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1415" y="1865375"/>
              <a:ext cx="52069" cy="48895"/>
            </a:xfrm>
            <a:custGeom>
              <a:avLst/>
              <a:gdLst/>
              <a:ahLst/>
              <a:cxnLst/>
              <a:rect l="l" t="t" r="r" b="b"/>
              <a:pathLst>
                <a:path w="52070" h="48894">
                  <a:moveTo>
                    <a:pt x="24383" y="0"/>
                  </a:moveTo>
                  <a:lnTo>
                    <a:pt x="0" y="48768"/>
                  </a:lnTo>
                  <a:lnTo>
                    <a:pt x="51815" y="4876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600" y="2170175"/>
              <a:ext cx="76200" cy="802005"/>
            </a:xfrm>
            <a:custGeom>
              <a:avLst/>
              <a:gdLst/>
              <a:ahLst/>
              <a:cxnLst/>
              <a:rect l="l" t="t" r="r" b="b"/>
              <a:pathLst>
                <a:path w="76200" h="802005">
                  <a:moveTo>
                    <a:pt x="76200" y="801624"/>
                  </a:moveTo>
                  <a:lnTo>
                    <a:pt x="36575" y="801624"/>
                  </a:lnTo>
                </a:path>
                <a:path w="76200" h="802005">
                  <a:moveTo>
                    <a:pt x="76200" y="685800"/>
                  </a:moveTo>
                  <a:lnTo>
                    <a:pt x="0" y="688848"/>
                  </a:lnTo>
                </a:path>
                <a:path w="76200" h="802005">
                  <a:moveTo>
                    <a:pt x="76200" y="573024"/>
                  </a:moveTo>
                  <a:lnTo>
                    <a:pt x="36575" y="573024"/>
                  </a:lnTo>
                </a:path>
                <a:path w="76200" h="802005">
                  <a:moveTo>
                    <a:pt x="76200" y="457200"/>
                  </a:moveTo>
                  <a:lnTo>
                    <a:pt x="0" y="460248"/>
                  </a:lnTo>
                </a:path>
                <a:path w="76200" h="802005">
                  <a:moveTo>
                    <a:pt x="76200" y="344424"/>
                  </a:moveTo>
                  <a:lnTo>
                    <a:pt x="36575" y="344424"/>
                  </a:lnTo>
                </a:path>
                <a:path w="76200" h="802005">
                  <a:moveTo>
                    <a:pt x="76200" y="228600"/>
                  </a:moveTo>
                  <a:lnTo>
                    <a:pt x="0" y="231648"/>
                  </a:lnTo>
                </a:path>
                <a:path w="76200" h="802005">
                  <a:moveTo>
                    <a:pt x="76200" y="115824"/>
                  </a:moveTo>
                  <a:lnTo>
                    <a:pt x="36575" y="115824"/>
                  </a:lnTo>
                </a:path>
                <a:path w="76200" h="802005">
                  <a:moveTo>
                    <a:pt x="76200" y="0"/>
                  </a:moveTo>
                  <a:lnTo>
                    <a:pt x="0" y="304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800" y="2161044"/>
              <a:ext cx="3048000" cy="935990"/>
            </a:xfrm>
            <a:custGeom>
              <a:avLst/>
              <a:gdLst/>
              <a:ahLst/>
              <a:cxnLst/>
              <a:rect l="l" t="t" r="r" b="b"/>
              <a:pathLst>
                <a:path w="3048000" h="935989">
                  <a:moveTo>
                    <a:pt x="3048000" y="3035"/>
                  </a:moveTo>
                  <a:lnTo>
                    <a:pt x="2855976" y="0"/>
                  </a:lnTo>
                  <a:lnTo>
                    <a:pt x="2855976" y="9131"/>
                  </a:lnTo>
                  <a:lnTo>
                    <a:pt x="2846832" y="9131"/>
                  </a:lnTo>
                  <a:lnTo>
                    <a:pt x="2849638" y="115824"/>
                  </a:lnTo>
                  <a:lnTo>
                    <a:pt x="2093976" y="115824"/>
                  </a:lnTo>
                  <a:lnTo>
                    <a:pt x="2093976" y="124955"/>
                  </a:lnTo>
                  <a:lnTo>
                    <a:pt x="2084832" y="124955"/>
                  </a:lnTo>
                  <a:lnTo>
                    <a:pt x="2087702" y="231546"/>
                  </a:lnTo>
                  <a:lnTo>
                    <a:pt x="1905000" y="228600"/>
                  </a:lnTo>
                  <a:lnTo>
                    <a:pt x="1905000" y="237731"/>
                  </a:lnTo>
                  <a:lnTo>
                    <a:pt x="1895856" y="237731"/>
                  </a:lnTo>
                  <a:lnTo>
                    <a:pt x="1895856" y="460197"/>
                  </a:lnTo>
                  <a:lnTo>
                    <a:pt x="1331976" y="457200"/>
                  </a:lnTo>
                  <a:lnTo>
                    <a:pt x="1331976" y="466331"/>
                  </a:lnTo>
                  <a:lnTo>
                    <a:pt x="1322832" y="466331"/>
                  </a:lnTo>
                  <a:lnTo>
                    <a:pt x="1325638" y="573011"/>
                  </a:lnTo>
                  <a:lnTo>
                    <a:pt x="762000" y="573011"/>
                  </a:lnTo>
                  <a:lnTo>
                    <a:pt x="762000" y="582155"/>
                  </a:lnTo>
                  <a:lnTo>
                    <a:pt x="752856" y="582155"/>
                  </a:lnTo>
                  <a:lnTo>
                    <a:pt x="752856" y="801611"/>
                  </a:lnTo>
                  <a:lnTo>
                    <a:pt x="569976" y="801611"/>
                  </a:lnTo>
                  <a:lnTo>
                    <a:pt x="569976" y="810755"/>
                  </a:lnTo>
                  <a:lnTo>
                    <a:pt x="560832" y="810755"/>
                  </a:lnTo>
                  <a:lnTo>
                    <a:pt x="563702" y="917409"/>
                  </a:lnTo>
                  <a:lnTo>
                    <a:pt x="0" y="914387"/>
                  </a:lnTo>
                  <a:lnTo>
                    <a:pt x="0" y="932675"/>
                  </a:lnTo>
                  <a:lnTo>
                    <a:pt x="569976" y="935723"/>
                  </a:lnTo>
                  <a:lnTo>
                    <a:pt x="569976" y="923531"/>
                  </a:lnTo>
                  <a:lnTo>
                    <a:pt x="582168" y="923531"/>
                  </a:lnTo>
                  <a:lnTo>
                    <a:pt x="579361" y="819899"/>
                  </a:lnTo>
                  <a:lnTo>
                    <a:pt x="762000" y="819899"/>
                  </a:lnTo>
                  <a:lnTo>
                    <a:pt x="762000" y="810755"/>
                  </a:lnTo>
                  <a:lnTo>
                    <a:pt x="771144" y="810755"/>
                  </a:lnTo>
                  <a:lnTo>
                    <a:pt x="771144" y="591299"/>
                  </a:lnTo>
                  <a:lnTo>
                    <a:pt x="1331976" y="591299"/>
                  </a:lnTo>
                  <a:lnTo>
                    <a:pt x="1331976" y="582155"/>
                  </a:lnTo>
                  <a:lnTo>
                    <a:pt x="1344168" y="582155"/>
                  </a:lnTo>
                  <a:lnTo>
                    <a:pt x="1341361" y="475538"/>
                  </a:lnTo>
                  <a:lnTo>
                    <a:pt x="1905000" y="478536"/>
                  </a:lnTo>
                  <a:lnTo>
                    <a:pt x="1905000" y="466331"/>
                  </a:lnTo>
                  <a:lnTo>
                    <a:pt x="1914144" y="466331"/>
                  </a:lnTo>
                  <a:lnTo>
                    <a:pt x="1914144" y="247040"/>
                  </a:lnTo>
                  <a:lnTo>
                    <a:pt x="2093976" y="249936"/>
                  </a:lnTo>
                  <a:lnTo>
                    <a:pt x="2093976" y="237731"/>
                  </a:lnTo>
                  <a:lnTo>
                    <a:pt x="2106168" y="237731"/>
                  </a:lnTo>
                  <a:lnTo>
                    <a:pt x="2103361" y="134112"/>
                  </a:lnTo>
                  <a:lnTo>
                    <a:pt x="2855976" y="134112"/>
                  </a:lnTo>
                  <a:lnTo>
                    <a:pt x="2855976" y="124955"/>
                  </a:lnTo>
                  <a:lnTo>
                    <a:pt x="2868168" y="124955"/>
                  </a:lnTo>
                  <a:lnTo>
                    <a:pt x="2865361" y="18440"/>
                  </a:lnTo>
                  <a:lnTo>
                    <a:pt x="3048000" y="21336"/>
                  </a:lnTo>
                  <a:lnTo>
                    <a:pt x="3048000" y="30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3268" y="298653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268" y="2535427"/>
            <a:ext cx="81915" cy="3835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850" spc="-5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420" y="1794763"/>
            <a:ext cx="458470" cy="66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g(0,</a:t>
            </a:r>
            <a:r>
              <a:rPr sz="1200" b="1" spc="-25" dirty="0">
                <a:latin typeface="Times New Roman"/>
                <a:cs typeface="Times New Roman"/>
              </a:rPr>
              <a:t> L)</a:t>
            </a:r>
            <a:endParaRPr sz="1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735"/>
              </a:spcBef>
            </a:pPr>
            <a:r>
              <a:rPr sz="850" spc="-50" dirty="0"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780"/>
              </a:spcBef>
            </a:pPr>
            <a:r>
              <a:rPr sz="850" spc="-50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0764" y="2946907"/>
            <a:ext cx="182245" cy="317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960">
              <a:lnSpc>
                <a:spcPts val="1575"/>
              </a:lnSpc>
              <a:spcBef>
                <a:spcPts val="90"/>
              </a:spcBef>
            </a:pPr>
            <a:r>
              <a:rPr sz="1400" spc="-5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735"/>
              </a:lnSpc>
            </a:pPr>
            <a:r>
              <a:rPr sz="700" spc="-25" dirty="0">
                <a:latin typeface="Times New Roman"/>
                <a:cs typeface="Times New Roman"/>
              </a:rPr>
              <a:t>53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9704" y="798575"/>
            <a:ext cx="3395979" cy="753110"/>
            <a:chOff x="679704" y="798575"/>
            <a:chExt cx="3395979" cy="753110"/>
          </a:xfrm>
        </p:grpSpPr>
        <p:sp>
          <p:nvSpPr>
            <p:cNvPr id="27" name="object 27"/>
            <p:cNvSpPr/>
            <p:nvPr/>
          </p:nvSpPr>
          <p:spPr>
            <a:xfrm>
              <a:off x="685800" y="1042415"/>
              <a:ext cx="3389629" cy="509270"/>
            </a:xfrm>
            <a:custGeom>
              <a:avLst/>
              <a:gdLst/>
              <a:ahLst/>
              <a:cxnLst/>
              <a:rect l="l" t="t" r="r" b="b"/>
              <a:pathLst>
                <a:path w="3389629" h="509269">
                  <a:moveTo>
                    <a:pt x="192024" y="478536"/>
                  </a:moveTo>
                  <a:lnTo>
                    <a:pt x="0" y="478536"/>
                  </a:lnTo>
                  <a:lnTo>
                    <a:pt x="0" y="484632"/>
                  </a:lnTo>
                  <a:lnTo>
                    <a:pt x="192024" y="484632"/>
                  </a:lnTo>
                  <a:lnTo>
                    <a:pt x="192024" y="478536"/>
                  </a:lnTo>
                  <a:close/>
                </a:path>
                <a:path w="3389629" h="509269">
                  <a:moveTo>
                    <a:pt x="762000" y="21336"/>
                  </a:moveTo>
                  <a:lnTo>
                    <a:pt x="195059" y="21336"/>
                  </a:lnTo>
                  <a:lnTo>
                    <a:pt x="195059" y="27432"/>
                  </a:lnTo>
                  <a:lnTo>
                    <a:pt x="762000" y="27432"/>
                  </a:lnTo>
                  <a:lnTo>
                    <a:pt x="762000" y="21336"/>
                  </a:lnTo>
                  <a:close/>
                </a:path>
                <a:path w="3389629" h="509269">
                  <a:moveTo>
                    <a:pt x="1143000" y="478536"/>
                  </a:moveTo>
                  <a:lnTo>
                    <a:pt x="576072" y="478536"/>
                  </a:lnTo>
                  <a:lnTo>
                    <a:pt x="576072" y="484632"/>
                  </a:lnTo>
                  <a:lnTo>
                    <a:pt x="1143000" y="484632"/>
                  </a:lnTo>
                  <a:lnTo>
                    <a:pt x="1143000" y="478536"/>
                  </a:lnTo>
                  <a:close/>
                </a:path>
                <a:path w="3389629" h="509269">
                  <a:moveTo>
                    <a:pt x="1524000" y="21336"/>
                  </a:moveTo>
                  <a:lnTo>
                    <a:pt x="957059" y="21336"/>
                  </a:lnTo>
                  <a:lnTo>
                    <a:pt x="957059" y="27432"/>
                  </a:lnTo>
                  <a:lnTo>
                    <a:pt x="1524000" y="27432"/>
                  </a:lnTo>
                  <a:lnTo>
                    <a:pt x="1524000" y="21336"/>
                  </a:lnTo>
                  <a:close/>
                </a:path>
                <a:path w="3389629" h="509269">
                  <a:moveTo>
                    <a:pt x="2286000" y="21336"/>
                  </a:moveTo>
                  <a:lnTo>
                    <a:pt x="1719072" y="21336"/>
                  </a:lnTo>
                  <a:lnTo>
                    <a:pt x="1719072" y="27432"/>
                  </a:lnTo>
                  <a:lnTo>
                    <a:pt x="2286000" y="27432"/>
                  </a:lnTo>
                  <a:lnTo>
                    <a:pt x="2286000" y="21336"/>
                  </a:lnTo>
                  <a:close/>
                </a:path>
                <a:path w="3389629" h="509269">
                  <a:moveTo>
                    <a:pt x="2478024" y="478536"/>
                  </a:moveTo>
                  <a:lnTo>
                    <a:pt x="1527048" y="478536"/>
                  </a:lnTo>
                  <a:lnTo>
                    <a:pt x="1527048" y="484632"/>
                  </a:lnTo>
                  <a:lnTo>
                    <a:pt x="2478024" y="484632"/>
                  </a:lnTo>
                  <a:lnTo>
                    <a:pt x="2478024" y="478536"/>
                  </a:lnTo>
                  <a:close/>
                </a:path>
                <a:path w="3389629" h="509269">
                  <a:moveTo>
                    <a:pt x="3389376" y="481584"/>
                  </a:moveTo>
                  <a:lnTo>
                    <a:pt x="3310128" y="457200"/>
                  </a:lnTo>
                  <a:lnTo>
                    <a:pt x="3310128" y="478536"/>
                  </a:lnTo>
                  <a:lnTo>
                    <a:pt x="2862072" y="478536"/>
                  </a:lnTo>
                  <a:lnTo>
                    <a:pt x="2862072" y="484632"/>
                  </a:lnTo>
                  <a:lnTo>
                    <a:pt x="3310128" y="484632"/>
                  </a:lnTo>
                  <a:lnTo>
                    <a:pt x="3310128" y="509016"/>
                  </a:lnTo>
                  <a:lnTo>
                    <a:pt x="3389376" y="481584"/>
                  </a:lnTo>
                  <a:close/>
                </a:path>
                <a:path w="3389629" h="509269">
                  <a:moveTo>
                    <a:pt x="3389376" y="24384"/>
                  </a:moveTo>
                  <a:lnTo>
                    <a:pt x="3310128" y="0"/>
                  </a:lnTo>
                  <a:lnTo>
                    <a:pt x="3310128" y="21336"/>
                  </a:lnTo>
                  <a:lnTo>
                    <a:pt x="2481072" y="21336"/>
                  </a:lnTo>
                  <a:lnTo>
                    <a:pt x="2481072" y="27432"/>
                  </a:lnTo>
                  <a:lnTo>
                    <a:pt x="3310128" y="27432"/>
                  </a:lnTo>
                  <a:lnTo>
                    <a:pt x="3310128" y="51816"/>
                  </a:lnTo>
                  <a:lnTo>
                    <a:pt x="3389376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800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1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1" y="115824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5800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1" y="115824"/>
                  </a:lnTo>
                  <a:lnTo>
                    <a:pt x="195071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9704" y="798575"/>
              <a:ext cx="777240" cy="268605"/>
            </a:xfrm>
            <a:custGeom>
              <a:avLst/>
              <a:gdLst/>
              <a:ahLst/>
              <a:cxnLst/>
              <a:rect l="l" t="t" r="r" b="b"/>
              <a:pathLst>
                <a:path w="777240" h="268605">
                  <a:moveTo>
                    <a:pt x="15240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40" y="268224"/>
                  </a:lnTo>
                  <a:lnTo>
                    <a:pt x="15240" y="0"/>
                  </a:lnTo>
                  <a:close/>
                </a:path>
                <a:path w="777240" h="268605">
                  <a:moveTo>
                    <a:pt x="777240" y="0"/>
                  </a:moveTo>
                  <a:lnTo>
                    <a:pt x="762000" y="0"/>
                  </a:lnTo>
                  <a:lnTo>
                    <a:pt x="762000" y="268224"/>
                  </a:lnTo>
                  <a:lnTo>
                    <a:pt x="777240" y="268224"/>
                  </a:lnTo>
                  <a:lnTo>
                    <a:pt x="7772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4440" y="838199"/>
              <a:ext cx="1377950" cy="685800"/>
            </a:xfrm>
            <a:custGeom>
              <a:avLst/>
              <a:gdLst/>
              <a:ahLst/>
              <a:cxnLst/>
              <a:rect l="l" t="t" r="r" b="b"/>
              <a:pathLst>
                <a:path w="1377950" h="685800">
                  <a:moveTo>
                    <a:pt x="45720" y="155448"/>
                  </a:moveTo>
                  <a:lnTo>
                    <a:pt x="33401" y="155448"/>
                  </a:lnTo>
                  <a:lnTo>
                    <a:pt x="30480" y="0"/>
                  </a:lnTo>
                  <a:lnTo>
                    <a:pt x="15240" y="0"/>
                  </a:lnTo>
                  <a:lnTo>
                    <a:pt x="18161" y="155448"/>
                  </a:lnTo>
                  <a:lnTo>
                    <a:pt x="0" y="155448"/>
                  </a:lnTo>
                  <a:lnTo>
                    <a:pt x="24384" y="228600"/>
                  </a:lnTo>
                  <a:lnTo>
                    <a:pt x="45720" y="155448"/>
                  </a:lnTo>
                  <a:close/>
                </a:path>
                <a:path w="1377950" h="685800">
                  <a:moveTo>
                    <a:pt x="1377696" y="612648"/>
                  </a:moveTo>
                  <a:lnTo>
                    <a:pt x="1365504" y="612648"/>
                  </a:lnTo>
                  <a:lnTo>
                    <a:pt x="1365504" y="457212"/>
                  </a:lnTo>
                  <a:lnTo>
                    <a:pt x="1350264" y="457212"/>
                  </a:lnTo>
                  <a:lnTo>
                    <a:pt x="1350264" y="612648"/>
                  </a:lnTo>
                  <a:lnTo>
                    <a:pt x="1331976" y="612648"/>
                  </a:lnTo>
                  <a:lnTo>
                    <a:pt x="1356360" y="685800"/>
                  </a:lnTo>
                  <a:lnTo>
                    <a:pt x="1377696" y="6126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22704" y="1255775"/>
              <a:ext cx="15240" cy="268605"/>
            </a:xfrm>
            <a:custGeom>
              <a:avLst/>
              <a:gdLst/>
              <a:ahLst/>
              <a:cxnLst/>
              <a:rect l="l" t="t" r="r" b="b"/>
              <a:pathLst>
                <a:path w="15239" h="268605">
                  <a:moveTo>
                    <a:pt x="15239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39" y="26822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7824" y="1411223"/>
              <a:ext cx="384175" cy="116205"/>
            </a:xfrm>
            <a:custGeom>
              <a:avLst/>
              <a:gdLst/>
              <a:ahLst/>
              <a:cxnLst/>
              <a:rect l="l" t="t" r="r" b="b"/>
              <a:pathLst>
                <a:path w="384175" h="116205">
                  <a:moveTo>
                    <a:pt x="3840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84048" y="115824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824" y="1411223"/>
              <a:ext cx="384175" cy="116205"/>
            </a:xfrm>
            <a:custGeom>
              <a:avLst/>
              <a:gdLst/>
              <a:ahLst/>
              <a:cxnLst/>
              <a:rect l="l" t="t" r="r" b="b"/>
              <a:pathLst>
                <a:path w="384175" h="116205">
                  <a:moveTo>
                    <a:pt x="0" y="115824"/>
                  </a:moveTo>
                  <a:lnTo>
                    <a:pt x="384048" y="115824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9704" y="1255775"/>
              <a:ext cx="15240" cy="268605"/>
            </a:xfrm>
            <a:custGeom>
              <a:avLst/>
              <a:gdLst/>
              <a:ahLst/>
              <a:cxnLst/>
              <a:rect l="l" t="t" r="r" b="b"/>
              <a:pathLst>
                <a:path w="15240" h="268605">
                  <a:moveTo>
                    <a:pt x="15239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39" y="26822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30708" y="767587"/>
            <a:ext cx="231775" cy="767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21164" dirty="0"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600" spc="-25" dirty="0">
                <a:latin typeface="Symbol"/>
                <a:cs typeface="Symbol"/>
              </a:rPr>
              <a:t></a:t>
            </a:r>
            <a:r>
              <a:rPr sz="1575" spc="-37" baseline="-21164" dirty="0">
                <a:latin typeface="Times New Roman"/>
                <a:cs typeface="Times New Roman"/>
              </a:rPr>
              <a:t>2</a:t>
            </a:r>
            <a:endParaRPr sz="1575" baseline="-21164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82625" y="798575"/>
            <a:ext cx="3072765" cy="725805"/>
            <a:chOff x="682625" y="798575"/>
            <a:chExt cx="3072765" cy="725805"/>
          </a:xfrm>
        </p:grpSpPr>
        <p:sp>
          <p:nvSpPr>
            <p:cNvPr id="38" name="object 38"/>
            <p:cNvSpPr/>
            <p:nvPr/>
          </p:nvSpPr>
          <p:spPr>
            <a:xfrm>
              <a:off x="1423416" y="1295412"/>
              <a:ext cx="45720" cy="228600"/>
            </a:xfrm>
            <a:custGeom>
              <a:avLst/>
              <a:gdLst/>
              <a:ahLst/>
              <a:cxnLst/>
              <a:rect l="l" t="t" r="r" b="b"/>
              <a:pathLst>
                <a:path w="45719" h="228600">
                  <a:moveTo>
                    <a:pt x="45720" y="155435"/>
                  </a:moveTo>
                  <a:lnTo>
                    <a:pt x="33528" y="155435"/>
                  </a:lnTo>
                  <a:lnTo>
                    <a:pt x="33528" y="0"/>
                  </a:lnTo>
                  <a:lnTo>
                    <a:pt x="18288" y="0"/>
                  </a:lnTo>
                  <a:lnTo>
                    <a:pt x="18288" y="155435"/>
                  </a:lnTo>
                  <a:lnTo>
                    <a:pt x="0" y="155435"/>
                  </a:lnTo>
                  <a:lnTo>
                    <a:pt x="24384" y="228587"/>
                  </a:lnTo>
                  <a:lnTo>
                    <a:pt x="45720" y="1554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47800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1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1" y="115824"/>
                  </a:lnTo>
                  <a:lnTo>
                    <a:pt x="19507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47800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1" y="115824"/>
                  </a:lnTo>
                  <a:lnTo>
                    <a:pt x="195071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3703" y="798575"/>
              <a:ext cx="15240" cy="268605"/>
            </a:xfrm>
            <a:custGeom>
              <a:avLst/>
              <a:gdLst/>
              <a:ahLst/>
              <a:cxnLst/>
              <a:rect l="l" t="t" r="r" b="b"/>
              <a:pathLst>
                <a:path w="15239" h="268605">
                  <a:moveTo>
                    <a:pt x="15239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39" y="26822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5800" y="1066799"/>
              <a:ext cx="1905000" cy="36830"/>
            </a:xfrm>
            <a:custGeom>
              <a:avLst/>
              <a:gdLst/>
              <a:ahLst/>
              <a:cxnLst/>
              <a:rect l="l" t="t" r="r" b="b"/>
              <a:pathLst>
                <a:path w="1905000" h="36830">
                  <a:moveTo>
                    <a:pt x="0" y="0"/>
                  </a:moveTo>
                  <a:lnTo>
                    <a:pt x="0" y="36575"/>
                  </a:lnTo>
                </a:path>
                <a:path w="1905000" h="36830">
                  <a:moveTo>
                    <a:pt x="381000" y="0"/>
                  </a:moveTo>
                  <a:lnTo>
                    <a:pt x="381000" y="36575"/>
                  </a:lnTo>
                </a:path>
                <a:path w="1905000" h="36830">
                  <a:moveTo>
                    <a:pt x="188975" y="0"/>
                  </a:moveTo>
                  <a:lnTo>
                    <a:pt x="192024" y="36575"/>
                  </a:lnTo>
                </a:path>
                <a:path w="1905000" h="36830">
                  <a:moveTo>
                    <a:pt x="762000" y="0"/>
                  </a:moveTo>
                  <a:lnTo>
                    <a:pt x="762000" y="36575"/>
                  </a:lnTo>
                </a:path>
                <a:path w="1905000" h="36830">
                  <a:moveTo>
                    <a:pt x="569976" y="0"/>
                  </a:moveTo>
                  <a:lnTo>
                    <a:pt x="573024" y="36575"/>
                  </a:lnTo>
                </a:path>
                <a:path w="1905000" h="36830">
                  <a:moveTo>
                    <a:pt x="1143000" y="0"/>
                  </a:moveTo>
                  <a:lnTo>
                    <a:pt x="1143000" y="36575"/>
                  </a:lnTo>
                </a:path>
                <a:path w="1905000" h="36830">
                  <a:moveTo>
                    <a:pt x="950976" y="0"/>
                  </a:moveTo>
                  <a:lnTo>
                    <a:pt x="954024" y="36575"/>
                  </a:lnTo>
                </a:path>
                <a:path w="1905000" h="36830">
                  <a:moveTo>
                    <a:pt x="1524000" y="0"/>
                  </a:moveTo>
                  <a:lnTo>
                    <a:pt x="1524000" y="36575"/>
                  </a:lnTo>
                </a:path>
                <a:path w="1905000" h="36830">
                  <a:moveTo>
                    <a:pt x="1331976" y="0"/>
                  </a:moveTo>
                  <a:lnTo>
                    <a:pt x="1335024" y="36575"/>
                  </a:lnTo>
                </a:path>
                <a:path w="1905000" h="36830">
                  <a:moveTo>
                    <a:pt x="1905000" y="0"/>
                  </a:moveTo>
                  <a:lnTo>
                    <a:pt x="1905000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00300" y="106984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79776" y="1066799"/>
              <a:ext cx="573405" cy="36830"/>
            </a:xfrm>
            <a:custGeom>
              <a:avLst/>
              <a:gdLst/>
              <a:ahLst/>
              <a:cxnLst/>
              <a:rect l="l" t="t" r="r" b="b"/>
              <a:pathLst>
                <a:path w="573404" h="36830">
                  <a:moveTo>
                    <a:pt x="192024" y="0"/>
                  </a:moveTo>
                  <a:lnTo>
                    <a:pt x="192024" y="36575"/>
                  </a:lnTo>
                </a:path>
                <a:path w="573404" h="36830">
                  <a:moveTo>
                    <a:pt x="0" y="0"/>
                  </a:moveTo>
                  <a:lnTo>
                    <a:pt x="3048" y="36575"/>
                  </a:lnTo>
                </a:path>
                <a:path w="573404" h="36830">
                  <a:moveTo>
                    <a:pt x="573024" y="0"/>
                  </a:moveTo>
                  <a:lnTo>
                    <a:pt x="573024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2300" y="106984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41776" y="1066799"/>
              <a:ext cx="192405" cy="36830"/>
            </a:xfrm>
            <a:custGeom>
              <a:avLst/>
              <a:gdLst/>
              <a:ahLst/>
              <a:cxnLst/>
              <a:rect l="l" t="t" r="r" b="b"/>
              <a:pathLst>
                <a:path w="192404" h="36830">
                  <a:moveTo>
                    <a:pt x="192024" y="0"/>
                  </a:moveTo>
                  <a:lnTo>
                    <a:pt x="192024" y="36575"/>
                  </a:lnTo>
                </a:path>
                <a:path w="192404" h="36830">
                  <a:moveTo>
                    <a:pt x="0" y="0"/>
                  </a:moveTo>
                  <a:lnTo>
                    <a:pt x="30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65704" y="1255775"/>
              <a:ext cx="15240" cy="268605"/>
            </a:xfrm>
            <a:custGeom>
              <a:avLst/>
              <a:gdLst/>
              <a:ahLst/>
              <a:cxnLst/>
              <a:rect l="l" t="t" r="r" b="b"/>
              <a:pathLst>
                <a:path w="15239" h="268605">
                  <a:moveTo>
                    <a:pt x="15239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39" y="26822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96440" y="838199"/>
              <a:ext cx="1758950" cy="685800"/>
            </a:xfrm>
            <a:custGeom>
              <a:avLst/>
              <a:gdLst/>
              <a:ahLst/>
              <a:cxnLst/>
              <a:rect l="l" t="t" r="r" b="b"/>
              <a:pathLst>
                <a:path w="1758950" h="685800">
                  <a:moveTo>
                    <a:pt x="45720" y="155448"/>
                  </a:moveTo>
                  <a:lnTo>
                    <a:pt x="33401" y="155448"/>
                  </a:lnTo>
                  <a:lnTo>
                    <a:pt x="30480" y="0"/>
                  </a:lnTo>
                  <a:lnTo>
                    <a:pt x="15240" y="0"/>
                  </a:lnTo>
                  <a:lnTo>
                    <a:pt x="18161" y="155448"/>
                  </a:lnTo>
                  <a:lnTo>
                    <a:pt x="0" y="155448"/>
                  </a:lnTo>
                  <a:lnTo>
                    <a:pt x="24384" y="228600"/>
                  </a:lnTo>
                  <a:lnTo>
                    <a:pt x="45720" y="155448"/>
                  </a:lnTo>
                  <a:close/>
                </a:path>
                <a:path w="1758950" h="685800">
                  <a:moveTo>
                    <a:pt x="1569720" y="155448"/>
                  </a:moveTo>
                  <a:lnTo>
                    <a:pt x="1557401" y="155448"/>
                  </a:lnTo>
                  <a:lnTo>
                    <a:pt x="1554480" y="0"/>
                  </a:lnTo>
                  <a:lnTo>
                    <a:pt x="1539240" y="0"/>
                  </a:lnTo>
                  <a:lnTo>
                    <a:pt x="1542161" y="155448"/>
                  </a:lnTo>
                  <a:lnTo>
                    <a:pt x="1524000" y="155448"/>
                  </a:lnTo>
                  <a:lnTo>
                    <a:pt x="1548384" y="228600"/>
                  </a:lnTo>
                  <a:lnTo>
                    <a:pt x="1569720" y="155448"/>
                  </a:lnTo>
                  <a:close/>
                </a:path>
                <a:path w="1758950" h="685800">
                  <a:moveTo>
                    <a:pt x="1758696" y="612648"/>
                  </a:moveTo>
                  <a:lnTo>
                    <a:pt x="1746504" y="612648"/>
                  </a:lnTo>
                  <a:lnTo>
                    <a:pt x="1746504" y="457212"/>
                  </a:lnTo>
                  <a:lnTo>
                    <a:pt x="1731264" y="457212"/>
                  </a:lnTo>
                  <a:lnTo>
                    <a:pt x="1731264" y="612648"/>
                  </a:lnTo>
                  <a:lnTo>
                    <a:pt x="1712976" y="612648"/>
                  </a:lnTo>
                  <a:lnTo>
                    <a:pt x="1737360" y="685800"/>
                  </a:lnTo>
                  <a:lnTo>
                    <a:pt x="1758696" y="6126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39572" y="1566163"/>
            <a:ext cx="895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20572" y="1566163"/>
            <a:ext cx="895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85620" y="1566163"/>
            <a:ext cx="895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82625" y="798575"/>
            <a:ext cx="3060700" cy="770255"/>
            <a:chOff x="682625" y="798575"/>
            <a:chExt cx="3060700" cy="770255"/>
          </a:xfrm>
        </p:grpSpPr>
        <p:sp>
          <p:nvSpPr>
            <p:cNvPr id="53" name="object 53"/>
            <p:cNvSpPr/>
            <p:nvPr/>
          </p:nvSpPr>
          <p:spPr>
            <a:xfrm>
              <a:off x="3727704" y="798575"/>
              <a:ext cx="15240" cy="268605"/>
            </a:xfrm>
            <a:custGeom>
              <a:avLst/>
              <a:gdLst/>
              <a:ahLst/>
              <a:cxnLst/>
              <a:rect l="l" t="t" r="r" b="b"/>
              <a:pathLst>
                <a:path w="15239" h="268605">
                  <a:moveTo>
                    <a:pt x="15239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39" y="26822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09800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09800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0" y="115824"/>
                  </a:moveTo>
                  <a:lnTo>
                    <a:pt x="195072" y="11582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58440" y="838199"/>
              <a:ext cx="45720" cy="228600"/>
            </a:xfrm>
            <a:custGeom>
              <a:avLst/>
              <a:gdLst/>
              <a:ahLst/>
              <a:cxnLst/>
              <a:rect l="l" t="t" r="r" b="b"/>
              <a:pathLst>
                <a:path w="45719" h="228600">
                  <a:moveTo>
                    <a:pt x="45720" y="155448"/>
                  </a:moveTo>
                  <a:lnTo>
                    <a:pt x="33401" y="155448"/>
                  </a:lnTo>
                  <a:lnTo>
                    <a:pt x="30480" y="0"/>
                  </a:lnTo>
                  <a:lnTo>
                    <a:pt x="15240" y="0"/>
                  </a:lnTo>
                  <a:lnTo>
                    <a:pt x="18161" y="155448"/>
                  </a:lnTo>
                  <a:lnTo>
                    <a:pt x="0" y="155448"/>
                  </a:lnTo>
                  <a:lnTo>
                    <a:pt x="24384" y="228600"/>
                  </a:lnTo>
                  <a:lnTo>
                    <a:pt x="45720" y="1554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65704" y="798575"/>
              <a:ext cx="15240" cy="268605"/>
            </a:xfrm>
            <a:custGeom>
              <a:avLst/>
              <a:gdLst/>
              <a:ahLst/>
              <a:cxnLst/>
              <a:rect l="l" t="t" r="r" b="b"/>
              <a:pathLst>
                <a:path w="15239" h="268605">
                  <a:moveTo>
                    <a:pt x="15239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15239" y="26822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71800" y="954023"/>
              <a:ext cx="195580" cy="116205"/>
            </a:xfrm>
            <a:custGeom>
              <a:avLst/>
              <a:gdLst/>
              <a:ahLst/>
              <a:cxnLst/>
              <a:rect l="l" t="t" r="r" b="b"/>
              <a:pathLst>
                <a:path w="195580" h="116205">
                  <a:moveTo>
                    <a:pt x="195072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95072" y="115824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5800" y="954023"/>
              <a:ext cx="2481580" cy="607060"/>
            </a:xfrm>
            <a:custGeom>
              <a:avLst/>
              <a:gdLst/>
              <a:ahLst/>
              <a:cxnLst/>
              <a:rect l="l" t="t" r="r" b="b"/>
              <a:pathLst>
                <a:path w="2481580" h="607060">
                  <a:moveTo>
                    <a:pt x="2286000" y="115824"/>
                  </a:moveTo>
                  <a:lnTo>
                    <a:pt x="2481072" y="115824"/>
                  </a:lnTo>
                  <a:lnTo>
                    <a:pt x="2481072" y="0"/>
                  </a:lnTo>
                  <a:lnTo>
                    <a:pt x="2286000" y="0"/>
                  </a:lnTo>
                  <a:lnTo>
                    <a:pt x="2286000" y="115824"/>
                  </a:lnTo>
                  <a:close/>
                </a:path>
                <a:path w="2481580" h="607060">
                  <a:moveTo>
                    <a:pt x="0" y="569976"/>
                  </a:moveTo>
                  <a:lnTo>
                    <a:pt x="0" y="606551"/>
                  </a:lnTo>
                </a:path>
                <a:path w="2481580" h="607060">
                  <a:moveTo>
                    <a:pt x="381000" y="569976"/>
                  </a:moveTo>
                  <a:lnTo>
                    <a:pt x="381000" y="606551"/>
                  </a:lnTo>
                </a:path>
                <a:path w="2481580" h="607060">
                  <a:moveTo>
                    <a:pt x="188975" y="569976"/>
                  </a:moveTo>
                  <a:lnTo>
                    <a:pt x="192024" y="606551"/>
                  </a:lnTo>
                </a:path>
                <a:path w="2481580" h="607060">
                  <a:moveTo>
                    <a:pt x="762000" y="569976"/>
                  </a:moveTo>
                  <a:lnTo>
                    <a:pt x="762000" y="606551"/>
                  </a:lnTo>
                </a:path>
                <a:path w="2481580" h="607060">
                  <a:moveTo>
                    <a:pt x="569976" y="569976"/>
                  </a:moveTo>
                  <a:lnTo>
                    <a:pt x="573024" y="606551"/>
                  </a:lnTo>
                </a:path>
                <a:path w="2481580" h="607060">
                  <a:moveTo>
                    <a:pt x="1143000" y="569976"/>
                  </a:moveTo>
                  <a:lnTo>
                    <a:pt x="1143000" y="606551"/>
                  </a:lnTo>
                </a:path>
                <a:path w="2481580" h="607060">
                  <a:moveTo>
                    <a:pt x="950976" y="569976"/>
                  </a:moveTo>
                  <a:lnTo>
                    <a:pt x="954024" y="60655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09800" y="1527047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0"/>
                  </a:moveTo>
                  <a:lnTo>
                    <a:pt x="0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19300" y="152704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98776" y="1523999"/>
              <a:ext cx="573405" cy="36830"/>
            </a:xfrm>
            <a:custGeom>
              <a:avLst/>
              <a:gdLst/>
              <a:ahLst/>
              <a:cxnLst/>
              <a:rect l="l" t="t" r="r" b="b"/>
              <a:pathLst>
                <a:path w="573405" h="36830">
                  <a:moveTo>
                    <a:pt x="192024" y="0"/>
                  </a:moveTo>
                  <a:lnTo>
                    <a:pt x="192024" y="36575"/>
                  </a:lnTo>
                </a:path>
                <a:path w="573405" h="36830">
                  <a:moveTo>
                    <a:pt x="0" y="0"/>
                  </a:moveTo>
                  <a:lnTo>
                    <a:pt x="3048" y="36575"/>
                  </a:lnTo>
                </a:path>
                <a:path w="573405" h="36830">
                  <a:moveTo>
                    <a:pt x="573024" y="0"/>
                  </a:moveTo>
                  <a:lnTo>
                    <a:pt x="573024" y="36575"/>
                  </a:lnTo>
                </a:path>
                <a:path w="573405" h="36830">
                  <a:moveTo>
                    <a:pt x="381000" y="0"/>
                  </a:moveTo>
                  <a:lnTo>
                    <a:pt x="3840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52800" y="1527047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5">
                  <a:moveTo>
                    <a:pt x="0" y="0"/>
                  </a:moveTo>
                  <a:lnTo>
                    <a:pt x="0" y="33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60776" y="1523999"/>
              <a:ext cx="573405" cy="36830"/>
            </a:xfrm>
            <a:custGeom>
              <a:avLst/>
              <a:gdLst/>
              <a:ahLst/>
              <a:cxnLst/>
              <a:rect l="l" t="t" r="r" b="b"/>
              <a:pathLst>
                <a:path w="573404" h="36830">
                  <a:moveTo>
                    <a:pt x="0" y="0"/>
                  </a:moveTo>
                  <a:lnTo>
                    <a:pt x="3048" y="36575"/>
                  </a:lnTo>
                </a:path>
                <a:path w="573404" h="36830">
                  <a:moveTo>
                    <a:pt x="573024" y="0"/>
                  </a:moveTo>
                  <a:lnTo>
                    <a:pt x="573024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43300" y="152704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401572" y="1566163"/>
            <a:ext cx="895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163572" y="1566163"/>
            <a:ext cx="895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Times New Roman"/>
                <a:cs typeface="Times New Roman"/>
              </a:rPr>
              <a:t>8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825625" y="1408048"/>
            <a:ext cx="1725930" cy="122555"/>
            <a:chOff x="1825625" y="1408048"/>
            <a:chExt cx="1725930" cy="122555"/>
          </a:xfrm>
        </p:grpSpPr>
        <p:sp>
          <p:nvSpPr>
            <p:cNvPr id="69" name="object 69"/>
            <p:cNvSpPr/>
            <p:nvPr/>
          </p:nvSpPr>
          <p:spPr>
            <a:xfrm>
              <a:off x="1828800" y="1411223"/>
              <a:ext cx="384175" cy="116205"/>
            </a:xfrm>
            <a:custGeom>
              <a:avLst/>
              <a:gdLst/>
              <a:ahLst/>
              <a:cxnLst/>
              <a:rect l="l" t="t" r="r" b="b"/>
              <a:pathLst>
                <a:path w="384175" h="116205">
                  <a:moveTo>
                    <a:pt x="3840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84048" y="115824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28800" y="1411223"/>
              <a:ext cx="384175" cy="116205"/>
            </a:xfrm>
            <a:custGeom>
              <a:avLst/>
              <a:gdLst/>
              <a:ahLst/>
              <a:cxnLst/>
              <a:rect l="l" t="t" r="r" b="b"/>
              <a:pathLst>
                <a:path w="384175" h="116205">
                  <a:moveTo>
                    <a:pt x="0" y="115824"/>
                  </a:moveTo>
                  <a:lnTo>
                    <a:pt x="384048" y="115824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63824" y="1411223"/>
              <a:ext cx="384175" cy="116205"/>
            </a:xfrm>
            <a:custGeom>
              <a:avLst/>
              <a:gdLst/>
              <a:ahLst/>
              <a:cxnLst/>
              <a:rect l="l" t="t" r="r" b="b"/>
              <a:pathLst>
                <a:path w="384175" h="116205">
                  <a:moveTo>
                    <a:pt x="384048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384048" y="115824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63824" y="1411223"/>
              <a:ext cx="384175" cy="116205"/>
            </a:xfrm>
            <a:custGeom>
              <a:avLst/>
              <a:gdLst/>
              <a:ahLst/>
              <a:cxnLst/>
              <a:rect l="l" t="t" r="r" b="b"/>
              <a:pathLst>
                <a:path w="384175" h="116205">
                  <a:moveTo>
                    <a:pt x="0" y="115824"/>
                  </a:moveTo>
                  <a:lnTo>
                    <a:pt x="384048" y="115824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535427" y="1566163"/>
            <a:ext cx="12814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3065" algn="l"/>
                <a:tab pos="758825" algn="l"/>
                <a:tab pos="1139825" algn="l"/>
              </a:tabLst>
            </a:pPr>
            <a:r>
              <a:rPr sz="1000" spc="-25" dirty="0">
                <a:latin typeface="Times New Roman"/>
                <a:cs typeface="Times New Roman"/>
              </a:rPr>
              <a:t>10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5" dirty="0">
                <a:latin typeface="Times New Roman"/>
                <a:cs typeface="Times New Roman"/>
              </a:rPr>
              <a:t>12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5" dirty="0">
                <a:latin typeface="Times New Roman"/>
                <a:cs typeface="Times New Roman"/>
              </a:rPr>
              <a:t>14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5" dirty="0">
                <a:latin typeface="Times New Roman"/>
                <a:cs typeface="Times New Roman"/>
              </a:rPr>
              <a:t>16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82752" y="1935479"/>
            <a:ext cx="1911350" cy="1158240"/>
          </a:xfrm>
          <a:custGeom>
            <a:avLst/>
            <a:gdLst/>
            <a:ahLst/>
            <a:cxnLst/>
            <a:rect l="l" t="t" r="r" b="b"/>
            <a:pathLst>
              <a:path w="1911350" h="1158239">
                <a:moveTo>
                  <a:pt x="1905000" y="0"/>
                </a:moveTo>
                <a:lnTo>
                  <a:pt x="0" y="1143000"/>
                </a:lnTo>
                <a:lnTo>
                  <a:pt x="6095" y="1158240"/>
                </a:lnTo>
                <a:lnTo>
                  <a:pt x="1911095" y="15241"/>
                </a:lnTo>
                <a:lnTo>
                  <a:pt x="1905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130044" y="1874011"/>
            <a:ext cx="143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54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9750">
              <a:lnSpc>
                <a:spcPct val="100000"/>
              </a:lnSpc>
              <a:spcBef>
                <a:spcPts val="90"/>
              </a:spcBef>
            </a:pPr>
            <a:r>
              <a:rPr dirty="0"/>
              <a:t>Bounding</a:t>
            </a:r>
            <a:r>
              <a:rPr spc="-95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6644" y="953516"/>
            <a:ext cx="3958590" cy="1660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095" marR="55880" indent="-189230">
              <a:lnSpc>
                <a:spcPct val="100000"/>
              </a:lnSpc>
              <a:spcBef>
                <a:spcPts val="105"/>
              </a:spcBef>
            </a:pPr>
            <a:r>
              <a:rPr sz="1600" spc="12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20" dirty="0">
                <a:latin typeface="Times New Roman"/>
                <a:cs typeface="Times New Roman"/>
              </a:rPr>
              <a:t>Since</a:t>
            </a:r>
            <a:r>
              <a:rPr sz="1600" spc="80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g(0,L)</a:t>
            </a:r>
            <a:r>
              <a:rPr sz="1600" spc="8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8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80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step</a:t>
            </a:r>
            <a:r>
              <a:rPr sz="1600" spc="8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function,</a:t>
            </a:r>
            <a:r>
              <a:rPr sz="1600" spc="8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80" dirty="0">
                <a:latin typeface="Times New Roman"/>
                <a:cs typeface="Times New Roman"/>
              </a:rPr>
              <a:t>  </a:t>
            </a:r>
            <a:r>
              <a:rPr sz="1600" spc="-25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check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feasibility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only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deadline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points.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L="252095" marR="55880" indent="-189230">
              <a:lnSpc>
                <a:spcPct val="100000"/>
              </a:lnSpc>
            </a:pPr>
            <a:r>
              <a:rPr sz="1600" spc="24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240" dirty="0">
                <a:latin typeface="Times New Roman"/>
                <a:cs typeface="Times New Roman"/>
              </a:rPr>
              <a:t>If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synchronous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</a:t>
            </a:r>
            <a:r>
              <a:rPr sz="1575" baseline="-21164" dirty="0">
                <a:latin typeface="Times New Roman"/>
                <a:cs typeface="Times New Roman"/>
              </a:rPr>
              <a:t>p</a:t>
            </a:r>
            <a:r>
              <a:rPr sz="1575" spc="292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&lt;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check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feasiblity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hyperperiod</a:t>
            </a:r>
            <a:r>
              <a:rPr sz="1600" spc="-25" dirty="0">
                <a:latin typeface="Times New Roman"/>
                <a:cs typeface="Times New Roman"/>
              </a:rPr>
              <a:t> H:</a:t>
            </a:r>
            <a:endParaRPr sz="1600">
              <a:latin typeface="Times New Roman"/>
              <a:cs typeface="Times New Roman"/>
            </a:endParaRPr>
          </a:p>
          <a:p>
            <a:pPr marL="1108710">
              <a:lnSpc>
                <a:spcPct val="100000"/>
              </a:lnSpc>
              <a:spcBef>
                <a:spcPts val="1345"/>
              </a:spcBef>
            </a:pP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lcm(T</a:t>
            </a:r>
            <a:r>
              <a:rPr sz="1575" baseline="-21164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…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</a:t>
            </a:r>
            <a:r>
              <a:rPr sz="1575" spc="-37" baseline="-21164" dirty="0">
                <a:latin typeface="Times New Roman"/>
                <a:cs typeface="Times New Roman"/>
              </a:rPr>
              <a:t>n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55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444" y="343915"/>
            <a:ext cx="3796029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495" algn="ctr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Bounding</a:t>
            </a:r>
            <a:r>
              <a:rPr sz="20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complexity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2295525" algn="l"/>
              </a:tabLst>
            </a:pPr>
            <a:r>
              <a:rPr sz="1600" spc="7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75" dirty="0">
                <a:latin typeface="Times New Roman"/>
                <a:cs typeface="Times New Roman"/>
              </a:rPr>
              <a:t>Moreover</a:t>
            </a:r>
            <a:r>
              <a:rPr sz="1600" dirty="0">
                <a:latin typeface="Times New Roman"/>
                <a:cs typeface="Times New Roman"/>
              </a:rPr>
              <a:t> we note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that:</a:t>
            </a:r>
            <a:r>
              <a:rPr sz="1600" dirty="0">
                <a:latin typeface="Times New Roman"/>
                <a:cs typeface="Times New Roman"/>
              </a:rPr>
              <a:t>	g(0,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L)</a:t>
            </a:r>
            <a:r>
              <a:rPr sz="1600" spc="4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Symbol"/>
                <a:cs typeface="Symbol"/>
              </a:rPr>
              <a:t></a:t>
            </a:r>
            <a:r>
              <a:rPr sz="1600" spc="150" dirty="0">
                <a:latin typeface="Times New Roman"/>
                <a:cs typeface="Times New Roman"/>
              </a:rPr>
              <a:t>G(0,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L)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3976" y="1569719"/>
            <a:ext cx="856615" cy="0"/>
          </a:xfrm>
          <a:custGeom>
            <a:avLst/>
            <a:gdLst/>
            <a:ahLst/>
            <a:cxnLst/>
            <a:rect l="l" t="t" r="r" b="b"/>
            <a:pathLst>
              <a:path w="856614">
                <a:moveTo>
                  <a:pt x="0" y="0"/>
                </a:moveTo>
                <a:lnTo>
                  <a:pt x="8564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8564" y="1282699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283" y="1697227"/>
            <a:ext cx="590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6748" y="1392427"/>
            <a:ext cx="405130" cy="49275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820"/>
              </a:lnSpc>
              <a:spcBef>
                <a:spcPts val="135"/>
              </a:spcBef>
            </a:pPr>
            <a:r>
              <a:rPr sz="1550" spc="200" dirty="0">
                <a:latin typeface="Symbol"/>
                <a:cs typeface="Symbol"/>
              </a:rPr>
              <a:t></a:t>
            </a:r>
            <a:r>
              <a:rPr sz="2325" i="1" spc="300" baseline="-3584" dirty="0">
                <a:latin typeface="Times New Roman"/>
                <a:cs typeface="Times New Roman"/>
              </a:rPr>
              <a:t>C</a:t>
            </a:r>
            <a:r>
              <a:rPr sz="1350" i="1" spc="300" baseline="-30864" dirty="0">
                <a:latin typeface="Times New Roman"/>
                <a:cs typeface="Times New Roman"/>
              </a:rPr>
              <a:t>i</a:t>
            </a:r>
            <a:endParaRPr sz="1350" baseline="-30864">
              <a:latin typeface="Times New Roman"/>
              <a:cs typeface="Times New Roman"/>
            </a:endParaRPr>
          </a:p>
          <a:p>
            <a:pPr marL="38100">
              <a:lnSpc>
                <a:spcPts val="1820"/>
              </a:lnSpc>
            </a:pPr>
            <a:r>
              <a:rPr sz="1550" spc="930" dirty="0">
                <a:latin typeface="Symbol"/>
                <a:cs typeface="Symbol"/>
              </a:rPr>
              <a:t>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5700" y="1563115"/>
            <a:ext cx="1377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50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2244" y="1279651"/>
            <a:ext cx="126238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25" spc="300" baseline="3584" dirty="0">
                <a:latin typeface="Symbol"/>
                <a:cs typeface="Symbol"/>
              </a:rPr>
              <a:t></a:t>
            </a:r>
            <a:r>
              <a:rPr sz="1550" i="1" spc="200" dirty="0">
                <a:latin typeface="Times New Roman"/>
                <a:cs typeface="Times New Roman"/>
              </a:rPr>
              <a:t>L</a:t>
            </a:r>
            <a:r>
              <a:rPr sz="1550" i="1" spc="-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Symbol"/>
                <a:cs typeface="Symbol"/>
              </a:rPr>
              <a:t></a:t>
            </a:r>
            <a:r>
              <a:rPr sz="1550" i="1" dirty="0">
                <a:latin typeface="Times New Roman"/>
                <a:cs typeface="Times New Roman"/>
              </a:rPr>
              <a:t>T</a:t>
            </a:r>
            <a:r>
              <a:rPr sz="1350" i="1" baseline="-24691" dirty="0">
                <a:latin typeface="Times New Roman"/>
                <a:cs typeface="Times New Roman"/>
              </a:rPr>
              <a:t>i</a:t>
            </a:r>
            <a:r>
              <a:rPr sz="1350" i="1" spc="427" baseline="-24691" dirty="0">
                <a:latin typeface="Times New Roman"/>
                <a:cs typeface="Times New Roman"/>
              </a:rPr>
              <a:t> </a:t>
            </a:r>
            <a:r>
              <a:rPr sz="1550" spc="105" dirty="0">
                <a:latin typeface="Symbol"/>
                <a:cs typeface="Symbol"/>
              </a:rPr>
              <a:t></a:t>
            </a:r>
            <a:r>
              <a:rPr sz="1550" i="1" spc="105" dirty="0">
                <a:latin typeface="Times New Roman"/>
                <a:cs typeface="Times New Roman"/>
              </a:rPr>
              <a:t>D</a:t>
            </a:r>
            <a:r>
              <a:rPr sz="1350" i="1" spc="157" baseline="-24691" dirty="0">
                <a:latin typeface="Times New Roman"/>
                <a:cs typeface="Times New Roman"/>
              </a:rPr>
              <a:t>i</a:t>
            </a:r>
            <a:r>
              <a:rPr sz="1350" i="1" spc="434" baseline="-24691" dirty="0">
                <a:latin typeface="Times New Roman"/>
                <a:cs typeface="Times New Roman"/>
              </a:rPr>
              <a:t> </a:t>
            </a:r>
            <a:r>
              <a:rPr sz="2325" spc="1395" baseline="3584" dirty="0">
                <a:latin typeface="Symbol"/>
                <a:cs typeface="Symbol"/>
              </a:rPr>
              <a:t></a:t>
            </a:r>
            <a:endParaRPr sz="2325" baseline="3584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844" y="1681987"/>
            <a:ext cx="1854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25" dirty="0">
                <a:latin typeface="Times New Roman"/>
                <a:cs typeface="Times New Roman"/>
              </a:rPr>
              <a:t>i</a:t>
            </a:r>
            <a:r>
              <a:rPr sz="900" spc="-25" dirty="0">
                <a:latin typeface="Symbol"/>
                <a:cs typeface="Symbol"/>
              </a:rPr>
              <a:t></a:t>
            </a:r>
            <a:r>
              <a:rPr sz="900" spc="-2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908" y="1307083"/>
            <a:ext cx="144208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50" i="1" dirty="0">
                <a:latin typeface="Times New Roman"/>
                <a:cs typeface="Times New Roman"/>
              </a:rPr>
              <a:t>G</a:t>
            </a:r>
            <a:r>
              <a:rPr sz="1550" dirty="0">
                <a:latin typeface="Times New Roman"/>
                <a:cs typeface="Times New Roman"/>
              </a:rPr>
              <a:t>(0,</a:t>
            </a:r>
            <a:r>
              <a:rPr sz="1550" spc="-10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L</a:t>
            </a:r>
            <a:r>
              <a:rPr sz="1550" dirty="0">
                <a:latin typeface="Times New Roman"/>
                <a:cs typeface="Times New Roman"/>
              </a:rPr>
              <a:t>)</a:t>
            </a:r>
            <a:r>
              <a:rPr sz="1550" spc="360" dirty="0">
                <a:latin typeface="Times New Roman"/>
                <a:cs typeface="Times New Roman"/>
              </a:rPr>
              <a:t> </a:t>
            </a:r>
            <a:r>
              <a:rPr sz="1550" spc="535" dirty="0">
                <a:latin typeface="Symbol"/>
                <a:cs typeface="Symbol"/>
              </a:rPr>
              <a:t></a:t>
            </a:r>
            <a:r>
              <a:rPr sz="3525" spc="802" baseline="-8274" dirty="0">
                <a:latin typeface="Symbol"/>
                <a:cs typeface="Symbol"/>
              </a:rPr>
              <a:t></a:t>
            </a:r>
            <a:r>
              <a:rPr sz="3525" spc="-419" baseline="-8274" dirty="0">
                <a:latin typeface="Times New Roman"/>
                <a:cs typeface="Times New Roman"/>
              </a:rPr>
              <a:t> </a:t>
            </a:r>
            <a:r>
              <a:rPr sz="2325" spc="1395" baseline="3584" dirty="0">
                <a:latin typeface="Symbol"/>
                <a:cs typeface="Symbol"/>
              </a:rPr>
              <a:t></a:t>
            </a:r>
            <a:endParaRPr sz="2325" baseline="3584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12264" y="2258567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60">
                <a:moveTo>
                  <a:pt x="0" y="0"/>
                </a:moveTo>
                <a:lnTo>
                  <a:pt x="210312" y="0"/>
                </a:lnTo>
              </a:path>
              <a:path w="1661160">
                <a:moveTo>
                  <a:pt x="1450848" y="0"/>
                </a:moveTo>
                <a:lnTo>
                  <a:pt x="16611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72332" y="2386075"/>
            <a:ext cx="590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07867" y="2227579"/>
            <a:ext cx="4425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6240" algn="l"/>
              </a:tabLst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1747" y="2251963"/>
            <a:ext cx="1377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50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0900" y="2251963"/>
            <a:ext cx="1377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50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7860" y="1511909"/>
            <a:ext cx="399415" cy="1042669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70"/>
              </a:spcBef>
            </a:pPr>
            <a:r>
              <a:rPr sz="1550" spc="930" dirty="0">
                <a:latin typeface="Symbol"/>
                <a:cs typeface="Symbol"/>
              </a:rPr>
              <a:t></a:t>
            </a:r>
            <a:endParaRPr sz="15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2325" i="1" baseline="-35842" dirty="0">
                <a:latin typeface="Times New Roman"/>
                <a:cs typeface="Times New Roman"/>
              </a:rPr>
              <a:t>L</a:t>
            </a:r>
            <a:r>
              <a:rPr sz="2325" i="1" spc="-44" baseline="-35842" dirty="0">
                <a:latin typeface="Times New Roman"/>
                <a:cs typeface="Times New Roman"/>
              </a:rPr>
              <a:t> </a:t>
            </a:r>
            <a:r>
              <a:rPr sz="1550" i="1" spc="-25" dirty="0">
                <a:latin typeface="Times New Roman"/>
                <a:cs typeface="Times New Roman"/>
              </a:rPr>
              <a:t>C</a:t>
            </a:r>
            <a:r>
              <a:rPr sz="1350" i="1" spc="-37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  <a:p>
            <a:pPr marR="51435" algn="r">
              <a:lnSpc>
                <a:spcPct val="100000"/>
              </a:lnSpc>
              <a:spcBef>
                <a:spcPts val="1455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9804" y="1971547"/>
            <a:ext cx="563880" cy="4089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6364" algn="ctr">
              <a:lnSpc>
                <a:spcPts val="62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ts val="2360"/>
              </a:lnSpc>
            </a:pPr>
            <a:r>
              <a:rPr sz="1550" spc="-25" dirty="0">
                <a:latin typeface="Symbol"/>
                <a:cs typeface="Symbol"/>
              </a:rPr>
              <a:t></a:t>
            </a:r>
            <a:r>
              <a:rPr sz="3525" spc="-37" baseline="-9456" dirty="0">
                <a:latin typeface="Symbol"/>
                <a:cs typeface="Symbol"/>
              </a:rPr>
              <a:t></a:t>
            </a:r>
            <a:endParaRPr sz="3525" baseline="-9456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9060" y="2370835"/>
            <a:ext cx="1854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25" dirty="0">
                <a:latin typeface="Times New Roman"/>
                <a:cs typeface="Times New Roman"/>
              </a:rPr>
              <a:t>i</a:t>
            </a:r>
            <a:r>
              <a:rPr sz="900" spc="-25" dirty="0">
                <a:latin typeface="Symbol"/>
                <a:cs typeface="Symbol"/>
              </a:rPr>
              <a:t></a:t>
            </a:r>
            <a:r>
              <a:rPr sz="900" spc="-2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6851" y="2370835"/>
            <a:ext cx="1854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25" dirty="0">
                <a:latin typeface="Times New Roman"/>
                <a:cs typeface="Times New Roman"/>
              </a:rPr>
              <a:t>i</a:t>
            </a:r>
            <a:r>
              <a:rPr sz="900" spc="-25" dirty="0">
                <a:latin typeface="Symbol"/>
                <a:cs typeface="Symbol"/>
              </a:rPr>
              <a:t></a:t>
            </a:r>
            <a:r>
              <a:rPr sz="900" spc="-2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6264" y="1971547"/>
            <a:ext cx="1424305" cy="4089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0835">
              <a:lnSpc>
                <a:spcPts val="62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  <a:p>
            <a:pPr marL="50800">
              <a:lnSpc>
                <a:spcPts val="2360"/>
              </a:lnSpc>
            </a:pPr>
            <a:r>
              <a:rPr sz="1550" spc="225" dirty="0">
                <a:latin typeface="Symbol"/>
                <a:cs typeface="Symbol"/>
              </a:rPr>
              <a:t></a:t>
            </a:r>
            <a:r>
              <a:rPr sz="3525" spc="337" baseline="-9456" dirty="0">
                <a:latin typeface="Symbol"/>
                <a:cs typeface="Symbol"/>
              </a:rPr>
              <a:t></a:t>
            </a:r>
            <a:r>
              <a:rPr sz="1550" spc="225" dirty="0">
                <a:latin typeface="Times New Roman"/>
                <a:cs typeface="Times New Roman"/>
              </a:rPr>
              <a:t>(</a:t>
            </a:r>
            <a:r>
              <a:rPr sz="1550" i="1" spc="225" dirty="0">
                <a:latin typeface="Times New Roman"/>
                <a:cs typeface="Times New Roman"/>
              </a:rPr>
              <a:t>T</a:t>
            </a:r>
            <a:r>
              <a:rPr sz="1550" i="1" spc="250" dirty="0">
                <a:latin typeface="Times New Roman"/>
                <a:cs typeface="Times New Roman"/>
              </a:rPr>
              <a:t> </a:t>
            </a:r>
            <a:r>
              <a:rPr sz="1550" spc="175" dirty="0">
                <a:latin typeface="Symbol"/>
                <a:cs typeface="Symbol"/>
              </a:rPr>
              <a:t></a:t>
            </a:r>
            <a:r>
              <a:rPr sz="1550" i="1" spc="175" dirty="0">
                <a:latin typeface="Times New Roman"/>
                <a:cs typeface="Times New Roman"/>
              </a:rPr>
              <a:t>D</a:t>
            </a:r>
            <a:r>
              <a:rPr sz="1550" i="1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)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2325" i="1" spc="-37" baseline="35842" dirty="0">
                <a:latin typeface="Times New Roman"/>
                <a:cs typeface="Times New Roman"/>
              </a:rPr>
              <a:t>C</a:t>
            </a:r>
            <a:r>
              <a:rPr sz="1350" i="1" spc="-37" baseline="37037" dirty="0">
                <a:latin typeface="Times New Roman"/>
                <a:cs typeface="Times New Roman"/>
              </a:rPr>
              <a:t>i</a:t>
            </a:r>
            <a:endParaRPr sz="1350" baseline="3703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3883" y="2666491"/>
            <a:ext cx="850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-5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9804" y="2656566"/>
            <a:ext cx="1959610" cy="5778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860425" marR="30480" indent="-822960">
              <a:lnSpc>
                <a:spcPct val="104600"/>
              </a:lnSpc>
              <a:spcBef>
                <a:spcPts val="210"/>
              </a:spcBef>
            </a:pPr>
            <a:r>
              <a:rPr sz="1550" spc="730" dirty="0">
                <a:latin typeface="Symbol"/>
                <a:cs typeface="Symbol"/>
              </a:rPr>
              <a:t>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LU</a:t>
            </a:r>
            <a:r>
              <a:rPr sz="1550" i="1" spc="305" dirty="0">
                <a:latin typeface="Times New Roman"/>
                <a:cs typeface="Times New Roman"/>
              </a:rPr>
              <a:t> </a:t>
            </a:r>
            <a:r>
              <a:rPr sz="1550" spc="155" dirty="0">
                <a:latin typeface="Symbol"/>
                <a:cs typeface="Symbol"/>
              </a:rPr>
              <a:t></a:t>
            </a:r>
            <a:r>
              <a:rPr sz="3600" spc="232" baseline="-8101" dirty="0">
                <a:latin typeface="Symbol"/>
                <a:cs typeface="Symbol"/>
              </a:rPr>
              <a:t></a:t>
            </a:r>
            <a:r>
              <a:rPr sz="1550" spc="155" dirty="0">
                <a:latin typeface="Times New Roman"/>
                <a:cs typeface="Times New Roman"/>
              </a:rPr>
              <a:t>(</a:t>
            </a:r>
            <a:r>
              <a:rPr sz="1550" i="1" spc="155" dirty="0">
                <a:latin typeface="Times New Roman"/>
                <a:cs typeface="Times New Roman"/>
              </a:rPr>
              <a:t>T</a:t>
            </a:r>
            <a:r>
              <a:rPr sz="1350" i="1" spc="232" baseline="-24691" dirty="0">
                <a:latin typeface="Times New Roman"/>
                <a:cs typeface="Times New Roman"/>
              </a:rPr>
              <a:t>i</a:t>
            </a:r>
            <a:r>
              <a:rPr sz="1350" i="1" spc="367" baseline="-24691" dirty="0">
                <a:latin typeface="Times New Roman"/>
                <a:cs typeface="Times New Roman"/>
              </a:rPr>
              <a:t> </a:t>
            </a:r>
            <a:r>
              <a:rPr sz="1550" spc="105" dirty="0">
                <a:latin typeface="Symbol"/>
                <a:cs typeface="Symbol"/>
              </a:rPr>
              <a:t></a:t>
            </a:r>
            <a:r>
              <a:rPr sz="1550" i="1" spc="105" dirty="0">
                <a:latin typeface="Times New Roman"/>
                <a:cs typeface="Times New Roman"/>
              </a:rPr>
              <a:t>D</a:t>
            </a:r>
            <a:r>
              <a:rPr sz="1350" i="1" spc="157" baseline="-24691" dirty="0">
                <a:latin typeface="Times New Roman"/>
                <a:cs typeface="Times New Roman"/>
              </a:rPr>
              <a:t>i</a:t>
            </a:r>
            <a:r>
              <a:rPr sz="1350" i="1" spc="-37" baseline="-24691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)</a:t>
            </a:r>
            <a:r>
              <a:rPr sz="1550" i="1" spc="-25" dirty="0">
                <a:latin typeface="Times New Roman"/>
                <a:cs typeface="Times New Roman"/>
              </a:rPr>
              <a:t>U</a:t>
            </a:r>
            <a:r>
              <a:rPr sz="1350" i="1" spc="-37" baseline="-24691" dirty="0">
                <a:latin typeface="Times New Roman"/>
                <a:cs typeface="Times New Roman"/>
              </a:rPr>
              <a:t>i</a:t>
            </a:r>
            <a:r>
              <a:rPr sz="1350" i="1" spc="750" baseline="-24691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Times New Roman"/>
                <a:cs typeface="Times New Roman"/>
              </a:rPr>
              <a:t>i</a:t>
            </a:r>
            <a:r>
              <a:rPr sz="900" spc="-25" dirty="0">
                <a:latin typeface="Symbol"/>
                <a:cs typeface="Symbol"/>
              </a:rPr>
              <a:t></a:t>
            </a:r>
            <a:r>
              <a:rPr sz="900" spc="-2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56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6748" y="228092"/>
            <a:ext cx="1238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Limiting</a:t>
            </a:r>
            <a:r>
              <a:rPr spc="-80" dirty="0"/>
              <a:t> </a:t>
            </a:r>
            <a:r>
              <a:rPr spc="-50" dirty="0"/>
              <a:t>L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027175"/>
            <a:ext cx="3618229" cy="1868805"/>
          </a:xfrm>
          <a:custGeom>
            <a:avLst/>
            <a:gdLst/>
            <a:ahLst/>
            <a:cxnLst/>
            <a:rect l="l" t="t" r="r" b="b"/>
            <a:pathLst>
              <a:path w="3618229" h="1868805">
                <a:moveTo>
                  <a:pt x="3617976" y="1792224"/>
                </a:moveTo>
                <a:lnTo>
                  <a:pt x="3538728" y="1767840"/>
                </a:lnTo>
                <a:lnTo>
                  <a:pt x="3538728" y="1789188"/>
                </a:lnTo>
                <a:lnTo>
                  <a:pt x="79248" y="1789188"/>
                </a:lnTo>
                <a:lnTo>
                  <a:pt x="79248" y="79248"/>
                </a:lnTo>
                <a:lnTo>
                  <a:pt x="103632" y="79248"/>
                </a:lnTo>
                <a:lnTo>
                  <a:pt x="76200" y="0"/>
                </a:lnTo>
                <a:lnTo>
                  <a:pt x="51816" y="79248"/>
                </a:lnTo>
                <a:lnTo>
                  <a:pt x="73152" y="79248"/>
                </a:lnTo>
                <a:lnTo>
                  <a:pt x="73152" y="1789188"/>
                </a:lnTo>
                <a:lnTo>
                  <a:pt x="0" y="1789188"/>
                </a:lnTo>
                <a:lnTo>
                  <a:pt x="0" y="1795272"/>
                </a:lnTo>
                <a:lnTo>
                  <a:pt x="73152" y="1795272"/>
                </a:lnTo>
                <a:lnTo>
                  <a:pt x="73152" y="1868424"/>
                </a:lnTo>
                <a:lnTo>
                  <a:pt x="79248" y="1868424"/>
                </a:lnTo>
                <a:lnTo>
                  <a:pt x="79248" y="1795272"/>
                </a:lnTo>
                <a:lnTo>
                  <a:pt x="3538728" y="1795272"/>
                </a:lnTo>
                <a:lnTo>
                  <a:pt x="3538728" y="1819656"/>
                </a:lnTo>
                <a:lnTo>
                  <a:pt x="3617976" y="1792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0244" y="1489964"/>
            <a:ext cx="458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g(0,</a:t>
            </a:r>
            <a:r>
              <a:rPr sz="1200" b="1" spc="-25" dirty="0">
                <a:latin typeface="Times New Roman"/>
                <a:cs typeface="Times New Roman"/>
              </a:rPr>
              <a:t> L)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1244" y="2672588"/>
            <a:ext cx="1339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3400" y="1322831"/>
            <a:ext cx="3657600" cy="1506220"/>
            <a:chOff x="533400" y="1322831"/>
            <a:chExt cx="3657600" cy="1506220"/>
          </a:xfrm>
        </p:grpSpPr>
        <p:sp>
          <p:nvSpPr>
            <p:cNvPr id="8" name="object 8"/>
            <p:cNvSpPr/>
            <p:nvPr/>
          </p:nvSpPr>
          <p:spPr>
            <a:xfrm>
              <a:off x="533400" y="1475231"/>
              <a:ext cx="3657600" cy="1353820"/>
            </a:xfrm>
            <a:custGeom>
              <a:avLst/>
              <a:gdLst/>
              <a:ahLst/>
              <a:cxnLst/>
              <a:rect l="l" t="t" r="r" b="b"/>
              <a:pathLst>
                <a:path w="3657600" h="1353820">
                  <a:moveTo>
                    <a:pt x="3657600" y="3048"/>
                  </a:moveTo>
                  <a:lnTo>
                    <a:pt x="3084576" y="0"/>
                  </a:lnTo>
                  <a:lnTo>
                    <a:pt x="3084576" y="9144"/>
                  </a:lnTo>
                  <a:lnTo>
                    <a:pt x="3075432" y="9144"/>
                  </a:lnTo>
                  <a:lnTo>
                    <a:pt x="3078391" y="231622"/>
                  </a:lnTo>
                  <a:lnTo>
                    <a:pt x="2514600" y="228600"/>
                  </a:lnTo>
                  <a:lnTo>
                    <a:pt x="2514600" y="237744"/>
                  </a:lnTo>
                  <a:lnTo>
                    <a:pt x="2505456" y="237744"/>
                  </a:lnTo>
                  <a:lnTo>
                    <a:pt x="2505456" y="344424"/>
                  </a:lnTo>
                  <a:lnTo>
                    <a:pt x="1981200" y="344424"/>
                  </a:lnTo>
                  <a:lnTo>
                    <a:pt x="1981200" y="353568"/>
                  </a:lnTo>
                  <a:lnTo>
                    <a:pt x="1972056" y="353568"/>
                  </a:lnTo>
                  <a:lnTo>
                    <a:pt x="1972056" y="573024"/>
                  </a:lnTo>
                  <a:lnTo>
                    <a:pt x="1560576" y="573024"/>
                  </a:lnTo>
                  <a:lnTo>
                    <a:pt x="1560576" y="582168"/>
                  </a:lnTo>
                  <a:lnTo>
                    <a:pt x="1551432" y="582168"/>
                  </a:lnTo>
                  <a:lnTo>
                    <a:pt x="1554289" y="725424"/>
                  </a:lnTo>
                  <a:lnTo>
                    <a:pt x="1219200" y="725424"/>
                  </a:lnTo>
                  <a:lnTo>
                    <a:pt x="1219200" y="734568"/>
                  </a:lnTo>
                  <a:lnTo>
                    <a:pt x="1210056" y="734568"/>
                  </a:lnTo>
                  <a:lnTo>
                    <a:pt x="1210056" y="841209"/>
                  </a:lnTo>
                  <a:lnTo>
                    <a:pt x="646176" y="838200"/>
                  </a:lnTo>
                  <a:lnTo>
                    <a:pt x="646176" y="847344"/>
                  </a:lnTo>
                  <a:lnTo>
                    <a:pt x="637032" y="847344"/>
                  </a:lnTo>
                  <a:lnTo>
                    <a:pt x="639991" y="1182624"/>
                  </a:lnTo>
                  <a:lnTo>
                    <a:pt x="381000" y="1182624"/>
                  </a:lnTo>
                  <a:lnTo>
                    <a:pt x="381000" y="1191768"/>
                  </a:lnTo>
                  <a:lnTo>
                    <a:pt x="371856" y="1191768"/>
                  </a:lnTo>
                  <a:lnTo>
                    <a:pt x="371856" y="1335024"/>
                  </a:lnTo>
                  <a:lnTo>
                    <a:pt x="0" y="1335024"/>
                  </a:lnTo>
                  <a:lnTo>
                    <a:pt x="0" y="1353312"/>
                  </a:lnTo>
                  <a:lnTo>
                    <a:pt x="381000" y="1353312"/>
                  </a:lnTo>
                  <a:lnTo>
                    <a:pt x="381000" y="1344168"/>
                  </a:lnTo>
                  <a:lnTo>
                    <a:pt x="390144" y="1344168"/>
                  </a:lnTo>
                  <a:lnTo>
                    <a:pt x="390144" y="1200912"/>
                  </a:lnTo>
                  <a:lnTo>
                    <a:pt x="646176" y="1200912"/>
                  </a:lnTo>
                  <a:lnTo>
                    <a:pt x="646176" y="1191768"/>
                  </a:lnTo>
                  <a:lnTo>
                    <a:pt x="658368" y="1191768"/>
                  </a:lnTo>
                  <a:lnTo>
                    <a:pt x="655396" y="856538"/>
                  </a:lnTo>
                  <a:lnTo>
                    <a:pt x="1219200" y="859536"/>
                  </a:lnTo>
                  <a:lnTo>
                    <a:pt x="1219200" y="847344"/>
                  </a:lnTo>
                  <a:lnTo>
                    <a:pt x="1228344" y="847344"/>
                  </a:lnTo>
                  <a:lnTo>
                    <a:pt x="1228344" y="743712"/>
                  </a:lnTo>
                  <a:lnTo>
                    <a:pt x="1560576" y="743712"/>
                  </a:lnTo>
                  <a:lnTo>
                    <a:pt x="1560576" y="734568"/>
                  </a:lnTo>
                  <a:lnTo>
                    <a:pt x="1572768" y="734568"/>
                  </a:lnTo>
                  <a:lnTo>
                    <a:pt x="1569897" y="591312"/>
                  </a:lnTo>
                  <a:lnTo>
                    <a:pt x="1981200" y="591312"/>
                  </a:lnTo>
                  <a:lnTo>
                    <a:pt x="1981200" y="582168"/>
                  </a:lnTo>
                  <a:lnTo>
                    <a:pt x="1990344" y="582168"/>
                  </a:lnTo>
                  <a:lnTo>
                    <a:pt x="1990344" y="362712"/>
                  </a:lnTo>
                  <a:lnTo>
                    <a:pt x="2514600" y="362712"/>
                  </a:lnTo>
                  <a:lnTo>
                    <a:pt x="2514600" y="353568"/>
                  </a:lnTo>
                  <a:lnTo>
                    <a:pt x="2523744" y="353568"/>
                  </a:lnTo>
                  <a:lnTo>
                    <a:pt x="2523744" y="246938"/>
                  </a:lnTo>
                  <a:lnTo>
                    <a:pt x="3084576" y="249936"/>
                  </a:lnTo>
                  <a:lnTo>
                    <a:pt x="3084576" y="237744"/>
                  </a:lnTo>
                  <a:lnTo>
                    <a:pt x="3096768" y="237744"/>
                  </a:lnTo>
                  <a:lnTo>
                    <a:pt x="3093834" y="18338"/>
                  </a:lnTo>
                  <a:lnTo>
                    <a:pt x="3657600" y="21336"/>
                  </a:lnTo>
                  <a:lnTo>
                    <a:pt x="3657600" y="30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" y="1322831"/>
              <a:ext cx="3392804" cy="1161415"/>
            </a:xfrm>
            <a:custGeom>
              <a:avLst/>
              <a:gdLst/>
              <a:ahLst/>
              <a:cxnLst/>
              <a:rect l="l" t="t" r="r" b="b"/>
              <a:pathLst>
                <a:path w="3392804" h="1161414">
                  <a:moveTo>
                    <a:pt x="3389376" y="0"/>
                  </a:moveTo>
                  <a:lnTo>
                    <a:pt x="0" y="1142999"/>
                  </a:lnTo>
                  <a:lnTo>
                    <a:pt x="3048" y="1161287"/>
                  </a:lnTo>
                  <a:lnTo>
                    <a:pt x="3392424" y="18287"/>
                  </a:lnTo>
                  <a:lnTo>
                    <a:pt x="3389376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90620" y="1108964"/>
            <a:ext cx="497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G(0,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L)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3001" y="758824"/>
            <a:ext cx="2106930" cy="466725"/>
            <a:chOff x="643001" y="758824"/>
            <a:chExt cx="2106930" cy="466725"/>
          </a:xfrm>
        </p:grpSpPr>
        <p:sp>
          <p:nvSpPr>
            <p:cNvPr id="12" name="object 12"/>
            <p:cNvSpPr/>
            <p:nvPr/>
          </p:nvSpPr>
          <p:spPr>
            <a:xfrm>
              <a:off x="646176" y="761999"/>
              <a:ext cx="2097405" cy="58419"/>
            </a:xfrm>
            <a:custGeom>
              <a:avLst/>
              <a:gdLst/>
              <a:ahLst/>
              <a:cxnLst/>
              <a:rect l="l" t="t" r="r" b="b"/>
              <a:pathLst>
                <a:path w="2097405" h="58419">
                  <a:moveTo>
                    <a:pt x="20970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57912"/>
                  </a:lnTo>
                  <a:lnTo>
                    <a:pt x="2097024" y="57912"/>
                  </a:lnTo>
                  <a:lnTo>
                    <a:pt x="2097024" y="27432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E3F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6176" y="819911"/>
              <a:ext cx="2097405" cy="27940"/>
            </a:xfrm>
            <a:custGeom>
              <a:avLst/>
              <a:gdLst/>
              <a:ahLst/>
              <a:cxnLst/>
              <a:rect l="l" t="t" r="r" b="b"/>
              <a:pathLst>
                <a:path w="2097405" h="27940">
                  <a:moveTo>
                    <a:pt x="20970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097024" y="27432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E2F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6176" y="847343"/>
              <a:ext cx="2097405" cy="27940"/>
            </a:xfrm>
            <a:custGeom>
              <a:avLst/>
              <a:gdLst/>
              <a:ahLst/>
              <a:cxnLst/>
              <a:rect l="l" t="t" r="r" b="b"/>
              <a:pathLst>
                <a:path w="2097405" h="27940">
                  <a:moveTo>
                    <a:pt x="20970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097024" y="27432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E1F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6176" y="874775"/>
              <a:ext cx="2097405" cy="30480"/>
            </a:xfrm>
            <a:custGeom>
              <a:avLst/>
              <a:gdLst/>
              <a:ahLst/>
              <a:cxnLst/>
              <a:rect l="l" t="t" r="r" b="b"/>
              <a:pathLst>
                <a:path w="2097405" h="30480">
                  <a:moveTo>
                    <a:pt x="2097024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097024" y="30479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D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6176" y="905255"/>
              <a:ext cx="2097405" cy="27940"/>
            </a:xfrm>
            <a:custGeom>
              <a:avLst/>
              <a:gdLst/>
              <a:ahLst/>
              <a:cxnLst/>
              <a:rect l="l" t="t" r="r" b="b"/>
              <a:pathLst>
                <a:path w="2097405" h="27940">
                  <a:moveTo>
                    <a:pt x="20970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097024" y="27432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6176" y="932687"/>
              <a:ext cx="2097405" cy="30480"/>
            </a:xfrm>
            <a:custGeom>
              <a:avLst/>
              <a:gdLst/>
              <a:ahLst/>
              <a:cxnLst/>
              <a:rect l="l" t="t" r="r" b="b"/>
              <a:pathLst>
                <a:path w="2097405" h="30480">
                  <a:moveTo>
                    <a:pt x="2097024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097024" y="30479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DA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6176" y="963167"/>
              <a:ext cx="2097405" cy="27940"/>
            </a:xfrm>
            <a:custGeom>
              <a:avLst/>
              <a:gdLst/>
              <a:ahLst/>
              <a:cxnLst/>
              <a:rect l="l" t="t" r="r" b="b"/>
              <a:pathLst>
                <a:path w="2097405" h="27940">
                  <a:moveTo>
                    <a:pt x="20970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097024" y="27432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D9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6176" y="990599"/>
              <a:ext cx="2097405" cy="27940"/>
            </a:xfrm>
            <a:custGeom>
              <a:avLst/>
              <a:gdLst/>
              <a:ahLst/>
              <a:cxnLst/>
              <a:rect l="l" t="t" r="r" b="b"/>
              <a:pathLst>
                <a:path w="2097405" h="27940">
                  <a:moveTo>
                    <a:pt x="20970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097024" y="27432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D6F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6176" y="1018031"/>
              <a:ext cx="2097405" cy="30480"/>
            </a:xfrm>
            <a:custGeom>
              <a:avLst/>
              <a:gdLst/>
              <a:ahLst/>
              <a:cxnLst/>
              <a:rect l="l" t="t" r="r" b="b"/>
              <a:pathLst>
                <a:path w="2097405" h="30480">
                  <a:moveTo>
                    <a:pt x="2097024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097024" y="30479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D4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176" y="1048511"/>
              <a:ext cx="2097405" cy="27940"/>
            </a:xfrm>
            <a:custGeom>
              <a:avLst/>
              <a:gdLst/>
              <a:ahLst/>
              <a:cxnLst/>
              <a:rect l="l" t="t" r="r" b="b"/>
              <a:pathLst>
                <a:path w="2097405" h="27940">
                  <a:moveTo>
                    <a:pt x="20970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097024" y="27432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D1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6176" y="1075943"/>
              <a:ext cx="2097405" cy="27940"/>
            </a:xfrm>
            <a:custGeom>
              <a:avLst/>
              <a:gdLst/>
              <a:ahLst/>
              <a:cxnLst/>
              <a:rect l="l" t="t" r="r" b="b"/>
              <a:pathLst>
                <a:path w="2097405" h="27940">
                  <a:moveTo>
                    <a:pt x="20970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097024" y="27432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D0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6176" y="1103375"/>
              <a:ext cx="2097405" cy="30480"/>
            </a:xfrm>
            <a:custGeom>
              <a:avLst/>
              <a:gdLst/>
              <a:ahLst/>
              <a:cxnLst/>
              <a:rect l="l" t="t" r="r" b="b"/>
              <a:pathLst>
                <a:path w="2097405" h="30480">
                  <a:moveTo>
                    <a:pt x="2097024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097024" y="30479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CD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6176" y="1133855"/>
              <a:ext cx="2097405" cy="85725"/>
            </a:xfrm>
            <a:custGeom>
              <a:avLst/>
              <a:gdLst/>
              <a:ahLst/>
              <a:cxnLst/>
              <a:rect l="l" t="t" r="r" b="b"/>
              <a:pathLst>
                <a:path w="2097405" h="85725">
                  <a:moveTo>
                    <a:pt x="209702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57912"/>
                  </a:lnTo>
                  <a:lnTo>
                    <a:pt x="0" y="85344"/>
                  </a:lnTo>
                  <a:lnTo>
                    <a:pt x="2097024" y="85344"/>
                  </a:lnTo>
                  <a:lnTo>
                    <a:pt x="2097024" y="57912"/>
                  </a:lnTo>
                  <a:lnTo>
                    <a:pt x="2097024" y="27432"/>
                  </a:lnTo>
                  <a:lnTo>
                    <a:pt x="20970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6176" y="761999"/>
              <a:ext cx="2100580" cy="460375"/>
            </a:xfrm>
            <a:custGeom>
              <a:avLst/>
              <a:gdLst/>
              <a:ahLst/>
              <a:cxnLst/>
              <a:rect l="l" t="t" r="r" b="b"/>
              <a:pathLst>
                <a:path w="2100580" h="460375">
                  <a:moveTo>
                    <a:pt x="0" y="460248"/>
                  </a:moveTo>
                  <a:lnTo>
                    <a:pt x="2100072" y="460248"/>
                  </a:lnTo>
                  <a:lnTo>
                    <a:pt x="2100072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64867" y="761491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5988" y="743330"/>
            <a:ext cx="2021205" cy="45148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sz="1200" i="1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(0,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535" dirty="0">
                <a:latin typeface="Symbol"/>
                <a:cs typeface="Symbol"/>
              </a:rPr>
              <a:t>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LU</a:t>
            </a:r>
            <a:r>
              <a:rPr sz="1200" i="1" spc="229" dirty="0">
                <a:latin typeface="Times New Roman"/>
                <a:cs typeface="Times New Roman"/>
              </a:rPr>
              <a:t> </a:t>
            </a:r>
            <a:r>
              <a:rPr sz="1200" spc="114" dirty="0">
                <a:latin typeface="Symbol"/>
                <a:cs typeface="Symbol"/>
              </a:rPr>
              <a:t></a:t>
            </a:r>
            <a:r>
              <a:rPr sz="2700" spc="172" baseline="-9259" dirty="0">
                <a:latin typeface="Symbol"/>
                <a:cs typeface="Symbol"/>
              </a:rPr>
              <a:t></a:t>
            </a:r>
            <a:r>
              <a:rPr sz="1200" spc="114" dirty="0">
                <a:latin typeface="Times New Roman"/>
                <a:cs typeface="Times New Roman"/>
              </a:rPr>
              <a:t>(</a:t>
            </a:r>
            <a:r>
              <a:rPr sz="1200" i="1" spc="114" dirty="0">
                <a:latin typeface="Times New Roman"/>
                <a:cs typeface="Times New Roman"/>
              </a:rPr>
              <a:t>T</a:t>
            </a:r>
            <a:r>
              <a:rPr sz="1050" i="1" spc="172" baseline="-23809" dirty="0">
                <a:latin typeface="Times New Roman"/>
                <a:cs typeface="Times New Roman"/>
              </a:rPr>
              <a:t>i</a:t>
            </a:r>
            <a:r>
              <a:rPr sz="1050" i="1" spc="300" baseline="-23809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Symbol"/>
                <a:cs typeface="Symbol"/>
              </a:rPr>
              <a:t></a:t>
            </a:r>
            <a:r>
              <a:rPr sz="1200" i="1" spc="60" dirty="0">
                <a:latin typeface="Times New Roman"/>
                <a:cs typeface="Times New Roman"/>
              </a:rPr>
              <a:t>D</a:t>
            </a:r>
            <a:r>
              <a:rPr sz="1050" i="1" spc="89" baseline="-23809" dirty="0">
                <a:latin typeface="Times New Roman"/>
                <a:cs typeface="Times New Roman"/>
              </a:rPr>
              <a:t>i</a:t>
            </a:r>
            <a:r>
              <a:rPr sz="1050" i="1" baseline="-2380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)</a:t>
            </a:r>
            <a:r>
              <a:rPr sz="1200" i="1" spc="-25" dirty="0">
                <a:latin typeface="Times New Roman"/>
                <a:cs typeface="Times New Roman"/>
              </a:rPr>
              <a:t>U</a:t>
            </a:r>
            <a:r>
              <a:rPr sz="1050" i="1" spc="-37" baseline="-23809" dirty="0">
                <a:latin typeface="Times New Roman"/>
                <a:cs typeface="Times New Roman"/>
              </a:rPr>
              <a:t>i</a:t>
            </a:r>
            <a:endParaRPr sz="1050" baseline="-23809">
              <a:latin typeface="Times New Roman"/>
              <a:cs typeface="Times New Roman"/>
            </a:endParaRPr>
          </a:p>
          <a:p>
            <a:pPr marL="452120" algn="ctr">
              <a:lnSpc>
                <a:spcPct val="100000"/>
              </a:lnSpc>
              <a:spcBef>
                <a:spcPts val="95"/>
              </a:spcBef>
            </a:pPr>
            <a:r>
              <a:rPr sz="700" i="1" spc="-10" dirty="0">
                <a:latin typeface="Times New Roman"/>
                <a:cs typeface="Times New Roman"/>
              </a:rPr>
              <a:t>i</a:t>
            </a:r>
            <a:r>
              <a:rPr sz="700" i="1" spc="-105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Symbol"/>
                <a:cs typeface="Symbol"/>
              </a:rPr>
              <a:t></a:t>
            </a:r>
            <a:r>
              <a:rPr sz="700" spc="-25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75508" y="919987"/>
            <a:ext cx="143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0352" y="1075944"/>
            <a:ext cx="3014980" cy="1783714"/>
            <a:chOff x="530352" y="1075944"/>
            <a:chExt cx="3014980" cy="1783714"/>
          </a:xfrm>
        </p:grpSpPr>
        <p:sp>
          <p:nvSpPr>
            <p:cNvPr id="30" name="object 30"/>
            <p:cNvSpPr/>
            <p:nvPr/>
          </p:nvSpPr>
          <p:spPr>
            <a:xfrm>
              <a:off x="530352" y="1075944"/>
              <a:ext cx="3014980" cy="1752600"/>
            </a:xfrm>
            <a:custGeom>
              <a:avLst/>
              <a:gdLst/>
              <a:ahLst/>
              <a:cxnLst/>
              <a:rect l="l" t="t" r="r" b="b"/>
              <a:pathLst>
                <a:path w="3014979" h="1752600">
                  <a:moveTo>
                    <a:pt x="3008376" y="0"/>
                  </a:moveTo>
                  <a:lnTo>
                    <a:pt x="0" y="1737359"/>
                  </a:lnTo>
                  <a:lnTo>
                    <a:pt x="6095" y="1752599"/>
                  </a:lnTo>
                  <a:lnTo>
                    <a:pt x="3014472" y="15239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81200" y="2819400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30">
                  <a:moveTo>
                    <a:pt x="0" y="0"/>
                  </a:moveTo>
                  <a:lnTo>
                    <a:pt x="0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78152" y="197815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3048" y="0"/>
                  </a:moveTo>
                  <a:lnTo>
                    <a:pt x="0" y="3048"/>
                  </a:lnTo>
                  <a:lnTo>
                    <a:pt x="3048" y="6096"/>
                  </a:lnTo>
                  <a:lnTo>
                    <a:pt x="6095" y="30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81200" y="1990344"/>
              <a:ext cx="0" cy="822960"/>
            </a:xfrm>
            <a:custGeom>
              <a:avLst/>
              <a:gdLst/>
              <a:ahLst/>
              <a:cxnLst/>
              <a:rect l="l" t="t" r="r" b="b"/>
              <a:pathLst>
                <a:path h="822960">
                  <a:moveTo>
                    <a:pt x="0" y="0"/>
                  </a:moveTo>
                  <a:lnTo>
                    <a:pt x="0" y="822960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76044" y="2773172"/>
            <a:ext cx="2565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b="1" spc="-37" baseline="-15873" dirty="0">
                <a:latin typeface="Times New Roman"/>
                <a:cs typeface="Times New Roman"/>
              </a:rPr>
              <a:t>L</a:t>
            </a:r>
            <a:r>
              <a:rPr sz="950" b="1" spc="-25" dirty="0">
                <a:latin typeface="Times New Roman"/>
                <a:cs typeface="Times New Roman"/>
              </a:rPr>
              <a:t>*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24788" y="1255267"/>
            <a:ext cx="7429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i="1" spc="-50" dirty="0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25447" y="1706371"/>
            <a:ext cx="2698750" cy="986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1</a:t>
            </a:r>
            <a:r>
              <a:rPr sz="1300" spc="-204" dirty="0"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Symbol"/>
                <a:cs typeface="Symbol"/>
              </a:rPr>
              <a:t></a:t>
            </a:r>
            <a:r>
              <a:rPr sz="1300" i="1" spc="-35" dirty="0">
                <a:latin typeface="Times New Roman"/>
                <a:cs typeface="Times New Roman"/>
              </a:rPr>
              <a:t>U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300">
              <a:latin typeface="Times New Roman"/>
              <a:cs typeface="Times New Roman"/>
            </a:endParaRPr>
          </a:p>
          <a:p>
            <a:pPr marL="102171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&gt;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L</a:t>
            </a:r>
            <a:r>
              <a:rPr sz="1575" spc="-37" baseline="26455" dirty="0">
                <a:latin typeface="Times New Roman"/>
                <a:cs typeface="Times New Roman"/>
              </a:rPr>
              <a:t>*</a:t>
            </a:r>
            <a:endParaRPr sz="1575" baseline="26455">
              <a:latin typeface="Times New Roman"/>
              <a:cs typeface="Times New Roman"/>
            </a:endParaRPr>
          </a:p>
          <a:p>
            <a:pPr marL="1021715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latin typeface="Times New Roman"/>
                <a:cs typeface="Times New Roman"/>
              </a:rPr>
              <a:t>g(0,L)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Symbol"/>
                <a:cs typeface="Symbol"/>
              </a:rPr>
              <a:t></a:t>
            </a:r>
            <a:r>
              <a:rPr sz="1600" spc="50" dirty="0">
                <a:latin typeface="Times New Roman"/>
                <a:cs typeface="Times New Roman"/>
              </a:rPr>
              <a:t>G(0,L)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&lt;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35380" y="1273555"/>
            <a:ext cx="96901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925" baseline="-8547" dirty="0">
                <a:latin typeface="Symbol"/>
                <a:cs typeface="Symbol"/>
              </a:rPr>
              <a:t></a:t>
            </a:r>
            <a:r>
              <a:rPr sz="1300" dirty="0">
                <a:latin typeface="Times New Roman"/>
                <a:cs typeface="Times New Roman"/>
              </a:rPr>
              <a:t>(</a:t>
            </a:r>
            <a:r>
              <a:rPr sz="1300" i="1" dirty="0">
                <a:latin typeface="Times New Roman"/>
                <a:cs typeface="Times New Roman"/>
              </a:rPr>
              <a:t>T</a:t>
            </a:r>
            <a:r>
              <a:rPr sz="1125" i="1" baseline="-25925" dirty="0">
                <a:latin typeface="Times New Roman"/>
                <a:cs typeface="Times New Roman"/>
              </a:rPr>
              <a:t>i</a:t>
            </a:r>
            <a:r>
              <a:rPr sz="1125" i="1" spc="292" baseline="-2592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Symbol"/>
                <a:cs typeface="Symbol"/>
              </a:rPr>
              <a:t></a:t>
            </a:r>
            <a:r>
              <a:rPr sz="1300" i="1" spc="65" dirty="0">
                <a:latin typeface="Times New Roman"/>
                <a:cs typeface="Times New Roman"/>
              </a:rPr>
              <a:t>D</a:t>
            </a:r>
            <a:r>
              <a:rPr sz="1125" i="1" spc="97" baseline="-25925" dirty="0">
                <a:latin typeface="Times New Roman"/>
                <a:cs typeface="Times New Roman"/>
              </a:rPr>
              <a:t>i</a:t>
            </a:r>
            <a:r>
              <a:rPr sz="1125" i="1" spc="-15" baseline="-2592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)</a:t>
            </a:r>
            <a:r>
              <a:rPr sz="1300" i="1" spc="-25" dirty="0">
                <a:latin typeface="Times New Roman"/>
                <a:cs typeface="Times New Roman"/>
              </a:rPr>
              <a:t>U</a:t>
            </a:r>
            <a:r>
              <a:rPr sz="1125" i="1" spc="-37" baseline="-25925" dirty="0">
                <a:latin typeface="Times New Roman"/>
                <a:cs typeface="Times New Roman"/>
              </a:rPr>
              <a:t>i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7804" y="1514347"/>
            <a:ext cx="14147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376045" algn="l"/>
              </a:tabLst>
            </a:pPr>
            <a:r>
              <a:rPr sz="1950" i="1" baseline="-21367" dirty="0">
                <a:latin typeface="Times New Roman"/>
                <a:cs typeface="Times New Roman"/>
              </a:rPr>
              <a:t>L</a:t>
            </a:r>
            <a:r>
              <a:rPr sz="1125" baseline="7407" dirty="0">
                <a:latin typeface="Times New Roman"/>
                <a:cs typeface="Times New Roman"/>
              </a:rPr>
              <a:t>*</a:t>
            </a:r>
            <a:r>
              <a:rPr sz="1125" spc="585" baseline="7407" dirty="0">
                <a:latin typeface="Times New Roman"/>
                <a:cs typeface="Times New Roman"/>
              </a:rPr>
              <a:t> </a:t>
            </a:r>
            <a:r>
              <a:rPr sz="1950" spc="862" baseline="-21367" dirty="0">
                <a:latin typeface="Symbol"/>
                <a:cs typeface="Symbol"/>
              </a:rPr>
              <a:t></a:t>
            </a:r>
            <a:r>
              <a:rPr sz="1950" spc="-97" baseline="-21367" dirty="0">
                <a:latin typeface="Times New Roman"/>
                <a:cs typeface="Times New Roman"/>
              </a:rPr>
              <a:t> </a:t>
            </a:r>
            <a:r>
              <a:rPr sz="750" i="1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5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750" u="sng" spc="-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75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57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90"/>
              </a:spcBef>
            </a:pPr>
            <a:r>
              <a:rPr dirty="0"/>
              <a:t>Processor</a:t>
            </a:r>
            <a:r>
              <a:rPr spc="-60" dirty="0"/>
              <a:t> </a:t>
            </a:r>
            <a:r>
              <a:rPr dirty="0"/>
              <a:t>Demand</a:t>
            </a:r>
            <a:r>
              <a:rPr spc="-55" dirty="0"/>
              <a:t> </a:t>
            </a:r>
            <a:r>
              <a:rPr spc="-20" dirty="0"/>
              <a:t>Test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8952" y="835151"/>
            <a:ext cx="3057525" cy="652780"/>
            <a:chOff x="758952" y="835151"/>
            <a:chExt cx="3057525" cy="652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52" y="835151"/>
              <a:ext cx="3057144" cy="6522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2" y="835151"/>
              <a:ext cx="3057143" cy="6522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84580" y="968755"/>
            <a:ext cx="236855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27760" algn="l"/>
              </a:tabLst>
            </a:pPr>
            <a:r>
              <a:rPr sz="1950" spc="-10" dirty="0">
                <a:latin typeface="Symbol"/>
                <a:cs typeface="Symbol"/>
              </a:rPr>
              <a:t></a:t>
            </a:r>
            <a:r>
              <a:rPr sz="1950" i="1" spc="-10" dirty="0">
                <a:latin typeface="Times New Roman"/>
                <a:cs typeface="Times New Roman"/>
              </a:rPr>
              <a:t>L</a:t>
            </a:r>
            <a:r>
              <a:rPr sz="1950" i="1" spc="-235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Symbol"/>
                <a:cs typeface="Symbol"/>
              </a:rPr>
              <a:t></a:t>
            </a:r>
            <a:r>
              <a:rPr sz="1950" i="1" spc="85" dirty="0">
                <a:latin typeface="Times New Roman"/>
                <a:cs typeface="Times New Roman"/>
              </a:rPr>
              <a:t>D</a:t>
            </a:r>
            <a:r>
              <a:rPr sz="1950" spc="85" dirty="0">
                <a:latin typeface="Times New Roman"/>
                <a:cs typeface="Times New Roman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dirty="0">
                <a:latin typeface="Times New Roman"/>
                <a:cs typeface="Times New Roman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(0,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409" dirty="0">
                <a:latin typeface="Times New Roman"/>
                <a:cs typeface="Times New Roman"/>
              </a:rPr>
              <a:t> </a:t>
            </a:r>
            <a:r>
              <a:rPr sz="1950" spc="890" dirty="0">
                <a:latin typeface="Symbol"/>
                <a:cs typeface="Symbol"/>
              </a:rPr>
              <a:t>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i="1" spc="-50" dirty="0">
                <a:latin typeface="Times New Roman"/>
                <a:cs typeface="Times New Roman"/>
              </a:rPr>
              <a:t>L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6152" y="2093975"/>
            <a:ext cx="134112" cy="9936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44700" y="2401315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4796" y="1563116"/>
            <a:ext cx="2463165" cy="1236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i="1" dirty="0">
                <a:latin typeface="Times New Roman"/>
                <a:cs typeface="Times New Roman"/>
              </a:rPr>
              <a:t>D</a:t>
            </a:r>
            <a:r>
              <a:rPr sz="1600" i="1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{d</a:t>
            </a:r>
            <a:r>
              <a:rPr sz="1575" baseline="-21164" dirty="0">
                <a:latin typeface="Times New Roman"/>
                <a:cs typeface="Times New Roman"/>
              </a:rPr>
              <a:t>k</a:t>
            </a:r>
            <a:r>
              <a:rPr sz="1575" spc="179" baseline="-2116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575" baseline="-21164" dirty="0">
                <a:latin typeface="Times New Roman"/>
                <a:cs typeface="Times New Roman"/>
              </a:rPr>
              <a:t>k</a:t>
            </a:r>
            <a:r>
              <a:rPr sz="1575" spc="172" baseline="-21164" dirty="0">
                <a:latin typeface="Times New Roman"/>
                <a:cs typeface="Times New Roman"/>
              </a:rPr>
              <a:t> </a:t>
            </a:r>
            <a:r>
              <a:rPr sz="1600" spc="195" dirty="0">
                <a:latin typeface="Symbol"/>
                <a:cs typeface="Symbol"/>
              </a:rPr>
              <a:t></a:t>
            </a:r>
            <a:r>
              <a:rPr sz="1600" spc="195" dirty="0">
                <a:latin typeface="Times New Roman"/>
                <a:cs typeface="Times New Roman"/>
              </a:rPr>
              <a:t>min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(H,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575" baseline="26455" dirty="0">
                <a:latin typeface="Times New Roman"/>
                <a:cs typeface="Times New Roman"/>
              </a:rPr>
              <a:t>* </a:t>
            </a:r>
            <a:r>
              <a:rPr sz="1600" spc="-25" dirty="0">
                <a:latin typeface="Times New Roman"/>
                <a:cs typeface="Times New Roman"/>
              </a:rPr>
              <a:t>)}</a:t>
            </a:r>
            <a:endParaRPr sz="160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  <a:spcBef>
                <a:spcPts val="1530"/>
              </a:spcBef>
            </a:pPr>
            <a:r>
              <a:rPr sz="1600" i="1" dirty="0">
                <a:latin typeface="Times New Roman"/>
                <a:cs typeface="Times New Roman"/>
              </a:rPr>
              <a:t>H</a:t>
            </a:r>
            <a:r>
              <a:rPr sz="1600" i="1" spc="38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=</a:t>
            </a:r>
            <a:r>
              <a:rPr sz="1600" i="1" spc="38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lcm(T</a:t>
            </a:r>
            <a:r>
              <a:rPr sz="1575" i="1" baseline="-21164" dirty="0">
                <a:latin typeface="Times New Roman"/>
                <a:cs typeface="Times New Roman"/>
              </a:rPr>
              <a:t>1</a:t>
            </a:r>
            <a:r>
              <a:rPr sz="1600" i="1" dirty="0">
                <a:latin typeface="Times New Roman"/>
                <a:cs typeface="Times New Roman"/>
              </a:rPr>
              <a:t>,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…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,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i="1" spc="-25" dirty="0">
                <a:latin typeface="Times New Roman"/>
                <a:cs typeface="Times New Roman"/>
              </a:rPr>
              <a:t>T</a:t>
            </a:r>
            <a:r>
              <a:rPr sz="1575" i="1" spc="-37" baseline="-21164" dirty="0">
                <a:latin typeface="Times New Roman"/>
                <a:cs typeface="Times New Roman"/>
              </a:rPr>
              <a:t>n</a:t>
            </a:r>
            <a:r>
              <a:rPr sz="1600" i="1" spc="-2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946150">
              <a:lnSpc>
                <a:spcPct val="100000"/>
              </a:lnSpc>
              <a:spcBef>
                <a:spcPts val="930"/>
              </a:spcBef>
            </a:pPr>
            <a:r>
              <a:rPr sz="3450" baseline="-8454" dirty="0">
                <a:latin typeface="Symbol"/>
                <a:cs typeface="Symbol"/>
              </a:rPr>
              <a:t></a:t>
            </a:r>
            <a:r>
              <a:rPr sz="1550" dirty="0">
                <a:latin typeface="Times New Roman"/>
                <a:cs typeface="Times New Roman"/>
              </a:rPr>
              <a:t>(</a:t>
            </a:r>
            <a:r>
              <a:rPr sz="1550" i="1" dirty="0">
                <a:latin typeface="Times New Roman"/>
                <a:cs typeface="Times New Roman"/>
              </a:rPr>
              <a:t>T</a:t>
            </a:r>
            <a:r>
              <a:rPr sz="1350" i="1" baseline="-24691" dirty="0">
                <a:latin typeface="Times New Roman"/>
                <a:cs typeface="Times New Roman"/>
              </a:rPr>
              <a:t>i</a:t>
            </a:r>
            <a:r>
              <a:rPr sz="1350" i="1" spc="382" baseline="-24691" dirty="0">
                <a:latin typeface="Times New Roman"/>
                <a:cs typeface="Times New Roman"/>
              </a:rPr>
              <a:t> </a:t>
            </a:r>
            <a:r>
              <a:rPr sz="1550" spc="80" dirty="0">
                <a:latin typeface="Symbol"/>
                <a:cs typeface="Symbol"/>
              </a:rPr>
              <a:t></a:t>
            </a:r>
            <a:r>
              <a:rPr sz="1550" i="1" spc="80" dirty="0">
                <a:latin typeface="Times New Roman"/>
                <a:cs typeface="Times New Roman"/>
              </a:rPr>
              <a:t>D</a:t>
            </a:r>
            <a:r>
              <a:rPr sz="1350" i="1" spc="120" baseline="-24691" dirty="0">
                <a:latin typeface="Times New Roman"/>
                <a:cs typeface="Times New Roman"/>
              </a:rPr>
              <a:t>i</a:t>
            </a:r>
            <a:r>
              <a:rPr sz="1350" i="1" spc="-15" baseline="-24691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)</a:t>
            </a:r>
            <a:r>
              <a:rPr sz="1550" i="1" spc="-25" dirty="0">
                <a:latin typeface="Times New Roman"/>
                <a:cs typeface="Times New Roman"/>
              </a:rPr>
              <a:t>U</a:t>
            </a:r>
            <a:r>
              <a:rPr sz="1350" i="1" spc="-37" baseline="-24691" dirty="0">
                <a:latin typeface="Times New Roman"/>
                <a:cs typeface="Times New Roman"/>
              </a:rPr>
              <a:t>i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876" y="2706115"/>
            <a:ext cx="171831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0">
              <a:lnSpc>
                <a:spcPts val="1830"/>
              </a:lnSpc>
              <a:spcBef>
                <a:spcPts val="110"/>
              </a:spcBef>
              <a:tabLst>
                <a:tab pos="1654175" algn="l"/>
              </a:tabLst>
            </a:pPr>
            <a:r>
              <a:rPr sz="2325" i="1" baseline="-21505" dirty="0">
                <a:latin typeface="Times New Roman"/>
                <a:cs typeface="Times New Roman"/>
              </a:rPr>
              <a:t>L</a:t>
            </a:r>
            <a:r>
              <a:rPr sz="1350" baseline="6172" dirty="0">
                <a:latin typeface="Times New Roman"/>
                <a:cs typeface="Times New Roman"/>
              </a:rPr>
              <a:t>*</a:t>
            </a:r>
            <a:r>
              <a:rPr sz="1350" spc="675" baseline="6172" dirty="0">
                <a:latin typeface="Times New Roman"/>
                <a:cs typeface="Times New Roman"/>
              </a:rPr>
              <a:t> </a:t>
            </a:r>
            <a:r>
              <a:rPr sz="2325" spc="1057" baseline="-21505" dirty="0">
                <a:latin typeface="Symbol"/>
                <a:cs typeface="Symbol"/>
              </a:rPr>
              <a:t></a:t>
            </a:r>
            <a:r>
              <a:rPr sz="2325" spc="-150" baseline="-21505" dirty="0">
                <a:latin typeface="Times New Roman"/>
                <a:cs typeface="Times New Roman"/>
              </a:rPr>
              <a:t> </a:t>
            </a:r>
            <a:r>
              <a:rPr sz="900" i="1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900" i="1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9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00">
              <a:latin typeface="Times New Roman"/>
              <a:cs typeface="Times New Roman"/>
            </a:endParaRPr>
          </a:p>
          <a:p>
            <a:pPr marL="889000">
              <a:lnSpc>
                <a:spcPts val="1830"/>
              </a:lnSpc>
            </a:pPr>
            <a:r>
              <a:rPr sz="1550" spc="50" dirty="0">
                <a:latin typeface="Times New Roman"/>
                <a:cs typeface="Times New Roman"/>
              </a:rPr>
              <a:t>1</a:t>
            </a:r>
            <a:r>
              <a:rPr sz="1550" spc="50" dirty="0">
                <a:latin typeface="Symbol"/>
                <a:cs typeface="Symbol"/>
              </a:rPr>
              <a:t></a:t>
            </a:r>
            <a:r>
              <a:rPr sz="1550" i="1" spc="50" dirty="0">
                <a:latin typeface="Times New Roman"/>
                <a:cs typeface="Times New Roman"/>
              </a:rPr>
              <a:t>U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80" y="267715"/>
            <a:ext cx="11842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" y="688339"/>
            <a:ext cx="28054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b="1" spc="95" dirty="0">
                <a:solidFill>
                  <a:srgbClr val="0000FF"/>
                </a:solidFill>
                <a:latin typeface="Times New Roman"/>
                <a:cs typeface="Times New Roman"/>
              </a:rPr>
              <a:t>Three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scheduling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approaches: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044" y="934008"/>
            <a:ext cx="1665605" cy="8578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spc="6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400" spc="65" dirty="0">
                <a:latin typeface="Times New Roman"/>
                <a:cs typeface="Times New Roman"/>
              </a:rPr>
              <a:t>Off-</a:t>
            </a:r>
            <a:r>
              <a:rPr sz="1400" dirty="0">
                <a:latin typeface="Times New Roman"/>
                <a:cs typeface="Times New Roman"/>
              </a:rPr>
              <a:t>line </a:t>
            </a:r>
            <a:r>
              <a:rPr sz="1400" spc="-10" dirty="0">
                <a:latin typeface="Times New Roman"/>
                <a:cs typeface="Times New Roman"/>
              </a:rPr>
              <a:t>construction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5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400" spc="50" dirty="0">
                <a:latin typeface="Times New Roman"/>
                <a:cs typeface="Times New Roman"/>
              </a:rPr>
              <a:t>Fixed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priority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Dynamic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priority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3444" y="934008"/>
            <a:ext cx="79502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Timeline</a:t>
            </a:r>
            <a:r>
              <a:rPr sz="1400" spc="-10" dirty="0">
                <a:latin typeface="Times New Roman"/>
                <a:cs typeface="Times New Roman"/>
              </a:rPr>
              <a:t>) 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RM,</a:t>
            </a:r>
            <a:r>
              <a:rPr sz="1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Times New Roman"/>
                <a:cs typeface="Times New Roman"/>
              </a:rPr>
              <a:t>DM</a:t>
            </a:r>
            <a:r>
              <a:rPr sz="1400" spc="-25" dirty="0">
                <a:latin typeface="Times New Roman"/>
                <a:cs typeface="Times New Roman"/>
              </a:rPr>
              <a:t>) 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EDF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444" y="1855398"/>
            <a:ext cx="2500630" cy="125920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00" spc="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b="1" spc="95" dirty="0">
                <a:solidFill>
                  <a:srgbClr val="0000FF"/>
                </a:solidFill>
                <a:latin typeface="Times New Roman"/>
                <a:cs typeface="Times New Roman"/>
              </a:rPr>
              <a:t>Three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analysis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techniques: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Processor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Utilization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Bound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Response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795"/>
              </a:spcBef>
            </a:pPr>
            <a:r>
              <a:rPr sz="140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Processor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Demand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Criterion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9044" y="2184534"/>
            <a:ext cx="1201420" cy="108013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</a:pP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1400" b="1" spc="5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1425" b="1" spc="82" baseline="-20467" dirty="0">
                <a:solidFill>
                  <a:srgbClr val="0000FF"/>
                </a:solidFill>
                <a:latin typeface="Times New Roman"/>
                <a:cs typeface="Times New Roman"/>
              </a:rPr>
              <a:t>lub</a:t>
            </a:r>
            <a:endParaRPr sz="1425" baseline="-204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95"/>
              </a:spcBef>
            </a:pPr>
            <a:r>
              <a:rPr sz="16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400" b="1" spc="3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425" b="1" baseline="-20467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425" b="1" spc="172" baseline="-2046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1400" b="1" spc="9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425" b="1" spc="135" baseline="-20467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425" baseline="-204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sz="16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400" b="1" spc="3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g(0,L)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1400" b="1" spc="15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300"/>
              </a:spcBef>
            </a:pPr>
            <a:r>
              <a:rPr sz="700" spc="-25" dirty="0">
                <a:latin typeface="Times New Roman"/>
                <a:cs typeface="Times New Roman"/>
              </a:rPr>
              <a:t>58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59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4204" y="304292"/>
            <a:ext cx="23272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23365" algn="l"/>
              </a:tabLst>
            </a:pPr>
            <a:r>
              <a:rPr spc="-10" dirty="0"/>
              <a:t>Complexity</a:t>
            </a:r>
            <a:r>
              <a:rPr dirty="0"/>
              <a:t>	</a:t>
            </a:r>
            <a:r>
              <a:rPr spc="-10"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920" y="771255"/>
            <a:ext cx="4071620" cy="214820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80"/>
              </a:spcBef>
              <a:tabLst>
                <a:tab pos="2691765" algn="l"/>
              </a:tabLst>
            </a:pPr>
            <a:r>
              <a:rPr sz="1600" spc="1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Utilization</a:t>
            </a:r>
            <a:r>
              <a:rPr sz="1600" b="1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based</a:t>
            </a:r>
            <a:r>
              <a:rPr sz="1600" b="1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analysis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(U</a:t>
            </a:r>
            <a:r>
              <a:rPr sz="16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1600" spc="4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1575" spc="67" baseline="-21164" dirty="0">
                <a:solidFill>
                  <a:srgbClr val="0000FF"/>
                </a:solidFill>
                <a:latin typeface="Times New Roman"/>
                <a:cs typeface="Times New Roman"/>
              </a:rPr>
              <a:t>lub</a:t>
            </a:r>
            <a:r>
              <a:rPr sz="1600" spc="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311785">
              <a:lnSpc>
                <a:spcPct val="100000"/>
              </a:lnSpc>
              <a:spcBef>
                <a:spcPts val="484"/>
              </a:spcBef>
            </a:pPr>
            <a:r>
              <a:rPr sz="1400" spc="7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400" spc="70" dirty="0">
                <a:latin typeface="Times New Roman"/>
                <a:cs typeface="Times New Roman"/>
              </a:rPr>
              <a:t>O(</a:t>
            </a:r>
            <a:r>
              <a:rPr sz="1400" i="1" spc="70" dirty="0">
                <a:latin typeface="Times New Roman"/>
                <a:cs typeface="Times New Roman"/>
              </a:rPr>
              <a:t>n</a:t>
            </a:r>
            <a:r>
              <a:rPr sz="1400" spc="70" dirty="0">
                <a:latin typeface="Times New Roman"/>
                <a:cs typeface="Times New Roman"/>
              </a:rPr>
              <a:t>)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complexity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2691765" algn="l"/>
              </a:tabLst>
            </a:pPr>
            <a:r>
              <a:rPr sz="1600" spc="6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Response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analysis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16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600" spc="3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575" baseline="-21164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575" spc="195" baseline="-211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1600" spc="7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575" spc="112" baseline="-21164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600" spc="7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311785">
              <a:lnSpc>
                <a:spcPct val="100000"/>
              </a:lnSpc>
              <a:spcBef>
                <a:spcPts val="490"/>
              </a:spcBef>
            </a:pPr>
            <a:r>
              <a:rPr sz="140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Pseudo-polynomial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complexity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2691765" algn="l"/>
              </a:tabLst>
            </a:pPr>
            <a:r>
              <a:rPr sz="1600" spc="5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b="1" spc="55" dirty="0">
                <a:solidFill>
                  <a:srgbClr val="0000FF"/>
                </a:solidFill>
                <a:latin typeface="Times New Roman"/>
                <a:cs typeface="Times New Roman"/>
              </a:rPr>
              <a:t>Processor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demand</a:t>
            </a:r>
            <a:r>
              <a:rPr sz="1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analysis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1600" dirty="0">
                <a:solidFill>
                  <a:srgbClr val="0000FF"/>
                </a:solidFill>
                <a:latin typeface="Symbol"/>
                <a:cs typeface="Symbol"/>
              </a:rPr>
              <a:t>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600" spc="3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g(0,L)</a:t>
            </a:r>
            <a:r>
              <a:rPr sz="16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100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1600" spc="100" dirty="0">
                <a:solidFill>
                  <a:srgbClr val="0000FF"/>
                </a:solidFill>
                <a:latin typeface="Times New Roman"/>
                <a:cs typeface="Times New Roman"/>
              </a:rPr>
              <a:t>L)</a:t>
            </a:r>
            <a:endParaRPr sz="1600">
              <a:latin typeface="Times New Roman"/>
              <a:cs typeface="Times New Roman"/>
            </a:endParaRPr>
          </a:p>
          <a:p>
            <a:pPr marL="311785">
              <a:lnSpc>
                <a:spcPct val="100000"/>
              </a:lnSpc>
              <a:spcBef>
                <a:spcPts val="490"/>
              </a:spcBef>
            </a:pPr>
            <a:r>
              <a:rPr sz="140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Pseudo-polynomial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complexity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solidFill>
                  <a:srgbClr val="0000FF"/>
                </a:solidFill>
              </a:rPr>
              <a:t>Implementation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947801" y="1063625"/>
            <a:ext cx="771525" cy="161925"/>
            <a:chOff x="947801" y="1063625"/>
            <a:chExt cx="771525" cy="161925"/>
          </a:xfrm>
        </p:grpSpPr>
        <p:sp>
          <p:nvSpPr>
            <p:cNvPr id="5" name="object 5"/>
            <p:cNvSpPr/>
            <p:nvPr/>
          </p:nvSpPr>
          <p:spPr>
            <a:xfrm>
              <a:off x="95097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402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316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26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231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6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840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8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45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7552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060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669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974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584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888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1498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803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412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3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717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3272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7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632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4241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4546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0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156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2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460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6070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6375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A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984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D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7289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F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78992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3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204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6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813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118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C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9728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D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0032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1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0642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4D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0947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1556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9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1861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AD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24712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E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2776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F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3385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3690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3995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7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4604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9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4909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C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55192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5824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0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6433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6738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3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7348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6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7652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7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8262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A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8567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B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9176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9481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00912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0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0396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1005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4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1310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1920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7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2224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8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2834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E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3139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3748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C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40536" y="10667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D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4968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E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5577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EB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5882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6492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1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6796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2EB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74064" y="10667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2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83208" y="10667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A3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92352" y="10667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A5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01496" y="10667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A6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10640" y="1066799"/>
              <a:ext cx="43180" cy="152400"/>
            </a:xfrm>
            <a:custGeom>
              <a:avLst/>
              <a:gdLst/>
              <a:ahLst/>
              <a:cxnLst/>
              <a:rect l="l" t="t" r="r" b="b"/>
              <a:pathLst>
                <a:path w="43180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  <a:path w="43180" h="152400">
                  <a:moveTo>
                    <a:pt x="18275" y="0"/>
                  </a:moveTo>
                  <a:lnTo>
                    <a:pt x="12192" y="0"/>
                  </a:lnTo>
                  <a:lnTo>
                    <a:pt x="9144" y="0"/>
                  </a:lnTo>
                  <a:lnTo>
                    <a:pt x="9144" y="152400"/>
                  </a:lnTo>
                  <a:lnTo>
                    <a:pt x="12192" y="152400"/>
                  </a:lnTo>
                  <a:lnTo>
                    <a:pt x="18275" y="152400"/>
                  </a:lnTo>
                  <a:lnTo>
                    <a:pt x="18275" y="0"/>
                  </a:lnTo>
                  <a:close/>
                </a:path>
                <a:path w="43180" h="152400">
                  <a:moveTo>
                    <a:pt x="42672" y="0"/>
                  </a:moveTo>
                  <a:lnTo>
                    <a:pt x="42672" y="0"/>
                  </a:lnTo>
                  <a:lnTo>
                    <a:pt x="18288" y="0"/>
                  </a:lnTo>
                  <a:lnTo>
                    <a:pt x="18288" y="152400"/>
                  </a:lnTo>
                  <a:lnTo>
                    <a:pt x="42672" y="152400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A6E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353312" y="10667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6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362456" y="10667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5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371600" y="10667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3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80744" y="10667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2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38988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2EB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39598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1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9903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0512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EB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0817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E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14272" y="10667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9D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2341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C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42646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43256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E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3560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8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44170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7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4475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5084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4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45389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459992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0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46304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46913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7218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B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47828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A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48132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7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48742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6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49047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3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49656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49961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0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05712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50876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C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1485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9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51790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8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52095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4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52704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53009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F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536192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E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53924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AD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54533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9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54838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5448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4D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55752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1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56362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D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6667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C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57276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57581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6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81912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3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8496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F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9105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D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9410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A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0020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0324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60934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2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1239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0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61848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62153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27632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7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3068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63677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3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63982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4592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64896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65506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65811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66420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667256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673352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676400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682496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8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685544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6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691640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694688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00784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703832" y="1066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709928" y="1066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950976" y="1066800"/>
              <a:ext cx="765175" cy="155575"/>
            </a:xfrm>
            <a:custGeom>
              <a:avLst/>
              <a:gdLst/>
              <a:ahLst/>
              <a:cxnLst/>
              <a:rect l="l" t="t" r="r" b="b"/>
              <a:pathLst>
                <a:path w="765175" h="155575">
                  <a:moveTo>
                    <a:pt x="0" y="155448"/>
                  </a:moveTo>
                  <a:lnTo>
                    <a:pt x="765048" y="155448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967740" y="1069847"/>
            <a:ext cx="730250" cy="146685"/>
          </a:xfrm>
          <a:prstGeom prst="rect">
            <a:avLst/>
          </a:prstGeom>
          <a:solidFill>
            <a:srgbClr val="A5ECDA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50"/>
              </a:lnSpc>
            </a:pPr>
            <a:r>
              <a:rPr sz="1200" b="1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947801" y="1216025"/>
            <a:ext cx="771525" cy="161925"/>
            <a:chOff x="947801" y="1216025"/>
            <a:chExt cx="771525" cy="161925"/>
          </a:xfrm>
        </p:grpSpPr>
        <p:sp>
          <p:nvSpPr>
            <p:cNvPr id="157" name="object 157"/>
            <p:cNvSpPr/>
            <p:nvPr/>
          </p:nvSpPr>
          <p:spPr>
            <a:xfrm>
              <a:off x="95097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5707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6316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6926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7536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8145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8755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9364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9974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0584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11936" y="12192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FF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1498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02108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2717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3327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3936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4546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5156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5765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6375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6984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7594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08204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08813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09423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10032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10642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11252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11861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12471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13080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136904" y="12192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13995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14604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15214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15824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16433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17043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17652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18262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18872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19481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20091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20700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21310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21920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22529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23139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23748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24358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24968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25577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261872" y="12191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27101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277112" y="1219199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12179" y="152400"/>
                  </a:lnTo>
                  <a:lnTo>
                    <a:pt x="12179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28930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295400" y="1219199"/>
              <a:ext cx="24765" cy="152400"/>
            </a:xfrm>
            <a:custGeom>
              <a:avLst/>
              <a:gdLst/>
              <a:ahLst/>
              <a:cxnLst/>
              <a:rect l="l" t="t" r="r" b="b"/>
              <a:pathLst>
                <a:path w="2476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24765" h="152400">
                  <a:moveTo>
                    <a:pt x="24371" y="0"/>
                  </a:moveTo>
                  <a:lnTo>
                    <a:pt x="18288" y="0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6096" y="152400"/>
                  </a:lnTo>
                  <a:lnTo>
                    <a:pt x="12192" y="152400"/>
                  </a:lnTo>
                  <a:lnTo>
                    <a:pt x="18288" y="152400"/>
                  </a:lnTo>
                  <a:lnTo>
                    <a:pt x="24371" y="152400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319784" y="1219199"/>
              <a:ext cx="24765" cy="152400"/>
            </a:xfrm>
            <a:custGeom>
              <a:avLst/>
              <a:gdLst/>
              <a:ahLst/>
              <a:cxnLst/>
              <a:rect l="l" t="t" r="r" b="b"/>
              <a:pathLst>
                <a:path w="24765" h="152400">
                  <a:moveTo>
                    <a:pt x="18275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12192" y="152400"/>
                  </a:lnTo>
                  <a:lnTo>
                    <a:pt x="18275" y="152400"/>
                  </a:lnTo>
                  <a:lnTo>
                    <a:pt x="18275" y="0"/>
                  </a:lnTo>
                  <a:close/>
                </a:path>
                <a:path w="24765" h="152400">
                  <a:moveTo>
                    <a:pt x="24384" y="0"/>
                  </a:moveTo>
                  <a:lnTo>
                    <a:pt x="18288" y="0"/>
                  </a:lnTo>
                  <a:lnTo>
                    <a:pt x="18288" y="152400"/>
                  </a:lnTo>
                  <a:lnTo>
                    <a:pt x="24384" y="1524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344168" y="1219199"/>
              <a:ext cx="24765" cy="152400"/>
            </a:xfrm>
            <a:custGeom>
              <a:avLst/>
              <a:gdLst/>
              <a:ahLst/>
              <a:cxnLst/>
              <a:rect l="l" t="t" r="r" b="b"/>
              <a:pathLst>
                <a:path w="24765" h="1524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12179" y="152400"/>
                  </a:lnTo>
                  <a:lnTo>
                    <a:pt x="12179" y="0"/>
                  </a:lnTo>
                  <a:close/>
                </a:path>
                <a:path w="24765" h="152400">
                  <a:moveTo>
                    <a:pt x="24371" y="0"/>
                  </a:moveTo>
                  <a:lnTo>
                    <a:pt x="18288" y="0"/>
                  </a:lnTo>
                  <a:lnTo>
                    <a:pt x="12192" y="0"/>
                  </a:lnTo>
                  <a:lnTo>
                    <a:pt x="12192" y="152400"/>
                  </a:lnTo>
                  <a:lnTo>
                    <a:pt x="18288" y="152400"/>
                  </a:lnTo>
                  <a:lnTo>
                    <a:pt x="24371" y="152400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36855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374648" y="1219199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12179" y="152400"/>
                  </a:lnTo>
                  <a:lnTo>
                    <a:pt x="12179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38684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392936" y="12191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40208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40817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41427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42036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42646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43256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43865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44475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45084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45694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46304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46913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47523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48132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48742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49352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49961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50571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51180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517904" y="12192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52095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52704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53314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53924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54533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55143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55752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56362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56972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57581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58191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58800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59410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60020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0629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1239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1848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2458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3068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3677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64287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648968" y="12192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FF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65201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65811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66420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030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7640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82496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88592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694688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700784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706880" y="12192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950976" y="1219200"/>
              <a:ext cx="765175" cy="155575"/>
            </a:xfrm>
            <a:custGeom>
              <a:avLst/>
              <a:gdLst/>
              <a:ahLst/>
              <a:cxnLst/>
              <a:rect l="l" t="t" r="r" b="b"/>
              <a:pathLst>
                <a:path w="765175" h="155575">
                  <a:moveTo>
                    <a:pt x="0" y="155448"/>
                  </a:moveTo>
                  <a:lnTo>
                    <a:pt x="765048" y="155448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3" name="object 273"/>
          <p:cNvSpPr txBox="1"/>
          <p:nvPr/>
        </p:nvSpPr>
        <p:spPr>
          <a:xfrm>
            <a:off x="967740" y="1225295"/>
            <a:ext cx="730250" cy="146685"/>
          </a:xfrm>
          <a:prstGeom prst="rect">
            <a:avLst/>
          </a:prstGeom>
          <a:solidFill>
            <a:srgbClr val="FFFFBE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50"/>
              </a:lnSpc>
            </a:pPr>
            <a:r>
              <a:rPr sz="1200" b="1" spc="-5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74" name="object 274"/>
          <p:cNvGrpSpPr/>
          <p:nvPr/>
        </p:nvGrpSpPr>
        <p:grpSpPr>
          <a:xfrm>
            <a:off x="947801" y="1673225"/>
            <a:ext cx="771525" cy="161925"/>
            <a:chOff x="947801" y="1673225"/>
            <a:chExt cx="771525" cy="161925"/>
          </a:xfrm>
        </p:grpSpPr>
        <p:sp>
          <p:nvSpPr>
            <p:cNvPr id="275" name="object 275"/>
            <p:cNvSpPr/>
            <p:nvPr/>
          </p:nvSpPr>
          <p:spPr>
            <a:xfrm>
              <a:off x="95097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95402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96012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96316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96926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97231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6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97840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8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98145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987552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99060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9669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9974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00584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00888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01498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01803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02412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3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02717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033272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7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03632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04241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04546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0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05156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2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05460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06070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06375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A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06984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D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07289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F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078992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3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08204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6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08813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09118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C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09728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D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10032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1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10642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4D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10947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11556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9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11861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AD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124712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E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12776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F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13385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13690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13995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7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14604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9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14909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C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155192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15824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0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16433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16738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3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17348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6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17652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7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18262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A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18567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B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19176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19481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200912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0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20396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21005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4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21310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21920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7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22224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8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22834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E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23139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23748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C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240536" y="16763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D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24968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E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25577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EB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25882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26492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1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26796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2EB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274064" y="16763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2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283208" y="16763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A3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292352" y="16763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A5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1301496" y="16763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A6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310640" y="1676399"/>
              <a:ext cx="43180" cy="152400"/>
            </a:xfrm>
            <a:custGeom>
              <a:avLst/>
              <a:gdLst/>
              <a:ahLst/>
              <a:cxnLst/>
              <a:rect l="l" t="t" r="r" b="b"/>
              <a:pathLst>
                <a:path w="43180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  <a:path w="43180" h="152400">
                  <a:moveTo>
                    <a:pt x="18275" y="0"/>
                  </a:moveTo>
                  <a:lnTo>
                    <a:pt x="12192" y="0"/>
                  </a:lnTo>
                  <a:lnTo>
                    <a:pt x="9144" y="0"/>
                  </a:lnTo>
                  <a:lnTo>
                    <a:pt x="9144" y="152400"/>
                  </a:lnTo>
                  <a:lnTo>
                    <a:pt x="12192" y="152400"/>
                  </a:lnTo>
                  <a:lnTo>
                    <a:pt x="18275" y="152400"/>
                  </a:lnTo>
                  <a:lnTo>
                    <a:pt x="18275" y="0"/>
                  </a:lnTo>
                  <a:close/>
                </a:path>
                <a:path w="43180" h="152400">
                  <a:moveTo>
                    <a:pt x="42672" y="0"/>
                  </a:moveTo>
                  <a:lnTo>
                    <a:pt x="42672" y="0"/>
                  </a:lnTo>
                  <a:lnTo>
                    <a:pt x="18288" y="0"/>
                  </a:lnTo>
                  <a:lnTo>
                    <a:pt x="18288" y="152400"/>
                  </a:lnTo>
                  <a:lnTo>
                    <a:pt x="42672" y="152400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A6E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353312" y="16763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6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362456" y="16763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5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371600" y="16763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3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380744" y="16763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2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38988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2EB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39598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1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39903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40512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EB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40817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E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414272" y="16763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9D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42341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C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42646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43256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E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43560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8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44170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7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144475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145084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4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145389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1459992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0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146304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146913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147218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B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147828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A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48132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7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148742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6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49047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3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49656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49961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0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505712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50876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C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51485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9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51790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8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52095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4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152704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153009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F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1536192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E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153924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AD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154533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9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154838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155448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4D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155752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1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56362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D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156667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C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157276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157581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6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1581912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3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158496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F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159105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D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159410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A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160020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160324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60934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2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161239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0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161848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162153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1627632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7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163068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163677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3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163982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164592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64896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65506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165811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166420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1667256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1673352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1676400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1682496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8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1685544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6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1691640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1694688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1700784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1703832" y="1676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1709928" y="1676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950976" y="1676400"/>
              <a:ext cx="765175" cy="155575"/>
            </a:xfrm>
            <a:custGeom>
              <a:avLst/>
              <a:gdLst/>
              <a:ahLst/>
              <a:cxnLst/>
              <a:rect l="l" t="t" r="r" b="b"/>
              <a:pathLst>
                <a:path w="765175" h="155575">
                  <a:moveTo>
                    <a:pt x="0" y="155448"/>
                  </a:moveTo>
                  <a:lnTo>
                    <a:pt x="765048" y="155448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5" name="object 425"/>
          <p:cNvSpPr txBox="1"/>
          <p:nvPr/>
        </p:nvSpPr>
        <p:spPr>
          <a:xfrm>
            <a:off x="967740" y="1679447"/>
            <a:ext cx="730250" cy="146685"/>
          </a:xfrm>
          <a:prstGeom prst="rect">
            <a:avLst/>
          </a:prstGeom>
          <a:solidFill>
            <a:srgbClr val="A5ECDA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50"/>
              </a:lnSpc>
            </a:pPr>
            <a:r>
              <a:rPr sz="1200" b="1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26" name="object 426"/>
          <p:cNvGrpSpPr/>
          <p:nvPr/>
        </p:nvGrpSpPr>
        <p:grpSpPr>
          <a:xfrm>
            <a:off x="947801" y="1825625"/>
            <a:ext cx="771525" cy="161925"/>
            <a:chOff x="947801" y="1825625"/>
            <a:chExt cx="771525" cy="161925"/>
          </a:xfrm>
        </p:grpSpPr>
        <p:sp>
          <p:nvSpPr>
            <p:cNvPr id="427" name="object 427"/>
            <p:cNvSpPr/>
            <p:nvPr/>
          </p:nvSpPr>
          <p:spPr>
            <a:xfrm>
              <a:off x="95097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95707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96316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96926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97536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98145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98755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99364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99974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100584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1011936" y="1828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101498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102108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102717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103327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103936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104546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105156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105765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106375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106984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107594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108204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108813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109423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110032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110642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111252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111861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112471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113080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1136904" y="1828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113995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114604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115214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115824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116433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117043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117652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118262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118872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119481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120091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120700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121310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121920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1225296" y="1828799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12192" y="1524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123748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124358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124968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125577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126187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1267968" y="1828799"/>
              <a:ext cx="15240" cy="152400"/>
            </a:xfrm>
            <a:custGeom>
              <a:avLst/>
              <a:gdLst/>
              <a:ahLst/>
              <a:cxnLst/>
              <a:rect l="l" t="t" r="r" b="b"/>
              <a:pathLst>
                <a:path w="15240" h="152400">
                  <a:moveTo>
                    <a:pt x="15240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44" y="152400"/>
                  </a:lnTo>
                  <a:lnTo>
                    <a:pt x="15240" y="1524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128320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1289304" y="1828799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12179" y="152400"/>
                  </a:lnTo>
                  <a:lnTo>
                    <a:pt x="12179" y="0"/>
                  </a:lnTo>
                  <a:close/>
                </a:path>
              </a:pathLst>
            </a:custGeom>
            <a:solidFill>
              <a:srgbClr val="FF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1301496" y="1828799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12192" y="1524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1313688" y="1828799"/>
              <a:ext cx="36830" cy="152400"/>
            </a:xfrm>
            <a:custGeom>
              <a:avLst/>
              <a:gdLst/>
              <a:ahLst/>
              <a:cxnLst/>
              <a:rect l="l" t="t" r="r" b="b"/>
              <a:pathLst>
                <a:path w="36830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36830" h="152400">
                  <a:moveTo>
                    <a:pt x="24371" y="0"/>
                  </a:moveTo>
                  <a:lnTo>
                    <a:pt x="18288" y="0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6096" y="152400"/>
                  </a:lnTo>
                  <a:lnTo>
                    <a:pt x="12192" y="152400"/>
                  </a:lnTo>
                  <a:lnTo>
                    <a:pt x="18288" y="152400"/>
                  </a:lnTo>
                  <a:lnTo>
                    <a:pt x="24371" y="152400"/>
                  </a:lnTo>
                  <a:lnTo>
                    <a:pt x="24371" y="0"/>
                  </a:lnTo>
                  <a:close/>
                </a:path>
                <a:path w="36830" h="152400">
                  <a:moveTo>
                    <a:pt x="36576" y="0"/>
                  </a:moveTo>
                  <a:lnTo>
                    <a:pt x="30480" y="0"/>
                  </a:lnTo>
                  <a:lnTo>
                    <a:pt x="24384" y="0"/>
                  </a:lnTo>
                  <a:lnTo>
                    <a:pt x="24384" y="152400"/>
                  </a:lnTo>
                  <a:lnTo>
                    <a:pt x="30480" y="152400"/>
                  </a:lnTo>
                  <a:lnTo>
                    <a:pt x="36576" y="152400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1350264" y="1828799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12700" h="152400">
                  <a:moveTo>
                    <a:pt x="12192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12192" y="1524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1362456" y="1828799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12700" h="152400">
                  <a:moveTo>
                    <a:pt x="12192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12192" y="1524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137464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1380744" y="1828799"/>
              <a:ext cx="15240" cy="152400"/>
            </a:xfrm>
            <a:custGeom>
              <a:avLst/>
              <a:gdLst/>
              <a:ahLst/>
              <a:cxnLst/>
              <a:rect l="l" t="t" r="r" b="b"/>
              <a:pathLst>
                <a:path w="15240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15240" h="152400">
                  <a:moveTo>
                    <a:pt x="15240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6096" y="152400"/>
                  </a:lnTo>
                  <a:lnTo>
                    <a:pt x="12192" y="152400"/>
                  </a:lnTo>
                  <a:lnTo>
                    <a:pt x="15240" y="1524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139598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140208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140817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141427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142036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1426464" y="1828799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12700" h="152400">
                  <a:moveTo>
                    <a:pt x="12192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12192" y="1524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143865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144475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145084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145694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146304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146913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147523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148132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148742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49352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149961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150571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151180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1517904" y="1828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152095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152704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153314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153924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154533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155143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155752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156362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156972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157581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158191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158800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159410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160020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160629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161239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4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161848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162458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163068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163677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164287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1648968" y="18288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165201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165811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166420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167030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167640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1682496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1688592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1694688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1700784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1706880" y="18288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950976" y="1828800"/>
              <a:ext cx="765175" cy="155575"/>
            </a:xfrm>
            <a:custGeom>
              <a:avLst/>
              <a:gdLst/>
              <a:ahLst/>
              <a:cxnLst/>
              <a:rect l="l" t="t" r="r" b="b"/>
              <a:pathLst>
                <a:path w="765175" h="155575">
                  <a:moveTo>
                    <a:pt x="0" y="155448"/>
                  </a:moveTo>
                  <a:lnTo>
                    <a:pt x="765048" y="155448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1" name="object 541"/>
          <p:cNvSpPr txBox="1"/>
          <p:nvPr/>
        </p:nvSpPr>
        <p:spPr>
          <a:xfrm>
            <a:off x="967740" y="1834895"/>
            <a:ext cx="730250" cy="146685"/>
          </a:xfrm>
          <a:prstGeom prst="rect">
            <a:avLst/>
          </a:prstGeom>
          <a:solidFill>
            <a:srgbClr val="FFA8A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50"/>
              </a:lnSpc>
            </a:pPr>
            <a:r>
              <a:rPr sz="1200" b="1" spc="-5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42" name="object 542"/>
          <p:cNvGrpSpPr/>
          <p:nvPr/>
        </p:nvGrpSpPr>
        <p:grpSpPr>
          <a:xfrm>
            <a:off x="947801" y="2282825"/>
            <a:ext cx="771525" cy="161925"/>
            <a:chOff x="947801" y="2282825"/>
            <a:chExt cx="771525" cy="161925"/>
          </a:xfrm>
        </p:grpSpPr>
        <p:sp>
          <p:nvSpPr>
            <p:cNvPr id="543" name="object 543"/>
            <p:cNvSpPr/>
            <p:nvPr/>
          </p:nvSpPr>
          <p:spPr>
            <a:xfrm>
              <a:off x="95097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95402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96012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96316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96926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97231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6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97840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8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98145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987552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99060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99669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99974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100584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100888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101498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101803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102412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3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102717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1033272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7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103632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104241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104546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0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105156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2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105460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106070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106375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A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106984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D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107289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F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1078992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3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108204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6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108813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109118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C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109728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D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110032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1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110642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4D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110947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111556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9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111861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AD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1124712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E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112776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F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113385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113690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113995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7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114604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9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114909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C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1155192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115824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0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116433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116738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3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117348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6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117652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7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118262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A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118567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B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119176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119481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1200912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0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120396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121005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4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121310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121920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7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122224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8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122834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E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123139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123748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C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1240536" y="22859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D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124968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E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125577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EB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125882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126492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1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126796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2EB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1274064" y="22859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2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1283208" y="22859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A3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1292352" y="22859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A5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1301496" y="22859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A6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1310640" y="2285999"/>
              <a:ext cx="43180" cy="152400"/>
            </a:xfrm>
            <a:custGeom>
              <a:avLst/>
              <a:gdLst/>
              <a:ahLst/>
              <a:cxnLst/>
              <a:rect l="l" t="t" r="r" b="b"/>
              <a:pathLst>
                <a:path w="43180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  <a:path w="43180" h="152400">
                  <a:moveTo>
                    <a:pt x="18275" y="0"/>
                  </a:moveTo>
                  <a:lnTo>
                    <a:pt x="12192" y="0"/>
                  </a:lnTo>
                  <a:lnTo>
                    <a:pt x="9144" y="0"/>
                  </a:lnTo>
                  <a:lnTo>
                    <a:pt x="9144" y="152400"/>
                  </a:lnTo>
                  <a:lnTo>
                    <a:pt x="12192" y="152400"/>
                  </a:lnTo>
                  <a:lnTo>
                    <a:pt x="18275" y="152400"/>
                  </a:lnTo>
                  <a:lnTo>
                    <a:pt x="18275" y="0"/>
                  </a:lnTo>
                  <a:close/>
                </a:path>
                <a:path w="43180" h="152400">
                  <a:moveTo>
                    <a:pt x="42672" y="0"/>
                  </a:moveTo>
                  <a:lnTo>
                    <a:pt x="42672" y="0"/>
                  </a:lnTo>
                  <a:lnTo>
                    <a:pt x="18288" y="0"/>
                  </a:lnTo>
                  <a:lnTo>
                    <a:pt x="18288" y="152400"/>
                  </a:lnTo>
                  <a:lnTo>
                    <a:pt x="42672" y="152400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A6E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1353312" y="22859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6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1362456" y="22859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5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1371600" y="22859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3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1380744" y="22859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2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138988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2EB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139598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1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139903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140512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EB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140817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E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1414272" y="22859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9D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142341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C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142646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143256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E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143560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8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144170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7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144475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145084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4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145389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1459992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0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146304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146913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147218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B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147828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A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148132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7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148742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6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149047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3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149656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149961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0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1505712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150876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C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151485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9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151790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8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152095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4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152704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153009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F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1536192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E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153924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AD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154533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9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154838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155448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4D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155752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1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156362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D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156667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C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157276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157581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6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1581912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3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158496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F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159105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D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159410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A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160020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160324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160934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2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161239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0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161848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162153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1627632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7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163068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163677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3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163982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164592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164896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165506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165811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166420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1667256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1673352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1676400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1682496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8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1685544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6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1691640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1694688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1700784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1703832" y="22860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1709928" y="22860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950976" y="2286000"/>
              <a:ext cx="765175" cy="155575"/>
            </a:xfrm>
            <a:custGeom>
              <a:avLst/>
              <a:gdLst/>
              <a:ahLst/>
              <a:cxnLst/>
              <a:rect l="l" t="t" r="r" b="b"/>
              <a:pathLst>
                <a:path w="765175" h="155575">
                  <a:moveTo>
                    <a:pt x="0" y="155448"/>
                  </a:moveTo>
                  <a:lnTo>
                    <a:pt x="765048" y="155448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3" name="object 693"/>
          <p:cNvSpPr txBox="1"/>
          <p:nvPr/>
        </p:nvSpPr>
        <p:spPr>
          <a:xfrm>
            <a:off x="967740" y="2289047"/>
            <a:ext cx="730250" cy="146685"/>
          </a:xfrm>
          <a:prstGeom prst="rect">
            <a:avLst/>
          </a:prstGeom>
          <a:solidFill>
            <a:srgbClr val="A5ECDA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50"/>
              </a:lnSpc>
            </a:pPr>
            <a:r>
              <a:rPr sz="1200" b="1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94" name="object 694"/>
          <p:cNvGrpSpPr/>
          <p:nvPr/>
        </p:nvGrpSpPr>
        <p:grpSpPr>
          <a:xfrm>
            <a:off x="947801" y="2435225"/>
            <a:ext cx="771525" cy="161925"/>
            <a:chOff x="947801" y="2435225"/>
            <a:chExt cx="771525" cy="161925"/>
          </a:xfrm>
        </p:grpSpPr>
        <p:sp>
          <p:nvSpPr>
            <p:cNvPr id="695" name="object 695"/>
            <p:cNvSpPr/>
            <p:nvPr/>
          </p:nvSpPr>
          <p:spPr>
            <a:xfrm>
              <a:off x="95097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95707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96316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96926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97536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98145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98755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99364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99974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100584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1011936" y="2438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FF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101498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102108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102717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103327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103936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104546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105156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105765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106375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106984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107594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108204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108813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109423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110032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110642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111252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111861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112471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113080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1136904" y="2438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113995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114604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115214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115824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116433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117043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117652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118262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118872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119481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120091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120700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121310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121920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122529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123139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123748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124358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124968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125577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1261872" y="24383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127101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1277112" y="2438399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12179" y="152400"/>
                  </a:lnTo>
                  <a:lnTo>
                    <a:pt x="12179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128930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1295400" y="2438399"/>
              <a:ext cx="24765" cy="152400"/>
            </a:xfrm>
            <a:custGeom>
              <a:avLst/>
              <a:gdLst/>
              <a:ahLst/>
              <a:cxnLst/>
              <a:rect l="l" t="t" r="r" b="b"/>
              <a:pathLst>
                <a:path w="2476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24765" h="152400">
                  <a:moveTo>
                    <a:pt x="24371" y="0"/>
                  </a:moveTo>
                  <a:lnTo>
                    <a:pt x="18288" y="0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6096" y="152400"/>
                  </a:lnTo>
                  <a:lnTo>
                    <a:pt x="12192" y="152400"/>
                  </a:lnTo>
                  <a:lnTo>
                    <a:pt x="18288" y="152400"/>
                  </a:lnTo>
                  <a:lnTo>
                    <a:pt x="24371" y="152400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1319784" y="2438399"/>
              <a:ext cx="24765" cy="152400"/>
            </a:xfrm>
            <a:custGeom>
              <a:avLst/>
              <a:gdLst/>
              <a:ahLst/>
              <a:cxnLst/>
              <a:rect l="l" t="t" r="r" b="b"/>
              <a:pathLst>
                <a:path w="24765" h="152400">
                  <a:moveTo>
                    <a:pt x="18275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12192" y="152400"/>
                  </a:lnTo>
                  <a:lnTo>
                    <a:pt x="18275" y="152400"/>
                  </a:lnTo>
                  <a:lnTo>
                    <a:pt x="18275" y="0"/>
                  </a:lnTo>
                  <a:close/>
                </a:path>
                <a:path w="24765" h="152400">
                  <a:moveTo>
                    <a:pt x="24384" y="0"/>
                  </a:moveTo>
                  <a:lnTo>
                    <a:pt x="18288" y="0"/>
                  </a:lnTo>
                  <a:lnTo>
                    <a:pt x="18288" y="152400"/>
                  </a:lnTo>
                  <a:lnTo>
                    <a:pt x="24384" y="1524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F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1344168" y="2438399"/>
              <a:ext cx="24765" cy="152400"/>
            </a:xfrm>
            <a:custGeom>
              <a:avLst/>
              <a:gdLst/>
              <a:ahLst/>
              <a:cxnLst/>
              <a:rect l="l" t="t" r="r" b="b"/>
              <a:pathLst>
                <a:path w="24765" h="1524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12179" y="152400"/>
                  </a:lnTo>
                  <a:lnTo>
                    <a:pt x="12179" y="0"/>
                  </a:lnTo>
                  <a:close/>
                </a:path>
                <a:path w="24765" h="152400">
                  <a:moveTo>
                    <a:pt x="24371" y="0"/>
                  </a:moveTo>
                  <a:lnTo>
                    <a:pt x="18288" y="0"/>
                  </a:lnTo>
                  <a:lnTo>
                    <a:pt x="12192" y="0"/>
                  </a:lnTo>
                  <a:lnTo>
                    <a:pt x="12192" y="152400"/>
                  </a:lnTo>
                  <a:lnTo>
                    <a:pt x="18288" y="152400"/>
                  </a:lnTo>
                  <a:lnTo>
                    <a:pt x="24371" y="152400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136855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1374648" y="2438399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12179" y="152400"/>
                  </a:lnTo>
                  <a:lnTo>
                    <a:pt x="12179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138684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1392936" y="24383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140208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140817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141427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142036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142646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143256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143865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144475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145084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145694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146304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146913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147523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148132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148742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149352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149961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150571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151180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1517904" y="2438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152095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152704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153314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153924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154533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155143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155752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156362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156972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157581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158191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158800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159410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160020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160629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161239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161848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162458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163068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163677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164287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1648968" y="24384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FF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165201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165811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166420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167030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167640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1682496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1688592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1694688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1700784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1706880" y="24384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950976" y="2438400"/>
              <a:ext cx="765175" cy="155575"/>
            </a:xfrm>
            <a:custGeom>
              <a:avLst/>
              <a:gdLst/>
              <a:ahLst/>
              <a:cxnLst/>
              <a:rect l="l" t="t" r="r" b="b"/>
              <a:pathLst>
                <a:path w="765175" h="155575">
                  <a:moveTo>
                    <a:pt x="0" y="155448"/>
                  </a:moveTo>
                  <a:lnTo>
                    <a:pt x="765048" y="155448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1" name="object 811"/>
          <p:cNvSpPr txBox="1"/>
          <p:nvPr/>
        </p:nvSpPr>
        <p:spPr>
          <a:xfrm>
            <a:off x="967740" y="2444495"/>
            <a:ext cx="730250" cy="146685"/>
          </a:xfrm>
          <a:prstGeom prst="rect">
            <a:avLst/>
          </a:prstGeom>
          <a:solidFill>
            <a:srgbClr val="FFFFBE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50"/>
              </a:lnSpc>
            </a:pPr>
            <a:r>
              <a:rPr sz="1200" b="1" spc="-5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12" name="object 812"/>
          <p:cNvGrpSpPr/>
          <p:nvPr/>
        </p:nvGrpSpPr>
        <p:grpSpPr>
          <a:xfrm>
            <a:off x="947801" y="2892425"/>
            <a:ext cx="771525" cy="161925"/>
            <a:chOff x="947801" y="2892425"/>
            <a:chExt cx="771525" cy="161925"/>
          </a:xfrm>
        </p:grpSpPr>
        <p:sp>
          <p:nvSpPr>
            <p:cNvPr id="813" name="object 813"/>
            <p:cNvSpPr/>
            <p:nvPr/>
          </p:nvSpPr>
          <p:spPr>
            <a:xfrm>
              <a:off x="95097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95402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96012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96316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96926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97231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6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97840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8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98145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987552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99060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99669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99974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100584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100888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101498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101803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102412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3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102717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1033272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7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103632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104241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104546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0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105156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2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105460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106070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106375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A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106984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D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107289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F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1078992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3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108204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6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108813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109118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C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109728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D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110032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1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110642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4D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110947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111556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9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111861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AD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1124712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E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112776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F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113385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113690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113995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7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114604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9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114909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C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1155192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115824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0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116433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116738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3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117348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6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117652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7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118262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A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118567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B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119176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119481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1200912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0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120396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121005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4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121310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121920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7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122224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8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122834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E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123139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123748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C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1240536" y="28955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D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124968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E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125577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EB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125882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126492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1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126796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2EB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1274064" y="28955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2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1283208" y="28955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A3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1292352" y="28955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A5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1301496" y="28955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A6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1310640" y="2895599"/>
              <a:ext cx="43180" cy="152400"/>
            </a:xfrm>
            <a:custGeom>
              <a:avLst/>
              <a:gdLst/>
              <a:ahLst/>
              <a:cxnLst/>
              <a:rect l="l" t="t" r="r" b="b"/>
              <a:pathLst>
                <a:path w="43180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  <a:path w="43180" h="152400">
                  <a:moveTo>
                    <a:pt x="18275" y="0"/>
                  </a:moveTo>
                  <a:lnTo>
                    <a:pt x="12192" y="0"/>
                  </a:lnTo>
                  <a:lnTo>
                    <a:pt x="9144" y="0"/>
                  </a:lnTo>
                  <a:lnTo>
                    <a:pt x="9144" y="152400"/>
                  </a:lnTo>
                  <a:lnTo>
                    <a:pt x="12192" y="152400"/>
                  </a:lnTo>
                  <a:lnTo>
                    <a:pt x="18275" y="152400"/>
                  </a:lnTo>
                  <a:lnTo>
                    <a:pt x="18275" y="0"/>
                  </a:lnTo>
                  <a:close/>
                </a:path>
                <a:path w="43180" h="152400">
                  <a:moveTo>
                    <a:pt x="42672" y="0"/>
                  </a:moveTo>
                  <a:lnTo>
                    <a:pt x="42672" y="0"/>
                  </a:lnTo>
                  <a:lnTo>
                    <a:pt x="18288" y="0"/>
                  </a:lnTo>
                  <a:lnTo>
                    <a:pt x="18288" y="152400"/>
                  </a:lnTo>
                  <a:lnTo>
                    <a:pt x="42672" y="152400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A6E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1353312" y="28955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6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1362456" y="28955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5E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1371600" y="28955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3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1380744" y="28955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6083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83" y="152400"/>
                  </a:lnTo>
                  <a:lnTo>
                    <a:pt x="6083" y="0"/>
                  </a:lnTo>
                  <a:close/>
                </a:path>
                <a:path w="9525" h="152400">
                  <a:moveTo>
                    <a:pt x="9144" y="0"/>
                  </a:moveTo>
                  <a:lnTo>
                    <a:pt x="6096" y="0"/>
                  </a:lnTo>
                  <a:lnTo>
                    <a:pt x="6096" y="152400"/>
                  </a:lnTo>
                  <a:lnTo>
                    <a:pt x="9144" y="1524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2E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138988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2EB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139598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1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139903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EB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140512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EB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140817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E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1414272" y="2895599"/>
              <a:ext cx="9525" cy="152400"/>
            </a:xfrm>
            <a:custGeom>
              <a:avLst/>
              <a:gdLst/>
              <a:ahLst/>
              <a:cxnLst/>
              <a:rect l="l" t="t" r="r" b="b"/>
              <a:pathLst>
                <a:path w="9525" h="1524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9131" y="1524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9D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142341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C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142646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143256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E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143560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8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144170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7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144475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145084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4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145389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1459992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0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146304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146913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147218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B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147828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A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148132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7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148742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6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149047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3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149656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149961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0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1505712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150876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C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151485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9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151790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8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152095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4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152704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153009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F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1536192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E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153924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AD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154533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9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154838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155448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4D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155752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1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156362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D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156667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C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157276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157581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6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1581912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3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158496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F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159105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D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159410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A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160020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160324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160934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2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161239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0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161848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162153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1627632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7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163068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163677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3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163982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164592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164896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165506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165811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166420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1667256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1673352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1676400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1682496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8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1685544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6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1691640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1694688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1700784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1703832" y="2895600"/>
              <a:ext cx="6350" cy="152400"/>
            </a:xfrm>
            <a:custGeom>
              <a:avLst/>
              <a:gdLst/>
              <a:ahLst/>
              <a:cxnLst/>
              <a:rect l="l" t="t" r="r" b="b"/>
              <a:pathLst>
                <a:path w="6350" h="152400">
                  <a:moveTo>
                    <a:pt x="609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095" y="1524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1709928" y="2895600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3048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" y="1524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950976" y="2895600"/>
              <a:ext cx="765175" cy="155575"/>
            </a:xfrm>
            <a:custGeom>
              <a:avLst/>
              <a:gdLst/>
              <a:ahLst/>
              <a:cxnLst/>
              <a:rect l="l" t="t" r="r" b="b"/>
              <a:pathLst>
                <a:path w="765175" h="155575">
                  <a:moveTo>
                    <a:pt x="0" y="155448"/>
                  </a:moveTo>
                  <a:lnTo>
                    <a:pt x="765048" y="155448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3" name="object 963"/>
          <p:cNvSpPr txBox="1"/>
          <p:nvPr/>
        </p:nvSpPr>
        <p:spPr>
          <a:xfrm>
            <a:off x="966216" y="2861563"/>
            <a:ext cx="731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64" name="object 964"/>
          <p:cNvGrpSpPr/>
          <p:nvPr/>
        </p:nvGrpSpPr>
        <p:grpSpPr>
          <a:xfrm>
            <a:off x="643001" y="758951"/>
            <a:ext cx="1679575" cy="2408555"/>
            <a:chOff x="643001" y="758951"/>
            <a:chExt cx="1679575" cy="2408555"/>
          </a:xfrm>
        </p:grpSpPr>
        <p:pic>
          <p:nvPicPr>
            <p:cNvPr id="965" name="object 9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352" y="1368551"/>
              <a:ext cx="82296" cy="307848"/>
            </a:xfrm>
            <a:prstGeom prst="rect">
              <a:avLst/>
            </a:prstGeom>
          </p:spPr>
        </p:pic>
        <p:pic>
          <p:nvPicPr>
            <p:cNvPr id="966" name="object 9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352" y="1978151"/>
              <a:ext cx="82296" cy="307848"/>
            </a:xfrm>
            <a:prstGeom prst="rect">
              <a:avLst/>
            </a:prstGeom>
          </p:spPr>
        </p:pic>
        <p:pic>
          <p:nvPicPr>
            <p:cNvPr id="967" name="object 9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352" y="2587751"/>
              <a:ext cx="82296" cy="307848"/>
            </a:xfrm>
            <a:prstGeom prst="rect">
              <a:avLst/>
            </a:prstGeom>
          </p:spPr>
        </p:pic>
        <p:sp>
          <p:nvSpPr>
            <p:cNvPr id="968" name="object 968"/>
            <p:cNvSpPr/>
            <p:nvPr/>
          </p:nvSpPr>
          <p:spPr>
            <a:xfrm>
              <a:off x="646176" y="914399"/>
              <a:ext cx="688975" cy="2249805"/>
            </a:xfrm>
            <a:custGeom>
              <a:avLst/>
              <a:gdLst/>
              <a:ahLst/>
              <a:cxnLst/>
              <a:rect l="l" t="t" r="r" b="b"/>
              <a:pathLst>
                <a:path w="688975" h="2249805">
                  <a:moveTo>
                    <a:pt x="685800" y="2133600"/>
                  </a:moveTo>
                  <a:lnTo>
                    <a:pt x="688848" y="2246376"/>
                  </a:lnTo>
                </a:path>
                <a:path w="688975" h="2249805">
                  <a:moveTo>
                    <a:pt x="685800" y="2246376"/>
                  </a:moveTo>
                  <a:lnTo>
                    <a:pt x="0" y="2249424"/>
                  </a:lnTo>
                </a:path>
                <a:path w="688975" h="2249805">
                  <a:moveTo>
                    <a:pt x="0" y="2246376"/>
                  </a:moveTo>
                  <a:lnTo>
                    <a:pt x="3048" y="0"/>
                  </a:lnTo>
                </a:path>
                <a:path w="688975" h="2249805">
                  <a:moveTo>
                    <a:pt x="0" y="0"/>
                  </a:moveTo>
                  <a:lnTo>
                    <a:pt x="606552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9" name="object 9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631" y="758951"/>
              <a:ext cx="128016" cy="307848"/>
            </a:xfrm>
            <a:prstGeom prst="rect">
              <a:avLst/>
            </a:prstGeom>
          </p:spPr>
        </p:pic>
        <p:sp>
          <p:nvSpPr>
            <p:cNvPr id="970" name="object 970"/>
            <p:cNvSpPr/>
            <p:nvPr/>
          </p:nvSpPr>
          <p:spPr>
            <a:xfrm>
              <a:off x="1560576" y="886967"/>
              <a:ext cx="762000" cy="106680"/>
            </a:xfrm>
            <a:custGeom>
              <a:avLst/>
              <a:gdLst/>
              <a:ahLst/>
              <a:cxnLst/>
              <a:rect l="l" t="t" r="r" b="b"/>
              <a:pathLst>
                <a:path w="762000" h="106680">
                  <a:moveTo>
                    <a:pt x="762000" y="100584"/>
                  </a:moveTo>
                  <a:lnTo>
                    <a:pt x="356489" y="100584"/>
                  </a:lnTo>
                  <a:lnTo>
                    <a:pt x="460248" y="30480"/>
                  </a:lnTo>
                  <a:lnTo>
                    <a:pt x="457200" y="24384"/>
                  </a:lnTo>
                  <a:lnTo>
                    <a:pt x="51816" y="24384"/>
                  </a:lnTo>
                  <a:lnTo>
                    <a:pt x="51816" y="0"/>
                  </a:lnTo>
                  <a:lnTo>
                    <a:pt x="0" y="27432"/>
                  </a:lnTo>
                  <a:lnTo>
                    <a:pt x="51816" y="51816"/>
                  </a:lnTo>
                  <a:lnTo>
                    <a:pt x="51816" y="30480"/>
                  </a:lnTo>
                  <a:lnTo>
                    <a:pt x="448170" y="30480"/>
                  </a:lnTo>
                  <a:lnTo>
                    <a:pt x="344424" y="100584"/>
                  </a:lnTo>
                  <a:lnTo>
                    <a:pt x="344424" y="106680"/>
                  </a:lnTo>
                  <a:lnTo>
                    <a:pt x="347472" y="106680"/>
                  </a:lnTo>
                  <a:lnTo>
                    <a:pt x="762000" y="106680"/>
                  </a:lnTo>
                  <a:lnTo>
                    <a:pt x="762000" y="10058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1" name="object 971"/>
          <p:cNvSpPr txBox="1"/>
          <p:nvPr/>
        </p:nvSpPr>
        <p:spPr>
          <a:xfrm>
            <a:off x="2395220" y="880364"/>
            <a:ext cx="345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72" name="object 972"/>
          <p:cNvSpPr/>
          <p:nvPr/>
        </p:nvSpPr>
        <p:spPr>
          <a:xfrm>
            <a:off x="1560576" y="1496567"/>
            <a:ext cx="762000" cy="106680"/>
          </a:xfrm>
          <a:custGeom>
            <a:avLst/>
            <a:gdLst/>
            <a:ahLst/>
            <a:cxnLst/>
            <a:rect l="l" t="t" r="r" b="b"/>
            <a:pathLst>
              <a:path w="762000" h="106680">
                <a:moveTo>
                  <a:pt x="762000" y="100584"/>
                </a:moveTo>
                <a:lnTo>
                  <a:pt x="356489" y="100584"/>
                </a:lnTo>
                <a:lnTo>
                  <a:pt x="460248" y="30480"/>
                </a:lnTo>
                <a:lnTo>
                  <a:pt x="457200" y="24384"/>
                </a:lnTo>
                <a:lnTo>
                  <a:pt x="51816" y="24384"/>
                </a:lnTo>
                <a:lnTo>
                  <a:pt x="51816" y="0"/>
                </a:lnTo>
                <a:lnTo>
                  <a:pt x="0" y="27432"/>
                </a:lnTo>
                <a:lnTo>
                  <a:pt x="51816" y="51816"/>
                </a:lnTo>
                <a:lnTo>
                  <a:pt x="51816" y="30480"/>
                </a:lnTo>
                <a:lnTo>
                  <a:pt x="448170" y="30480"/>
                </a:lnTo>
                <a:lnTo>
                  <a:pt x="344424" y="100584"/>
                </a:lnTo>
                <a:lnTo>
                  <a:pt x="344424" y="106680"/>
                </a:lnTo>
                <a:lnTo>
                  <a:pt x="347472" y="106680"/>
                </a:lnTo>
                <a:lnTo>
                  <a:pt x="762000" y="106680"/>
                </a:lnTo>
                <a:lnTo>
                  <a:pt x="762000" y="1005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 txBox="1"/>
          <p:nvPr/>
        </p:nvSpPr>
        <p:spPr>
          <a:xfrm>
            <a:off x="2395220" y="1489964"/>
            <a:ext cx="345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74" name="object 974"/>
          <p:cNvSpPr/>
          <p:nvPr/>
        </p:nvSpPr>
        <p:spPr>
          <a:xfrm>
            <a:off x="1560576" y="2106167"/>
            <a:ext cx="762000" cy="106680"/>
          </a:xfrm>
          <a:custGeom>
            <a:avLst/>
            <a:gdLst/>
            <a:ahLst/>
            <a:cxnLst/>
            <a:rect l="l" t="t" r="r" b="b"/>
            <a:pathLst>
              <a:path w="762000" h="106680">
                <a:moveTo>
                  <a:pt x="762000" y="100596"/>
                </a:moveTo>
                <a:lnTo>
                  <a:pt x="356463" y="100596"/>
                </a:lnTo>
                <a:lnTo>
                  <a:pt x="460248" y="30480"/>
                </a:lnTo>
                <a:lnTo>
                  <a:pt x="457200" y="24396"/>
                </a:lnTo>
                <a:lnTo>
                  <a:pt x="51816" y="24396"/>
                </a:lnTo>
                <a:lnTo>
                  <a:pt x="51816" y="0"/>
                </a:lnTo>
                <a:lnTo>
                  <a:pt x="0" y="27432"/>
                </a:lnTo>
                <a:lnTo>
                  <a:pt x="51816" y="51816"/>
                </a:lnTo>
                <a:lnTo>
                  <a:pt x="51816" y="30480"/>
                </a:lnTo>
                <a:lnTo>
                  <a:pt x="448170" y="30480"/>
                </a:lnTo>
                <a:lnTo>
                  <a:pt x="344424" y="100584"/>
                </a:lnTo>
                <a:lnTo>
                  <a:pt x="344424" y="106680"/>
                </a:lnTo>
                <a:lnTo>
                  <a:pt x="347472" y="106680"/>
                </a:lnTo>
                <a:lnTo>
                  <a:pt x="762000" y="106680"/>
                </a:lnTo>
                <a:lnTo>
                  <a:pt x="762000" y="1005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 txBox="1"/>
          <p:nvPr/>
        </p:nvSpPr>
        <p:spPr>
          <a:xfrm>
            <a:off x="2395220" y="2099563"/>
            <a:ext cx="345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76" name="object 976"/>
          <p:cNvSpPr/>
          <p:nvPr/>
        </p:nvSpPr>
        <p:spPr>
          <a:xfrm>
            <a:off x="1560576" y="2715767"/>
            <a:ext cx="762000" cy="106680"/>
          </a:xfrm>
          <a:custGeom>
            <a:avLst/>
            <a:gdLst/>
            <a:ahLst/>
            <a:cxnLst/>
            <a:rect l="l" t="t" r="r" b="b"/>
            <a:pathLst>
              <a:path w="762000" h="106680">
                <a:moveTo>
                  <a:pt x="762000" y="100596"/>
                </a:moveTo>
                <a:lnTo>
                  <a:pt x="356463" y="100596"/>
                </a:lnTo>
                <a:lnTo>
                  <a:pt x="460248" y="30480"/>
                </a:lnTo>
                <a:lnTo>
                  <a:pt x="457200" y="24396"/>
                </a:lnTo>
                <a:lnTo>
                  <a:pt x="51816" y="24396"/>
                </a:lnTo>
                <a:lnTo>
                  <a:pt x="51816" y="0"/>
                </a:lnTo>
                <a:lnTo>
                  <a:pt x="0" y="27432"/>
                </a:lnTo>
                <a:lnTo>
                  <a:pt x="51816" y="51816"/>
                </a:lnTo>
                <a:lnTo>
                  <a:pt x="51816" y="30480"/>
                </a:lnTo>
                <a:lnTo>
                  <a:pt x="448170" y="30480"/>
                </a:lnTo>
                <a:lnTo>
                  <a:pt x="344424" y="100584"/>
                </a:lnTo>
                <a:lnTo>
                  <a:pt x="344424" y="106680"/>
                </a:lnTo>
                <a:lnTo>
                  <a:pt x="347472" y="106680"/>
                </a:lnTo>
                <a:lnTo>
                  <a:pt x="762000" y="106680"/>
                </a:lnTo>
                <a:lnTo>
                  <a:pt x="762000" y="1005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 txBox="1"/>
          <p:nvPr/>
        </p:nvSpPr>
        <p:spPr>
          <a:xfrm>
            <a:off x="2395220" y="2709163"/>
            <a:ext cx="345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78" name="object 9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6351" y="987551"/>
            <a:ext cx="85344" cy="615696"/>
          </a:xfrm>
          <a:prstGeom prst="rect">
            <a:avLst/>
          </a:prstGeom>
        </p:spPr>
      </p:pic>
      <p:sp>
        <p:nvSpPr>
          <p:cNvPr id="979" name="object 979"/>
          <p:cNvSpPr txBox="1"/>
          <p:nvPr/>
        </p:nvSpPr>
        <p:spPr>
          <a:xfrm>
            <a:off x="2968244" y="1035812"/>
            <a:ext cx="44958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minor cycle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80" name="object 98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2152" y="947927"/>
            <a:ext cx="121920" cy="2103119"/>
          </a:xfrm>
          <a:prstGeom prst="rect">
            <a:avLst/>
          </a:prstGeom>
        </p:spPr>
      </p:pic>
      <p:sp>
        <p:nvSpPr>
          <p:cNvPr id="981" name="object 981"/>
          <p:cNvSpPr txBox="1"/>
          <p:nvPr/>
        </p:nvSpPr>
        <p:spPr>
          <a:xfrm>
            <a:off x="3690620" y="1758188"/>
            <a:ext cx="44005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major cycle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82" name="object 982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132" y="383539"/>
            <a:ext cx="27139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Timeline</a:t>
            </a:r>
            <a:r>
              <a:rPr sz="2200" spc="-30" dirty="0"/>
              <a:t> </a:t>
            </a:r>
            <a:r>
              <a:rPr sz="2200" spc="-10" dirty="0"/>
              <a:t>scheduling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359329" y="1374139"/>
            <a:ext cx="7588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0" dirty="0">
                <a:latin typeface="Times New Roman"/>
                <a:cs typeface="Times New Roman"/>
              </a:rPr>
              <a:t>real-time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420" y="1374139"/>
            <a:ext cx="2651760" cy="134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5"/>
              </a:spcBef>
              <a:tabLst>
                <a:tab pos="925830" algn="l"/>
                <a:tab pos="2367915" algn="l"/>
              </a:tabLst>
            </a:pPr>
            <a:r>
              <a:rPr sz="1600" spc="6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65" dirty="0">
                <a:latin typeface="Times New Roman"/>
                <a:cs typeface="Times New Roman"/>
              </a:rPr>
              <a:t>Simple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implementation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(no </a:t>
            </a:r>
            <a:r>
              <a:rPr sz="1600" dirty="0">
                <a:latin typeface="Times New Roman"/>
                <a:cs typeface="Times New Roman"/>
              </a:rPr>
              <a:t>operating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required).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spc="14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45" dirty="0">
                <a:latin typeface="Times New Roman"/>
                <a:cs typeface="Times New Roman"/>
              </a:rPr>
              <a:t>Low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run-</a:t>
            </a:r>
            <a:r>
              <a:rPr sz="1600" dirty="0">
                <a:latin typeface="Times New Roman"/>
                <a:cs typeface="Times New Roman"/>
              </a:rPr>
              <a:t>time </a:t>
            </a:r>
            <a:r>
              <a:rPr sz="1600" spc="-10" dirty="0">
                <a:latin typeface="Times New Roman"/>
                <a:cs typeface="Times New Roman"/>
              </a:rPr>
              <a:t>overhead.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spc="1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95" dirty="0">
                <a:latin typeface="Times New Roman"/>
                <a:cs typeface="Times New Roman"/>
              </a:rPr>
              <a:t>It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allows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jitter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control.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916939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Advantages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132" y="383539"/>
            <a:ext cx="27139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Timeline</a:t>
            </a:r>
            <a:r>
              <a:rPr sz="2200" spc="-30" dirty="0"/>
              <a:t> </a:t>
            </a:r>
            <a:r>
              <a:rPr sz="2200" spc="-10" dirty="0"/>
              <a:t>scheduling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529844" y="916940"/>
            <a:ext cx="3588385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Disadvantages</a:t>
            </a:r>
            <a:endParaRPr sz="18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1445"/>
              </a:spcBef>
            </a:pPr>
            <a:r>
              <a:rPr sz="1600" spc="1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95" dirty="0">
                <a:latin typeface="Times New Roman"/>
                <a:cs typeface="Times New Roman"/>
              </a:rPr>
              <a:t>It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robust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overloads.</a:t>
            </a:r>
            <a:endParaRPr sz="16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1345"/>
              </a:spcBef>
            </a:pPr>
            <a:r>
              <a:rPr sz="1600" spc="1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95" dirty="0">
                <a:latin typeface="Times New Roman"/>
                <a:cs typeface="Times New Roman"/>
              </a:rPr>
              <a:t>It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difficult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expand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schedule.</a:t>
            </a:r>
            <a:endParaRPr sz="1600">
              <a:latin typeface="Times New Roman"/>
              <a:cs typeface="Times New Roman"/>
            </a:endParaRPr>
          </a:p>
          <a:p>
            <a:pPr marL="219710" marR="5080" indent="-170815">
              <a:lnSpc>
                <a:spcPct val="100000"/>
              </a:lnSpc>
              <a:spcBef>
                <a:spcPts val="1345"/>
              </a:spcBef>
              <a:tabLst>
                <a:tab pos="513080" algn="l"/>
                <a:tab pos="817880" algn="l"/>
                <a:tab pos="1247140" algn="l"/>
                <a:tab pos="1778000" algn="l"/>
                <a:tab pos="2105660" algn="l"/>
                <a:tab pos="2817495" algn="l"/>
              </a:tabLst>
            </a:pPr>
            <a:r>
              <a:rPr sz="1600" spc="17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70" dirty="0">
                <a:latin typeface="Times New Roman"/>
                <a:cs typeface="Times New Roman"/>
              </a:rPr>
              <a:t>It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not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Times New Roman"/>
                <a:cs typeface="Times New Roman"/>
              </a:rPr>
              <a:t>easy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handle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aperiodic activities.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836" y="383539"/>
            <a:ext cx="364362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Problems</a:t>
            </a:r>
            <a:r>
              <a:rPr sz="2200" spc="-45" dirty="0"/>
              <a:t> </a:t>
            </a:r>
            <a:r>
              <a:rPr sz="2200" dirty="0"/>
              <a:t>during</a:t>
            </a:r>
            <a:r>
              <a:rPr sz="2200" spc="-45" dirty="0"/>
              <a:t> </a:t>
            </a:r>
            <a:r>
              <a:rPr sz="2200" spc="-10" dirty="0"/>
              <a:t>overloads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490220" y="953515"/>
            <a:ext cx="3591560" cy="195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What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overruns?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spc="14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145" dirty="0">
                <a:latin typeface="Times New Roman"/>
                <a:cs typeface="Times New Roman"/>
              </a:rPr>
              <a:t>Let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continue</a:t>
            </a:r>
            <a:endParaRPr sz="1600">
              <a:latin typeface="Times New Roman"/>
              <a:cs typeface="Times New Roman"/>
            </a:endParaRPr>
          </a:p>
          <a:p>
            <a:pPr marL="384175" marR="5080" indent="-143510">
              <a:lnSpc>
                <a:spcPct val="100000"/>
              </a:lnSpc>
              <a:spcBef>
                <a:spcPts val="869"/>
              </a:spcBef>
              <a:buClr>
                <a:srgbClr val="0000FF"/>
              </a:buClr>
              <a:buChar char="–"/>
              <a:tabLst>
                <a:tab pos="384175" algn="l"/>
              </a:tabLst>
            </a:pP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domino effect</a:t>
            </a:r>
            <a:r>
              <a:rPr sz="1400" b="1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other </a:t>
            </a:r>
            <a:r>
              <a:rPr sz="1400" dirty="0">
                <a:latin typeface="Times New Roman"/>
                <a:cs typeface="Times New Roman"/>
              </a:rPr>
              <a:t>tasks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(timeline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break)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600" spc="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95" dirty="0">
                <a:latin typeface="Times New Roman"/>
                <a:cs typeface="Times New Roman"/>
              </a:rPr>
              <a:t>Abort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task</a:t>
            </a:r>
            <a:endParaRPr sz="1600">
              <a:latin typeface="Times New Roman"/>
              <a:cs typeface="Times New Roman"/>
            </a:endParaRPr>
          </a:p>
          <a:p>
            <a:pPr marL="384175" indent="-142875">
              <a:lnSpc>
                <a:spcPct val="100000"/>
              </a:lnSpc>
              <a:spcBef>
                <a:spcPts val="869"/>
              </a:spcBef>
              <a:buClr>
                <a:srgbClr val="0000FF"/>
              </a:buClr>
              <a:buChar char="–"/>
              <a:tabLst>
                <a:tab pos="38417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remain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inconsistent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2722</Words>
  <Application>Microsoft Office PowerPoint</Application>
  <PresentationFormat>Custom</PresentationFormat>
  <Paragraphs>817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 MT</vt:lpstr>
      <vt:lpstr>Arial</vt:lpstr>
      <vt:lpstr>Calibri</vt:lpstr>
      <vt:lpstr>Symbol</vt:lpstr>
      <vt:lpstr>Times New Roman</vt:lpstr>
      <vt:lpstr>Office Theme</vt:lpstr>
      <vt:lpstr>Periodic Task Scheduling</vt:lpstr>
      <vt:lpstr>Problem formulation</vt:lpstr>
      <vt:lpstr>Timeline Scheduling (cyclic scheduling)</vt:lpstr>
      <vt:lpstr>Timeline Scheduling</vt:lpstr>
      <vt:lpstr>Example T</vt:lpstr>
      <vt:lpstr>Implementation</vt:lpstr>
      <vt:lpstr>Timeline scheduling</vt:lpstr>
      <vt:lpstr>Timeline scheduling</vt:lpstr>
      <vt:lpstr>Problems during overloads</vt:lpstr>
      <vt:lpstr>Expandibility</vt:lpstr>
      <vt:lpstr>Expandibility</vt:lpstr>
      <vt:lpstr>Expandibility</vt:lpstr>
      <vt:lpstr>Example</vt:lpstr>
      <vt:lpstr>Priority Scheduling</vt:lpstr>
      <vt:lpstr>Rate Monotonic (RM)</vt:lpstr>
      <vt:lpstr>How can we verify feasibility?</vt:lpstr>
      <vt:lpstr>A necessary condition</vt:lpstr>
      <vt:lpstr>An unfeasible RM schedule</vt:lpstr>
      <vt:lpstr>Utilization upper bound</vt:lpstr>
      <vt:lpstr>A different upper bound</vt:lpstr>
      <vt:lpstr>The least upper bound</vt:lpstr>
      <vt:lpstr>A sufficient condition</vt:lpstr>
      <vt:lpstr>PowerPoint Presentation</vt:lpstr>
      <vt:lpstr>RM Schedulability</vt:lpstr>
      <vt:lpstr>PowerPoint Presentation</vt:lpstr>
      <vt:lpstr>Basic Assumptions</vt:lpstr>
      <vt:lpstr>RM Optimality</vt:lpstr>
      <vt:lpstr>Critical Instant</vt:lpstr>
      <vt:lpstr>Computing Ulub</vt:lpstr>
      <vt:lpstr>Computing Ulub for 2 tasks</vt:lpstr>
      <vt:lpstr>Computing Ulub for 2 tasks</vt:lpstr>
      <vt:lpstr>Computing Ulub for 2 tasks</vt:lpstr>
      <vt:lpstr>Earliest Deadline First (EDF)</vt:lpstr>
      <vt:lpstr>EDF Example</vt:lpstr>
      <vt:lpstr>The RM unfesible schedule</vt:lpstr>
      <vt:lpstr>EDF Optimality</vt:lpstr>
      <vt:lpstr>EDF Optimality</vt:lpstr>
      <vt:lpstr>EDF schedulability</vt:lpstr>
      <vt:lpstr>Proving sufficiency</vt:lpstr>
      <vt:lpstr>Proving sufficiency</vt:lpstr>
      <vt:lpstr>Proving sufficiency</vt:lpstr>
      <vt:lpstr>RM vs. EDF</vt:lpstr>
      <vt:lpstr>RM vs. EDF</vt:lpstr>
      <vt:lpstr>Extension to tasks with D &lt; T</vt:lpstr>
      <vt:lpstr>Deadline Monotonic</vt:lpstr>
      <vt:lpstr>Response Time Analysis</vt:lpstr>
      <vt:lpstr>Computing Interference</vt:lpstr>
      <vt:lpstr>Computing Response Time</vt:lpstr>
      <vt:lpstr>Dynamic Priority</vt:lpstr>
      <vt:lpstr>Processor Demand</vt:lpstr>
      <vt:lpstr>Processor Demand</vt:lpstr>
      <vt:lpstr>Processor Demand Test</vt:lpstr>
      <vt:lpstr>Example</vt:lpstr>
      <vt:lpstr>Bounding complexity</vt:lpstr>
      <vt:lpstr>PowerPoint Presentation</vt:lpstr>
      <vt:lpstr>Limiting L</vt:lpstr>
      <vt:lpstr>Processor Demand Test</vt:lpstr>
      <vt:lpstr>Summary</vt:lpstr>
      <vt:lpstr>Complexity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p3-per</dc:title>
  <dc:creator>Giorgio Buttazzo</dc:creator>
  <cp:lastModifiedBy>Zonghua Gu</cp:lastModifiedBy>
  <cp:revision>1</cp:revision>
  <dcterms:created xsi:type="dcterms:W3CDTF">2025-02-09T16:31:45Z</dcterms:created>
  <dcterms:modified xsi:type="dcterms:W3CDTF">2025-02-09T17:34:21Z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2025-02-09T00:00:00Z</vt:filetime>
  </property>
  <property fmtid="{D5CDD505-2E9C-101B-9397-08002B2CF9AE}" pid="3" name="Creator">
    <vt:lpwstr>Microsoft PowerPoint </vt:lpwstr>
  </property>
  <property fmtid="{D5CDD505-2E9C-101B-9397-08002B2CF9AE}" pid="4" name="Producer">
    <vt:lpwstr>Acrobat PDFWriter3.02 per Windows</vt:lpwstr>
  </property>
  <property fmtid="{D5CDD505-2E9C-101B-9397-08002B2CF9AE}" pid="5" name="LastSaved">
    <vt:filetime>2025-02-09T00:00:00Z</vt:filetime>
  </property>
  <property fmtid="{D5CDD505-2E9C-101B-9397-08002B2CF9AE}" pid="6" name="ClassificationContentMarkingHeaderLocations">
    <vt:lpwstr>Office Theme:8</vt:lpwstr>
  </property>
  <property fmtid="{D5CDD505-2E9C-101B-9397-08002B2CF9AE}" pid="7" name="ClassificationContentMarkingHeaderText">
    <vt:lpwstr>Begränsad delning</vt:lpwstr>
  </property>
</Properties>
</file>