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59DC5-E7C4-BF71-4CD8-D83140FEE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C5295D-5EC0-FA52-C659-DA1AA3C4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313C1-8B6B-317E-D242-ED285B1C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B72B-8F96-4FC9-9BB9-387CD1B04B8F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60020-CCA6-1993-9A0B-D0CA26EF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6EC7D-EAC4-3038-80BE-0536875D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8109-4842-4A6D-B01A-00EF5381A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4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31E0-6A22-3AB3-6A41-778D7623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A9235-28F7-A678-97EA-958221EF9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6B007-FA26-852D-028A-0554B481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B72B-8F96-4FC9-9BB9-387CD1B04B8F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B6F23-269D-3B94-121D-238A9D79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0B4AC-1473-A83F-361E-A9CD1591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8109-4842-4A6D-B01A-00EF5381A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874CE-8582-44A4-0F37-F04236025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4104B1-B755-AACD-9054-62605D631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60C41-B66A-5DF9-CDC3-E20588CC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B72B-8F96-4FC9-9BB9-387CD1B04B8F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BCE08-2C18-BD63-77E1-9D24F40C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2D1DD-73CE-A873-0A2C-9F14F3AD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8109-4842-4A6D-B01A-00EF5381A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9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91F7B-73F2-46EA-ABA9-C1BBBEC2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4C000-980B-DBDE-8B30-CD07DED5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EFDFC-93AC-E1F2-CD6A-DF56FE84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B72B-8F96-4FC9-9BB9-387CD1B04B8F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4E4F6-FF00-8E98-BF43-7405852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5EA5F-4295-6089-4A7C-5099E6DF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8109-4842-4A6D-B01A-00EF5381A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7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71085-6F39-DCEA-6008-A078D87B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C2331-F6F2-F4C0-F6F3-12A26863C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8FEB2-341F-7F8E-F3F3-67107A8E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B72B-8F96-4FC9-9BB9-387CD1B04B8F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3D6B0-216C-9B14-EFF4-772FCB2E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EA1-6F71-5BA7-40BB-CD1D029A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8109-4842-4A6D-B01A-00EF5381A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4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BE8F4-B0E2-3C53-CFC9-1C8791BB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30A7F-DA1B-5A74-93A3-A69A7469E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1287D-F47D-9D66-B027-DC657DB7F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90AF3-0B7E-F901-5F0A-B24B17E0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B72B-8F96-4FC9-9BB9-387CD1B04B8F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4538A-9B01-D2B0-E3A1-504CAFA4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9EA37-931E-F247-7089-F58217DF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8109-4842-4A6D-B01A-00EF5381A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1790D-C938-FFA4-95E2-AB1F9DAC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E2036-C458-4C05-C7DC-AF43C2DC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CF0B4-485F-45BC-680A-1443C9AC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FD2407-2A53-9783-6634-5A5A2B349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489F37-BA07-BE7A-F897-D4FA66929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24D7D1-E7A4-CD4C-3BE8-426E7D12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B72B-8F96-4FC9-9BB9-387CD1B04B8F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67A33-389C-B0D8-20EA-B3B795B9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DAD685-80C0-09BD-EE91-93B3BBBA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8109-4842-4A6D-B01A-00EF5381A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7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91DFF-51EC-F1C6-B306-9949AC8B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065E7-EDB3-F415-E9ED-49504E3D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B72B-8F96-4FC9-9BB9-387CD1B04B8F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1CE651-9CFC-4C9D-85A4-4BA0F2B5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8FC75-73E8-16F1-F5D5-99454EFB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8109-4842-4A6D-B01A-00EF5381A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1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8926A7-763C-6404-B66B-758537B3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B72B-8F96-4FC9-9BB9-387CD1B04B8F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49413A-FC34-D7C1-C0EC-AFBDA7B4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080A0-7333-D88D-4DE7-CE51A96D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8109-4842-4A6D-B01A-00EF5381A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CCA4-00D0-6CEB-BAAC-6B9C3446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B27E3-654D-2AD3-42DC-894F1CECA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5BFAE-79F2-AB34-3FC1-A24F87CD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E8136-2BEF-BC13-0E49-1DC6DF49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B72B-8F96-4FC9-9BB9-387CD1B04B8F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BC6DB-0EC0-2760-7A75-99F8176A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355B2-8B5F-8DEA-2320-DF6B8D36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8109-4842-4A6D-B01A-00EF5381A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2F9D2-0ADA-9FD1-5E6F-EC3854A1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57A7B3-16DB-0081-BCA8-0F9ADD010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15EED-47D4-381F-5CAA-2557CE00E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717F8E-F33E-6CE2-130B-0E8957A2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B72B-8F96-4FC9-9BB9-387CD1B04B8F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0ED8F-23B5-3BD2-8133-EC5F6061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B8773-E872-08F6-C4F4-8C964F81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8109-4842-4A6D-B01A-00EF5381A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4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7920A6-9888-2040-964C-207A2F62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88E06-5B18-2EF0-6873-41895E47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B1402-B689-B4D8-A8C3-ADAD53D58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4B72B-8F96-4FC9-9BB9-387CD1B04B8F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7E281-6F8C-3D48-E70B-84A0E312A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FD7C6-8F36-C8C7-FE96-B224366BE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28109-4842-4A6D-B01A-00EF5381A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9E93-DBFD-0E86-301D-BC9B447C0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3" y="527594"/>
            <a:ext cx="3013166" cy="1248954"/>
          </a:xfrm>
        </p:spPr>
        <p:txBody>
          <a:bodyPr/>
          <a:lstStyle/>
          <a:p>
            <a:r>
              <a:rPr lang="en-US" altLang="ko-KR"/>
              <a:t>sample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E2BF0-E1A0-E0D6-6B99-AC9FABB6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537" y="232954"/>
            <a:ext cx="457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7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LeeSiYeoul</dc:creator>
  <cp:lastModifiedBy>LeeSiYeoul</cp:lastModifiedBy>
  <cp:revision>1</cp:revision>
  <dcterms:created xsi:type="dcterms:W3CDTF">2025-03-09T05:01:39Z</dcterms:created>
  <dcterms:modified xsi:type="dcterms:W3CDTF">2025-03-09T05:02:10Z</dcterms:modified>
</cp:coreProperties>
</file>