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76" r:id="rId5"/>
    <p:sldId id="275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203536-13CF-4FEB-A035-D16CC901B968}" type="datetimeFigureOut">
              <a:rPr lang="zh-CN" altLang="en-US"/>
              <a:pPr>
                <a:defRPr/>
              </a:pPr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EEED78-45AA-44CA-BD0E-6507686639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B91D8-CE7D-445A-81C1-69B8B5C93A94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43B66-7B74-4548-9EF8-77866CDA0850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A0413D-BC94-4A04-AD45-2FF3ED56B722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A0413D-BC94-4A04-AD45-2FF3ED56B722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5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20AB2-8351-4064-B3C4-5AB6C899A0FB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F2E9-B28C-42E7-94DC-AEA3362D1289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8727E-04B3-45BD-94BE-DC941D7FDE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BEC4-D863-4395-B8F6-9879B2D4A983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6214-2429-46C1-8699-5915048099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05B57-5AB9-4F0A-973F-15426D8A4E54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9A57A-FB7B-440D-9FA1-E04EB9B9DF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900CB-C1D5-4299-93A4-CA8693807262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588A-655C-426A-BE7F-A504C74736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4B301-AF16-4783-8A1E-A3A0E22BB827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52ADE-A1C6-49F5-A2C8-1074B93324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392D-30ED-4E93-856A-739DF7A3DEE7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6FF67-30A8-4CAE-AD04-2C37CA121A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8776-4691-402E-9373-9F6FA4CB44C0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30D33-FCC6-4199-BFF2-7DDBED22C4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3076-B6ED-45E1-B471-22F541685099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0BDC1-13BA-4D8B-99C5-BF893EB0B9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7145-D943-41DD-8C75-62CCDA4E0418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F4C4-66D7-4040-931A-B007B18784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1CD1-D0EA-49FF-9329-8C4D3940F3BB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99F8E-F1B5-4422-B8B5-BE8B2575AD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E24-DFF9-480E-BD4F-2703761BB5CD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C3EAA-4613-4372-AA50-CF8256EC9E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CDCCF0-FACB-40E4-A39B-B52FDC59DB3C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1785A2D-22C7-4B41-AA7C-26CDC28BD6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25620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21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25622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23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3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25616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7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25618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19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4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25612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3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25614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5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5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25610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92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835150" y="2859088"/>
            <a:ext cx="49768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lnSpc>
                <a:spcPct val="110000"/>
              </a:lnSpc>
              <a:defRPr/>
            </a:pPr>
            <a:r>
              <a:rPr lang="en-US" altLang="zh-CN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APICloud </a:t>
            </a:r>
            <a:r>
              <a:rPr lang="zh-CN" altLang="en-US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  <a:p>
            <a:pPr algn="ctr" eaLnBrk="1" hangingPunct="1"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bldLvl="0" animBg="1" autoUpdateAnimBg="0"/>
      <p:bldP spid="309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924300" y="2108200"/>
            <a:ext cx="1697038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902075" y="2632075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创</a:t>
            </a: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建新项目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01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3924300" y="2108200"/>
            <a:ext cx="167322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3902075" y="2632075"/>
            <a:ext cx="3406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配置文件</a:t>
            </a:r>
            <a:r>
              <a:rPr lang="en-US" altLang="zh-CN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config.xml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02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9221" name="直接连接符 6"/>
          <p:cNvSpPr>
            <a:spLocks noChangeShapeType="1"/>
          </p:cNvSpPr>
          <p:nvPr/>
        </p:nvSpPr>
        <p:spPr bwMode="auto">
          <a:xfrm flipV="1">
            <a:off x="2311399" y="3155296"/>
            <a:ext cx="4924785" cy="1176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19" grpId="0" bldLvl="0" autoUpdateAnimBg="0"/>
      <p:bldP spid="9220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3924300" y="2108200"/>
            <a:ext cx="1944891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280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Three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3902075" y="2632075"/>
            <a:ext cx="3406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云</a:t>
            </a: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端资源库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2162175" y="1814513"/>
            <a:ext cx="14253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03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9221" name="直接连接符 6"/>
          <p:cNvSpPr>
            <a:spLocks noChangeShapeType="1"/>
          </p:cNvSpPr>
          <p:nvPr/>
        </p:nvSpPr>
        <p:spPr bwMode="auto">
          <a:xfrm flipV="1">
            <a:off x="2311399" y="3155296"/>
            <a:ext cx="4924785" cy="1176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562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19" grpId="0" bldLvl="0" autoUpdateAnimBg="0"/>
      <p:bldP spid="922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45076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7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45078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9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59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45072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3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45074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5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60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45068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69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45070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061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45066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7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8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828675" y="2932113"/>
            <a:ext cx="705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 </a:t>
            </a: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zh-CN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bldLvl="0" animBg="1" autoUpdateAnimBg="0"/>
      <p:bldP spid="22551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Pages>0</Pages>
  <Words>38</Words>
  <Characters>0</Characters>
  <Application>Microsoft Office PowerPoint</Application>
  <DocSecurity>0</DocSecurity>
  <PresentationFormat>全屏显示(16:9)</PresentationFormat>
  <Lines>0</Lines>
  <Paragraphs>17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Kozuka Mincho Pr6N H</vt:lpstr>
      <vt:lpstr>宋体</vt:lpstr>
      <vt:lpstr>微软雅黑</vt:lpstr>
      <vt:lpstr>Arial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Administrator</cp:lastModifiedBy>
  <cp:revision>99</cp:revision>
  <dcterms:created xsi:type="dcterms:W3CDTF">2014-07-25T06:09:36Z</dcterms:created>
  <dcterms:modified xsi:type="dcterms:W3CDTF">2016-12-25T07:54:29Z</dcterms:modified>
  <cp:contentStatus>第一PPT模板网-WWW.1PPT.COM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