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9" r:id="rId2"/>
    <p:sldId id="278" r:id="rId3"/>
    <p:sldId id="256" r:id="rId4"/>
    <p:sldId id="258" r:id="rId5"/>
    <p:sldId id="260" r:id="rId6"/>
    <p:sldId id="281" r:id="rId7"/>
    <p:sldId id="280" r:id="rId8"/>
    <p:sldId id="261" r:id="rId9"/>
    <p:sldId id="262" r:id="rId10"/>
    <p:sldId id="263" r:id="rId11"/>
    <p:sldId id="275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203536-13CF-4FEB-A035-D16CC901B968}" type="datetimeFigureOut">
              <a:rPr lang="zh-CN" altLang="en-US"/>
              <a:pPr>
                <a:defRPr/>
              </a:pPr>
              <a:t>2016/12/25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EEED78-45AA-44CA-BD0E-6507686639F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8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29A50-6E8E-4493-88F4-642D958FF5AC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B20AB2-8351-4064-B3C4-5AB6C899A0FB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20E5D1-A9B2-476C-A58C-FB019EEE931B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21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8B91D8-CE7D-445A-81C1-69B8B5C93A94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043B66-7B74-4548-9EF8-77866CDA0850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F4FE6-742E-4E46-9B17-BB3636FC337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F4FE6-742E-4E46-9B17-BB3636FC3371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3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F4FE6-742E-4E46-9B17-BB3636FC337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2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14FE0-F4B5-4344-A2E8-ED0AC615D8A2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0413D-BC94-4A04-AD45-2FF3ED56B722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4F2E9-B28C-42E7-94DC-AEA3362D1289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8727E-04B3-45BD-94BE-DC941D7FDE9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6BEC4-D863-4395-B8F6-9879B2D4A983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6214-2429-46C1-8699-5915048099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05B57-5AB9-4F0A-973F-15426D8A4E54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9A57A-FB7B-440D-9FA1-E04EB9B9DFA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900CB-C1D5-4299-93A4-CA8693807262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1588A-655C-426A-BE7F-A504C74736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8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1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1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4B301-AF16-4783-8A1E-A3A0E22BB827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52ADE-A1C6-49F5-A2C8-1074B933247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6392D-30ED-4E93-856A-739DF7A3DEE7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6FF67-30A8-4CAE-AD04-2C37CA121A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9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8776-4691-402E-9373-9F6FA4CB44C0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30D33-FCC6-4199-BFF2-7DDBED22C48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3076-B6ED-45E1-B471-22F541685099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0BDC1-13BA-4D8B-99C5-BF893EB0B9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87145-D943-41DD-8C75-62CCDA4E0418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9F4C4-66D7-4040-931A-B007B18784C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1CD1-D0EA-49FF-9329-8C4D3940F3BB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99F8E-F1B5-4422-B8B5-BE8B2575AD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4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BE24-DFF9-480E-BD4F-2703761BB5CD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C3EAA-4613-4372-AA50-CF8256EC9EF8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DOCUME~1\ADMINI~1\APPLIC~1\360se6\USERDA~1\Temp\120859~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ECDCCF0-FACB-40E4-A39B-B52FDC59DB3C}" type="datetime1">
              <a:rPr lang="zh-CN" altLang="en-US"/>
              <a:pPr>
                <a:defRPr/>
              </a:pPr>
              <a:t>2016/12/25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1785A2D-22C7-4B41-AA7C-26CDC28BD64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APICloud </a:t>
            </a: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基础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425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400" b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1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252" name="矩形 1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2-1 </a:t>
            </a:r>
          </a:p>
        </p:txBody>
      </p:sp>
      <p:sp>
        <p:nvSpPr>
          <p:cNvPr id="15" name="TextBox 10"/>
          <p:cNvSpPr>
            <a:spLocks noChangeArrowheads="1"/>
          </p:cNvSpPr>
          <p:nvPr/>
        </p:nvSpPr>
        <p:spPr bwMode="auto">
          <a:xfrm>
            <a:off x="107690" y="1131650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编码工具</a:t>
            </a: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6" y="1659389"/>
            <a:ext cx="1454647" cy="1454647"/>
          </a:xfrm>
          <a:prstGeom prst="rect">
            <a:avLst/>
          </a:prstGeom>
        </p:spPr>
      </p:pic>
      <p:sp>
        <p:nvSpPr>
          <p:cNvPr id="18" name="TextBox 10"/>
          <p:cNvSpPr>
            <a:spLocks noChangeArrowheads="1"/>
          </p:cNvSpPr>
          <p:nvPr/>
        </p:nvSpPr>
        <p:spPr bwMode="auto">
          <a:xfrm>
            <a:off x="3563930" y="1099082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相应插</a:t>
            </a:r>
            <a:r>
              <a:rPr lang="zh-CN" altLang="en-US" sz="2400" b="1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件</a:t>
            </a: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1187765" y="3299596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Sublime Text3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71" y="971964"/>
            <a:ext cx="2649660" cy="1559138"/>
          </a:xfrm>
          <a:prstGeom prst="rect">
            <a:avLst/>
          </a:prstGeom>
        </p:spPr>
      </p:pic>
      <p:sp>
        <p:nvSpPr>
          <p:cNvPr id="13" name="TextBox 10"/>
          <p:cNvSpPr>
            <a:spLocks noChangeArrowheads="1"/>
          </p:cNvSpPr>
          <p:nvPr/>
        </p:nvSpPr>
        <p:spPr bwMode="auto">
          <a:xfrm>
            <a:off x="5364055" y="2741621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Package Control</a:t>
            </a: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571" y="3326058"/>
            <a:ext cx="2763982" cy="831001"/>
          </a:xfrm>
          <a:prstGeom prst="rect">
            <a:avLst/>
          </a:prstGeom>
        </p:spPr>
      </p:pic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4799448" y="4248297"/>
            <a:ext cx="4320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Sublime APICloud Plugins  </a:t>
            </a:r>
            <a:endParaRPr lang="zh-CN" altLang="en-US" sz="2400" b="1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ldLvl="0" autoUpdateAnimBg="0"/>
      <p:bldP spid="15" grpId="0" bldLvl="0" autoUpdateAnimBg="0"/>
      <p:bldP spid="18" grpId="0" bldLvl="0" autoUpdateAnimBg="0"/>
      <p:bldP spid="11" grpId="0" bldLvl="0" autoUpdateAnimBg="0"/>
      <p:bldP spid="13" grpId="0" bldLvl="0" autoUpdateAnimBg="0"/>
      <p:bldP spid="16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45076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7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45078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9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59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45072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73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45074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5075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45060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45068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45069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45070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5061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45066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067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49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Box 37"/>
          <p:cNvSpPr>
            <a:spLocks noChangeArrowheads="1"/>
          </p:cNvSpPr>
          <p:nvPr/>
        </p:nvSpPr>
        <p:spPr bwMode="auto">
          <a:xfrm>
            <a:off x="828675" y="2932113"/>
            <a:ext cx="7056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</a:t>
            </a:r>
            <a:r>
              <a:rPr lang="zh-CN" altLang="en-US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言</a:t>
            </a:r>
            <a:endParaRPr lang="zh-CN" altLang="zh-CN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nimBg="1" autoUpdateAnimBg="0"/>
      <p:bldP spid="2255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b="1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zh-CN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5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61" name="矩形 15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课</a:t>
            </a:r>
            <a:r>
              <a:rPr lang="zh-CN" altLang="en-US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程</a:t>
            </a:r>
            <a:r>
              <a:rPr lang="zh-CN" altLang="en-US" sz="2800" b="1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安排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TextBox 29"/>
          <p:cNvSpPr>
            <a:spLocks noChangeArrowheads="1"/>
          </p:cNvSpPr>
          <p:nvPr/>
        </p:nvSpPr>
        <p:spPr bwMode="auto">
          <a:xfrm>
            <a:off x="683730" y="1707690"/>
            <a:ext cx="1944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" name="椭圆 8"/>
          <p:cNvSpPr>
            <a:spLocks noChangeArrowheads="1"/>
          </p:cNvSpPr>
          <p:nvPr/>
        </p:nvSpPr>
        <p:spPr bwMode="auto">
          <a:xfrm>
            <a:off x="251815" y="127577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97" y="1194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前言</a:t>
            </a:r>
          </a:p>
        </p:txBody>
      </p:sp>
      <p:sp>
        <p:nvSpPr>
          <p:cNvPr id="15" name="椭圆 8"/>
          <p:cNvSpPr>
            <a:spLocks noChangeArrowheads="1"/>
          </p:cNvSpPr>
          <p:nvPr/>
        </p:nvSpPr>
        <p:spPr bwMode="auto">
          <a:xfrm>
            <a:off x="251815" y="1878450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6097" y="1800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IDE 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17" name="椭圆 8"/>
          <p:cNvSpPr>
            <a:spLocks noChangeArrowheads="1"/>
          </p:cNvSpPr>
          <p:nvPr/>
        </p:nvSpPr>
        <p:spPr bwMode="auto">
          <a:xfrm>
            <a:off x="251815" y="248112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7" y="238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软</a:t>
            </a:r>
            <a:r>
              <a:rPr lang="zh-CN" altLang="en-US" smtClean="0"/>
              <a:t>件设置</a:t>
            </a:r>
            <a:endParaRPr lang="zh-CN" altLang="en-US"/>
          </a:p>
        </p:txBody>
      </p:sp>
      <p:sp>
        <p:nvSpPr>
          <p:cNvPr id="22" name="椭圆 8"/>
          <p:cNvSpPr>
            <a:spLocks noChangeArrowheads="1"/>
          </p:cNvSpPr>
          <p:nvPr/>
        </p:nvSpPr>
        <p:spPr bwMode="auto">
          <a:xfrm>
            <a:off x="251815" y="3015604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6097" y="2918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系统架构</a:t>
            </a:r>
          </a:p>
        </p:txBody>
      </p:sp>
      <p:sp>
        <p:nvSpPr>
          <p:cNvPr id="25" name="椭圆 8"/>
          <p:cNvSpPr>
            <a:spLocks noChangeArrowheads="1"/>
          </p:cNvSpPr>
          <p:nvPr/>
        </p:nvSpPr>
        <p:spPr bwMode="auto">
          <a:xfrm>
            <a:off x="251815" y="3528005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30" y="3451289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端 </a:t>
            </a:r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27" name="椭圆 8"/>
          <p:cNvSpPr>
            <a:spLocks noChangeArrowheads="1"/>
          </p:cNvSpPr>
          <p:nvPr/>
        </p:nvSpPr>
        <p:spPr bwMode="auto">
          <a:xfrm>
            <a:off x="251700" y="4079259"/>
            <a:ext cx="215900" cy="215900"/>
          </a:xfrm>
          <a:prstGeom prst="ellipse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3615" y="4002543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云 </a:t>
            </a:r>
            <a:r>
              <a:rPr lang="en-US" altLang="zh-CN" smtClean="0"/>
              <a:t>API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5"/>
          <p:cNvGrpSpPr>
            <a:grpSpLocks/>
          </p:cNvGrpSpPr>
          <p:nvPr/>
        </p:nvGrpSpPr>
        <p:grpSpPr bwMode="auto">
          <a:xfrm>
            <a:off x="6742113" y="195263"/>
            <a:ext cx="287337" cy="288925"/>
            <a:chOff x="0" y="0"/>
            <a:chExt cx="288032" cy="288032"/>
          </a:xfrm>
        </p:grpSpPr>
        <p:sp>
          <p:nvSpPr>
            <p:cNvPr id="25620" name="椭圆 2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21" name="组合 27"/>
            <p:cNvGrpSpPr>
              <a:grpSpLocks/>
            </p:cNvGrpSpPr>
            <p:nvPr/>
          </p:nvGrpSpPr>
          <p:grpSpPr bwMode="auto">
            <a:xfrm flipH="1">
              <a:off x="71530" y="105344"/>
              <a:ext cx="144971" cy="77344"/>
              <a:chOff x="0" y="0"/>
              <a:chExt cx="268428" cy="143210"/>
            </a:xfrm>
          </p:grpSpPr>
          <p:sp>
            <p:nvSpPr>
              <p:cNvPr id="25622" name="等腰三角形 28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23" name="等腰三角形 29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3" name="组合 30"/>
          <p:cNvGrpSpPr>
            <a:grpSpLocks/>
          </p:cNvGrpSpPr>
          <p:nvPr/>
        </p:nvGrpSpPr>
        <p:grpSpPr bwMode="auto">
          <a:xfrm>
            <a:off x="8613775" y="195263"/>
            <a:ext cx="288925" cy="288925"/>
            <a:chOff x="0" y="0"/>
            <a:chExt cx="288032" cy="288032"/>
          </a:xfrm>
        </p:grpSpPr>
        <p:sp>
          <p:nvSpPr>
            <p:cNvPr id="25616" name="椭圆 3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7" name="组合 32"/>
            <p:cNvGrpSpPr>
              <a:grpSpLocks/>
            </p:cNvGrpSpPr>
            <p:nvPr/>
          </p:nvGrpSpPr>
          <p:grpSpPr bwMode="auto">
            <a:xfrm>
              <a:off x="82288" y="105344"/>
              <a:ext cx="144971" cy="77344"/>
              <a:chOff x="0" y="0"/>
              <a:chExt cx="268428" cy="143210"/>
            </a:xfrm>
          </p:grpSpPr>
          <p:sp>
            <p:nvSpPr>
              <p:cNvPr id="25618" name="等腰三角形 33"/>
              <p:cNvSpPr>
                <a:spLocks noChangeArrowheads="1"/>
              </p:cNvSpPr>
              <p:nvPr/>
            </p:nvSpPr>
            <p:spPr bwMode="auto">
              <a:xfrm rot="5400000">
                <a:off x="-9878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5619" name="等腰三角形 34"/>
              <p:cNvSpPr>
                <a:spLocks noChangeArrowheads="1"/>
              </p:cNvSpPr>
              <p:nvPr/>
            </p:nvSpPr>
            <p:spPr bwMode="auto">
              <a:xfrm rot="5400000">
                <a:off x="135090" y="9877"/>
                <a:ext cx="143209" cy="123456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25604" name="组合 35"/>
          <p:cNvGrpSpPr>
            <a:grpSpLocks/>
          </p:cNvGrpSpPr>
          <p:nvPr/>
        </p:nvGrpSpPr>
        <p:grpSpPr bwMode="auto">
          <a:xfrm>
            <a:off x="7366000" y="195263"/>
            <a:ext cx="288925" cy="288925"/>
            <a:chOff x="0" y="0"/>
            <a:chExt cx="288032" cy="288032"/>
          </a:xfrm>
        </p:grpSpPr>
        <p:sp>
          <p:nvSpPr>
            <p:cNvPr id="25612" name="椭圆 36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5613" name="组合 37"/>
            <p:cNvGrpSpPr>
              <a:grpSpLocks/>
            </p:cNvGrpSpPr>
            <p:nvPr/>
          </p:nvGrpSpPr>
          <p:grpSpPr bwMode="auto">
            <a:xfrm>
              <a:off x="108012" y="97370"/>
              <a:ext cx="72008" cy="108000"/>
              <a:chOff x="0" y="0"/>
              <a:chExt cx="72008" cy="108000"/>
            </a:xfrm>
          </p:grpSpPr>
          <p:sp>
            <p:nvSpPr>
              <p:cNvPr id="25614" name="直接连接符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5" name="直接连接符 39"/>
              <p:cNvSpPr>
                <a:spLocks noChangeShapeType="1"/>
              </p:cNvSpPr>
              <p:nvPr/>
            </p:nvSpPr>
            <p:spPr bwMode="auto">
              <a:xfrm>
                <a:off x="72008" y="0"/>
                <a:ext cx="1" cy="10800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5" name="组合 40"/>
          <p:cNvGrpSpPr>
            <a:grpSpLocks/>
          </p:cNvGrpSpPr>
          <p:nvPr/>
        </p:nvGrpSpPr>
        <p:grpSpPr bwMode="auto">
          <a:xfrm>
            <a:off x="7989888" y="195263"/>
            <a:ext cx="287337" cy="288925"/>
            <a:chOff x="0" y="0"/>
            <a:chExt cx="288032" cy="288032"/>
          </a:xfrm>
        </p:grpSpPr>
        <p:sp>
          <p:nvSpPr>
            <p:cNvPr id="25610" name="椭圆 41"/>
            <p:cNvSpPr>
              <a:spLocks noChangeArrowheads="1"/>
            </p:cNvSpPr>
            <p:nvPr/>
          </p:nvSpPr>
          <p:spPr bwMode="auto">
            <a:xfrm>
              <a:off x="0" y="0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611" name="矩形 42"/>
            <p:cNvSpPr>
              <a:spLocks noChangeArrowheads="1"/>
            </p:cNvSpPr>
            <p:nvPr/>
          </p:nvSpPr>
          <p:spPr bwMode="auto">
            <a:xfrm>
              <a:off x="86064" y="85549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92" name="椭圆 33"/>
          <p:cNvSpPr>
            <a:spLocks noChangeArrowheads="1"/>
          </p:cNvSpPr>
          <p:nvPr/>
        </p:nvSpPr>
        <p:spPr bwMode="auto">
          <a:xfrm>
            <a:off x="3822700" y="1276350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3" name="直接连接符 35"/>
          <p:cNvSpPr>
            <a:spLocks noChangeShapeType="1"/>
          </p:cNvSpPr>
          <p:nvPr/>
        </p:nvSpPr>
        <p:spPr bwMode="auto">
          <a:xfrm>
            <a:off x="2205038" y="2787650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直接连接符 36"/>
          <p:cNvSpPr>
            <a:spLocks noChangeShapeType="1"/>
          </p:cNvSpPr>
          <p:nvPr/>
        </p:nvSpPr>
        <p:spPr bwMode="auto">
          <a:xfrm>
            <a:off x="2205038" y="3724275"/>
            <a:ext cx="4248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Box 37"/>
          <p:cNvSpPr>
            <a:spLocks noChangeArrowheads="1"/>
          </p:cNvSpPr>
          <p:nvPr/>
        </p:nvSpPr>
        <p:spPr bwMode="auto">
          <a:xfrm>
            <a:off x="1835150" y="2859088"/>
            <a:ext cx="49768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110000"/>
              </a:lnSpc>
              <a:defRPr/>
            </a:pPr>
            <a:r>
              <a:rPr lang="en-US" altLang="zh-CN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APICloud </a:t>
            </a:r>
            <a:r>
              <a:rPr lang="zh-CN" altLang="en-US" kern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  <a:p>
            <a:pPr algn="ctr" eaLnBrk="1" hangingPunct="1">
              <a:defRPr/>
            </a:pPr>
            <a:r>
              <a:rPr lang="zh-CN" altLang="en-US" sz="2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前言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70" y="1703388"/>
            <a:ext cx="5207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6" dur="500" tmFilter="0,0; .5, 1; 1, 1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bldLvl="0" animBg="1" autoUpdateAnimBg="0"/>
      <p:bldP spid="309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>
            <a:spLocks noChangeArrowheads="1"/>
          </p:cNvSpPr>
          <p:nvPr/>
        </p:nvSpPr>
        <p:spPr bwMode="auto">
          <a:xfrm>
            <a:off x="3924300" y="2108200"/>
            <a:ext cx="1697038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TextBox 4"/>
          <p:cNvSpPr>
            <a:spLocks noChangeArrowheads="1"/>
          </p:cNvSpPr>
          <p:nvPr/>
        </p:nvSpPr>
        <p:spPr bwMode="auto">
          <a:xfrm>
            <a:off x="3902075" y="2632075"/>
            <a:ext cx="513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认</a:t>
            </a: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识  </a:t>
            </a:r>
            <a:r>
              <a:rPr lang="en-US" altLang="zh-CN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APICloud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01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5125" name="直接连接符 6"/>
          <p:cNvSpPr>
            <a:spLocks noChangeShapeType="1"/>
          </p:cNvSpPr>
          <p:nvPr/>
        </p:nvSpPr>
        <p:spPr bwMode="auto">
          <a:xfrm>
            <a:off x="2311400" y="3167063"/>
            <a:ext cx="4249738" cy="1587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23" grpId="0" bldLvl="0" autoUpdateAnimBg="0"/>
      <p:bldP spid="512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1-1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50938"/>
            <a:ext cx="5715000" cy="3343275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1-2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1336675"/>
            <a:ext cx="6048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935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6"/>
          <p:cNvSpPr>
            <a:spLocks noChangeArrowheads="1"/>
          </p:cNvSpPr>
          <p:nvPr/>
        </p:nvSpPr>
        <p:spPr bwMode="auto">
          <a:xfrm>
            <a:off x="0" y="627063"/>
            <a:ext cx="9144000" cy="410527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TextBox 7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175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1-3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090817"/>
            <a:ext cx="6667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4720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7"/>
          <p:cNvSpPr>
            <a:spLocks noChangeArrowheads="1"/>
          </p:cNvSpPr>
          <p:nvPr/>
        </p:nvSpPr>
        <p:spPr bwMode="auto">
          <a:xfrm>
            <a:off x="0" y="339725"/>
            <a:ext cx="320357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2800" b="1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0" y="365125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1-4 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205" name="TextBox 10"/>
          <p:cNvSpPr>
            <a:spLocks noChangeArrowheads="1"/>
          </p:cNvSpPr>
          <p:nvPr/>
        </p:nvSpPr>
        <p:spPr bwMode="auto">
          <a:xfrm>
            <a:off x="467715" y="1347665"/>
            <a:ext cx="4320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注册、登录 </a:t>
            </a:r>
            <a:r>
              <a:rPr lang="en-US" altLang="zh-CN" sz="2800" smtClean="0">
                <a:solidFill>
                  <a:srgbClr val="000000"/>
                </a:solidFill>
                <a:latin typeface="+mj-ea"/>
                <a:ea typeface="+mj-ea"/>
                <a:sym typeface="Calibri" panose="020F0502020204030204" pitchFamily="34" charset="0"/>
              </a:rPr>
              <a:t>APICloud  </a:t>
            </a:r>
            <a:endParaRPr lang="zh-CN" altLang="en-US" sz="2800">
              <a:solidFill>
                <a:srgbClr val="000000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590" y="2016396"/>
            <a:ext cx="58945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latin typeface="+mj-ea"/>
                <a:ea typeface="+mj-ea"/>
              </a:rPr>
              <a:t>注</a:t>
            </a:r>
            <a:r>
              <a:rPr lang="zh-CN" altLang="en-US" sz="2000" b="1" smtClean="0">
                <a:latin typeface="+mj-ea"/>
                <a:ea typeface="+mj-ea"/>
              </a:rPr>
              <a:t>意</a:t>
            </a:r>
            <a:r>
              <a:rPr lang="zh-CN" altLang="en-US" smtClean="0">
                <a:latin typeface="+mj-ea"/>
                <a:ea typeface="+mj-ea"/>
              </a:rPr>
              <a:t>：在这里我们上传代码我们用的是 </a:t>
            </a:r>
            <a:r>
              <a:rPr lang="en-US" altLang="zh-CN" smtClean="0">
                <a:latin typeface="+mj-ea"/>
                <a:ea typeface="+mj-ea"/>
              </a:rPr>
              <a:t>Git </a:t>
            </a:r>
            <a:r>
              <a:rPr lang="zh-CN" altLang="en-US" smtClean="0">
                <a:latin typeface="+mj-ea"/>
                <a:ea typeface="+mj-ea"/>
              </a:rPr>
              <a:t>代码托管，</a:t>
            </a:r>
            <a:endParaRPr lang="en-US" altLang="zh-CN" smtClean="0">
              <a:latin typeface="+mj-ea"/>
              <a:ea typeface="+mj-ea"/>
            </a:endParaRPr>
          </a:p>
          <a:p>
            <a:r>
              <a:rPr lang="en-US" altLang="zh-CN">
                <a:latin typeface="+mj-ea"/>
                <a:ea typeface="+mj-ea"/>
              </a:rPr>
              <a:t> </a:t>
            </a:r>
            <a:r>
              <a:rPr lang="en-US" altLang="zh-CN" smtClean="0">
                <a:latin typeface="+mj-ea"/>
                <a:ea typeface="+mj-ea"/>
              </a:rPr>
              <a:t>      </a:t>
            </a:r>
            <a:r>
              <a:rPr lang="zh-CN" altLang="en-US" smtClean="0">
                <a:latin typeface="+mj-ea"/>
                <a:ea typeface="+mj-ea"/>
              </a:rPr>
              <a:t>所以注册时，密码不要有特殊符号，如：</a:t>
            </a:r>
            <a:r>
              <a:rPr lang="en-US" altLang="zh-CN" smtClean="0">
                <a:latin typeface="+mj-ea"/>
                <a:ea typeface="+mj-ea"/>
              </a:rPr>
              <a:t>@</a:t>
            </a:r>
            <a:r>
              <a:rPr lang="zh-CN" altLang="en-US" smtClean="0">
                <a:latin typeface="+mj-ea"/>
                <a:ea typeface="+mj-ea"/>
              </a:rPr>
              <a:t>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5" y="365125"/>
            <a:ext cx="1512105" cy="15121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  <p:bldP spid="8205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>
            <a:spLocks noChangeArrowheads="1"/>
          </p:cNvSpPr>
          <p:nvPr/>
        </p:nvSpPr>
        <p:spPr bwMode="auto">
          <a:xfrm>
            <a:off x="3924300" y="2108200"/>
            <a:ext cx="1673225" cy="523875"/>
          </a:xfrm>
          <a:prstGeom prst="rect">
            <a:avLst/>
          </a:prstGeom>
          <a:solidFill>
            <a:srgbClr val="E36C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DDD9C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</a:t>
            </a:r>
            <a:endParaRPr lang="zh-CN" altLang="en-US" sz="2800">
              <a:solidFill>
                <a:srgbClr val="DDD9C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19" name="TextBox 4"/>
          <p:cNvSpPr>
            <a:spLocks noChangeArrowheads="1"/>
          </p:cNvSpPr>
          <p:nvPr/>
        </p:nvSpPr>
        <p:spPr bwMode="auto">
          <a:xfrm>
            <a:off x="3902075" y="2632075"/>
            <a:ext cx="34061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smtClean="0">
                <a:solidFill>
                  <a:srgbClr val="E36C0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下载安装工具及插件</a:t>
            </a:r>
            <a:endParaRPr lang="en-US" altLang="zh-CN" sz="2800" b="1">
              <a:solidFill>
                <a:srgbClr val="E36C0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2162175" y="1814513"/>
            <a:ext cx="1425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600" b="1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  <a:sym typeface="Kozuka Mincho Pr6N H" pitchFamily="2" charset="-128"/>
              </a:rPr>
              <a:t>02</a:t>
            </a:r>
            <a:endParaRPr lang="zh-CN" altLang="en-US" sz="9600" b="1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  <a:sym typeface="Kozuka Mincho Pr6N H" pitchFamily="2" charset="-128"/>
            </a:endParaRPr>
          </a:p>
        </p:txBody>
      </p:sp>
      <p:sp>
        <p:nvSpPr>
          <p:cNvPr id="9221" name="直接连接符 6"/>
          <p:cNvSpPr>
            <a:spLocks noChangeShapeType="1"/>
          </p:cNvSpPr>
          <p:nvPr/>
        </p:nvSpPr>
        <p:spPr bwMode="auto">
          <a:xfrm flipV="1">
            <a:off x="2311399" y="3155296"/>
            <a:ext cx="4924785" cy="1176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直接连接符 7"/>
          <p:cNvSpPr>
            <a:spLocks noChangeShapeType="1"/>
          </p:cNvSpPr>
          <p:nvPr/>
        </p:nvSpPr>
        <p:spPr bwMode="auto">
          <a:xfrm>
            <a:off x="2311400" y="1819275"/>
            <a:ext cx="4249738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19" grpId="0" bldLvl="0" autoUpdateAnimBg="0"/>
      <p:bldP spid="9220" grpId="0" bldLvl="0" autoUpdateAnimBg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Pages>0</Pages>
  <Words>130</Words>
  <Characters>0</Characters>
  <Application>Microsoft Office PowerPoint</Application>
  <DocSecurity>0</DocSecurity>
  <PresentationFormat>全屏显示(16:9)</PresentationFormat>
  <Lines>0</Lines>
  <Paragraphs>41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Kozuka Mincho Pr6N H</vt:lpstr>
      <vt:lpstr>宋体</vt:lpstr>
      <vt:lpstr>微软雅黑</vt:lpstr>
      <vt:lpstr>Arial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Administrator</cp:lastModifiedBy>
  <cp:revision>96</cp:revision>
  <dcterms:created xsi:type="dcterms:W3CDTF">2014-07-25T06:09:36Z</dcterms:created>
  <dcterms:modified xsi:type="dcterms:W3CDTF">2016-12-25T05:48:55Z</dcterms:modified>
  <cp:contentStatus>第一PPT模板网-WWW.1PPT.COM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