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57" r:id="rId4"/>
    <p:sldId id="258" r:id="rId5"/>
    <p:sldId id="259" r:id="rId6"/>
    <p:sldId id="260" r:id="rId7"/>
    <p:sldId id="277" r:id="rId8"/>
    <p:sldId id="261" r:id="rId9"/>
    <p:sldId id="262" r:id="rId10"/>
    <p:sldId id="263" r:id="rId11"/>
    <p:sldId id="275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78"/>
      </p:cViewPr>
      <p:guideLst>
        <p:guide orient="horz" pos="16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A203536-13CF-4FEB-A035-D16CC901B968}" type="datetimeFigureOut">
              <a:rPr lang="zh-CN" altLang="en-US"/>
              <a:pPr>
                <a:defRPr/>
              </a:pPr>
              <a:t>2016/12/19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EEED78-45AA-44CA-BD0E-6507686639F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8B91D8-CE7D-445A-81C1-69B8B5C93A94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929A50-6E8E-4493-88F4-642D958FF5AC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B20AB2-8351-4064-B3C4-5AB6C899A0FB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20E5D1-A9B2-476C-A58C-FB019EEE931B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21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919146-E7E8-4C9C-AC67-CF3B26A9D83F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43B66-7B74-4548-9EF8-77866CDA0850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20E5D1-A9B2-476C-A58C-FB019EEE931B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8F4FE6-742E-4E46-9B17-BB3636FC3371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8F4FE6-742E-4E46-9B17-BB3636FC3371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1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214FE0-F4B5-4344-A2E8-ED0AC615D8A2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A0413D-BC94-4A04-AD45-2FF3ED56B722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4F2E9-B28C-42E7-94DC-AEA3362D1289}" type="datetime1">
              <a:rPr lang="zh-CN" altLang="en-US"/>
              <a:pPr>
                <a:defRPr/>
              </a:pPr>
              <a:t>2016/12/19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8727E-04B3-45BD-94BE-DC941D7FDE9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2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6BEC4-D863-4395-B8F6-9879B2D4A983}" type="datetime1">
              <a:rPr lang="zh-CN" altLang="en-US"/>
              <a:pPr>
                <a:defRPr/>
              </a:pPr>
              <a:t>2016/12/19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B6214-2429-46C1-8699-59150480998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4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05B57-5AB9-4F0A-973F-15426D8A4E54}" type="datetime1">
              <a:rPr lang="zh-CN" altLang="en-US"/>
              <a:pPr>
                <a:defRPr/>
              </a:pPr>
              <a:t>2016/12/19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9A57A-FB7B-440D-9FA1-E04EB9B9DFA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900CB-C1D5-4299-93A4-CA8693807262}" type="datetime1">
              <a:rPr lang="zh-CN" altLang="en-US"/>
              <a:pPr>
                <a:defRPr/>
              </a:pPr>
              <a:t>2016/12/19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1588A-655C-426A-BE7F-A504C74736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8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4B301-AF16-4783-8A1E-A3A0E22BB827}" type="datetime1">
              <a:rPr lang="zh-CN" altLang="en-US"/>
              <a:pPr>
                <a:defRPr/>
              </a:pPr>
              <a:t>2016/12/19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52ADE-A1C6-49F5-A2C8-1074B933247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1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6392D-30ED-4E93-856A-739DF7A3DEE7}" type="datetime1">
              <a:rPr lang="zh-CN" altLang="en-US"/>
              <a:pPr>
                <a:defRPr/>
              </a:pPr>
              <a:t>2016/12/19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6FF67-30A8-4CAE-AD04-2C37CA121AF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C8776-4691-402E-9373-9F6FA4CB44C0}" type="datetime1">
              <a:rPr lang="zh-CN" altLang="en-US"/>
              <a:pPr>
                <a:defRPr/>
              </a:pPr>
              <a:t>2016/12/19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30D33-FCC6-4199-BFF2-7DDBED22C4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3076-B6ED-45E1-B471-22F541685099}" type="datetime1">
              <a:rPr lang="zh-CN" altLang="en-US"/>
              <a:pPr>
                <a:defRPr/>
              </a:pPr>
              <a:t>2016/12/19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0BDC1-13BA-4D8B-99C5-BF893EB0B95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7145-D943-41DD-8C75-62CCDA4E0418}" type="datetime1">
              <a:rPr lang="zh-CN" altLang="en-US"/>
              <a:pPr>
                <a:defRPr/>
              </a:pPr>
              <a:t>2016/12/19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9F4C4-66D7-4040-931A-B007B18784C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E1CD1-D0EA-49FF-9329-8C4D3940F3BB}" type="datetime1">
              <a:rPr lang="zh-CN" altLang="en-US"/>
              <a:pPr>
                <a:defRPr/>
              </a:pPr>
              <a:t>2016/12/19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99F8E-F1B5-4422-B8B5-BE8B2575ADF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4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FBE24-DFF9-480E-BD4F-2703761BB5CD}" type="datetime1">
              <a:rPr lang="zh-CN" altLang="en-US"/>
              <a:pPr>
                <a:defRPr/>
              </a:pPr>
              <a:t>2016/12/19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C3EAA-4613-4372-AA50-CF8256EC9EF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7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DOCUME~1\ADMINI~1\APPLIC~1\360se6\USERDA~1\Temp\120859~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ECDCCF0-FACB-40E4-A39B-B52FDC59DB3C}" type="datetime1">
              <a:rPr lang="zh-CN" altLang="en-US"/>
              <a:pPr>
                <a:defRPr/>
              </a:pPr>
              <a:t>2016/12/19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11785A2D-22C7-4B41-AA7C-26CDC28BD64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25"/>
          <p:cNvGrpSpPr>
            <a:grpSpLocks/>
          </p:cNvGrpSpPr>
          <p:nvPr/>
        </p:nvGrpSpPr>
        <p:grpSpPr bwMode="auto">
          <a:xfrm>
            <a:off x="6742113" y="195263"/>
            <a:ext cx="287337" cy="288925"/>
            <a:chOff x="0" y="0"/>
            <a:chExt cx="288032" cy="288032"/>
          </a:xfrm>
        </p:grpSpPr>
        <p:sp>
          <p:nvSpPr>
            <p:cNvPr id="25620" name="椭圆 2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21" name="组合 27"/>
            <p:cNvGrpSpPr>
              <a:grpSpLocks/>
            </p:cNvGrpSpPr>
            <p:nvPr/>
          </p:nvGrpSpPr>
          <p:grpSpPr bwMode="auto">
            <a:xfrm flipH="1">
              <a:off x="71530" y="105344"/>
              <a:ext cx="144971" cy="77344"/>
              <a:chOff x="0" y="0"/>
              <a:chExt cx="268428" cy="143210"/>
            </a:xfrm>
          </p:grpSpPr>
          <p:sp>
            <p:nvSpPr>
              <p:cNvPr id="25622" name="等腰三角形 28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5623" name="等腰三角形 29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5603" name="组合 30"/>
          <p:cNvGrpSpPr>
            <a:grpSpLocks/>
          </p:cNvGrpSpPr>
          <p:nvPr/>
        </p:nvGrpSpPr>
        <p:grpSpPr bwMode="auto">
          <a:xfrm>
            <a:off x="8613775" y="195263"/>
            <a:ext cx="288925" cy="288925"/>
            <a:chOff x="0" y="0"/>
            <a:chExt cx="288032" cy="288032"/>
          </a:xfrm>
        </p:grpSpPr>
        <p:sp>
          <p:nvSpPr>
            <p:cNvPr id="25616" name="椭圆 3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17" name="组合 32"/>
            <p:cNvGrpSpPr>
              <a:grpSpLocks/>
            </p:cNvGrpSpPr>
            <p:nvPr/>
          </p:nvGrpSpPr>
          <p:grpSpPr bwMode="auto">
            <a:xfrm>
              <a:off x="82288" y="105344"/>
              <a:ext cx="144971" cy="77344"/>
              <a:chOff x="0" y="0"/>
              <a:chExt cx="268428" cy="143210"/>
            </a:xfrm>
          </p:grpSpPr>
          <p:sp>
            <p:nvSpPr>
              <p:cNvPr id="25618" name="等腰三角形 33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5619" name="等腰三角形 34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5604" name="组合 35"/>
          <p:cNvGrpSpPr>
            <a:grpSpLocks/>
          </p:cNvGrpSpPr>
          <p:nvPr/>
        </p:nvGrpSpPr>
        <p:grpSpPr bwMode="auto">
          <a:xfrm>
            <a:off x="7366000" y="195263"/>
            <a:ext cx="288925" cy="288925"/>
            <a:chOff x="0" y="0"/>
            <a:chExt cx="288032" cy="288032"/>
          </a:xfrm>
        </p:grpSpPr>
        <p:sp>
          <p:nvSpPr>
            <p:cNvPr id="25612" name="椭圆 3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13" name="组合 37"/>
            <p:cNvGrpSpPr>
              <a:grpSpLocks/>
            </p:cNvGrpSpPr>
            <p:nvPr/>
          </p:nvGrpSpPr>
          <p:grpSpPr bwMode="auto">
            <a:xfrm>
              <a:off x="108012" y="97370"/>
              <a:ext cx="72008" cy="108000"/>
              <a:chOff x="0" y="0"/>
              <a:chExt cx="72008" cy="108000"/>
            </a:xfrm>
          </p:grpSpPr>
          <p:sp>
            <p:nvSpPr>
              <p:cNvPr id="25614" name="直接连接符 3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5" name="直接连接符 39"/>
              <p:cNvSpPr>
                <a:spLocks noChangeShapeType="1"/>
              </p:cNvSpPr>
              <p:nvPr/>
            </p:nvSpPr>
            <p:spPr bwMode="auto">
              <a:xfrm>
                <a:off x="72008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605" name="组合 40"/>
          <p:cNvGrpSpPr>
            <a:grpSpLocks/>
          </p:cNvGrpSpPr>
          <p:nvPr/>
        </p:nvGrpSpPr>
        <p:grpSpPr bwMode="auto">
          <a:xfrm>
            <a:off x="7989888" y="195263"/>
            <a:ext cx="287337" cy="288925"/>
            <a:chOff x="0" y="0"/>
            <a:chExt cx="288032" cy="288032"/>
          </a:xfrm>
        </p:grpSpPr>
        <p:sp>
          <p:nvSpPr>
            <p:cNvPr id="25610" name="椭圆 4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1" name="矩形 42"/>
            <p:cNvSpPr>
              <a:spLocks noChangeArrowheads="1"/>
            </p:cNvSpPr>
            <p:nvPr/>
          </p:nvSpPr>
          <p:spPr bwMode="auto">
            <a:xfrm>
              <a:off x="86064" y="85549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92" name="椭圆 33"/>
          <p:cNvSpPr>
            <a:spLocks noChangeArrowheads="1"/>
          </p:cNvSpPr>
          <p:nvPr/>
        </p:nvSpPr>
        <p:spPr bwMode="auto">
          <a:xfrm>
            <a:off x="3822700" y="1276350"/>
            <a:ext cx="1152525" cy="1150938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3" name="直接连接符 35"/>
          <p:cNvSpPr>
            <a:spLocks noChangeShapeType="1"/>
          </p:cNvSpPr>
          <p:nvPr/>
        </p:nvSpPr>
        <p:spPr bwMode="auto">
          <a:xfrm>
            <a:off x="2205038" y="2787650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直接连接符 36"/>
          <p:cNvSpPr>
            <a:spLocks noChangeShapeType="1"/>
          </p:cNvSpPr>
          <p:nvPr/>
        </p:nvSpPr>
        <p:spPr bwMode="auto">
          <a:xfrm>
            <a:off x="2205038" y="3724275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TextBox 37"/>
          <p:cNvSpPr>
            <a:spLocks noChangeArrowheads="1"/>
          </p:cNvSpPr>
          <p:nvPr/>
        </p:nvSpPr>
        <p:spPr bwMode="auto">
          <a:xfrm>
            <a:off x="1835150" y="2859088"/>
            <a:ext cx="49768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lnSpc>
                <a:spcPct val="110000"/>
              </a:lnSpc>
              <a:defRPr/>
            </a:pPr>
            <a:r>
              <a:rPr lang="en-US" altLang="zh-CN" kern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APICloud</a:t>
            </a:r>
            <a:r>
              <a:rPr lang="zh-CN" altLang="en-US" kern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defRPr/>
            </a:pPr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前言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70" y="1703388"/>
            <a:ext cx="520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500" tmFilter="0,0; .5, 1; 1, 1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bldLvl="0" animBg="1" autoUpdateAnimBg="0"/>
      <p:bldP spid="3095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2400" b="1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1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2-1 </a:t>
            </a:r>
          </a:p>
        </p:txBody>
      </p:sp>
      <p:sp>
        <p:nvSpPr>
          <p:cNvPr id="15" name="TextBox 10"/>
          <p:cNvSpPr>
            <a:spLocks noChangeArrowheads="1"/>
          </p:cNvSpPr>
          <p:nvPr/>
        </p:nvSpPr>
        <p:spPr bwMode="auto">
          <a:xfrm>
            <a:off x="107690" y="1131650"/>
            <a:ext cx="4320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编码工具</a:t>
            </a:r>
            <a:r>
              <a:rPr lang="en-US" altLang="zh-CN" sz="2400" b="1" smtClean="0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  </a:t>
            </a:r>
            <a:endParaRPr lang="zh-CN" altLang="en-US" sz="2400" b="1">
              <a:solidFill>
                <a:srgbClr val="000000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63" y="1144519"/>
            <a:ext cx="2592438" cy="25924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50" y="3831220"/>
            <a:ext cx="4829175" cy="828675"/>
          </a:xfrm>
          <a:prstGeom prst="rect">
            <a:avLst/>
          </a:prstGeom>
        </p:spPr>
      </p:pic>
      <p:sp>
        <p:nvSpPr>
          <p:cNvPr id="18" name="TextBox 10"/>
          <p:cNvSpPr>
            <a:spLocks noChangeArrowheads="1"/>
          </p:cNvSpPr>
          <p:nvPr/>
        </p:nvSpPr>
        <p:spPr bwMode="auto">
          <a:xfrm>
            <a:off x="4355985" y="1144519"/>
            <a:ext cx="4320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相应插</a:t>
            </a:r>
            <a:r>
              <a:rPr lang="zh-CN" altLang="en-US" sz="2400" b="1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件</a:t>
            </a:r>
            <a:r>
              <a:rPr lang="en-US" altLang="zh-CN" sz="2400" b="1" smtClean="0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  </a:t>
            </a:r>
            <a:endParaRPr lang="zh-CN" altLang="en-US" sz="2400" b="1">
              <a:solidFill>
                <a:srgbClr val="000000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25" y="1363296"/>
            <a:ext cx="2724150" cy="485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350" y="2679700"/>
            <a:ext cx="3543300" cy="6477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ldLvl="0" autoUpdateAnimBg="0"/>
      <p:bldP spid="15" grpId="0" bldLvl="0" autoUpdateAnimBg="0"/>
      <p:bldP spid="18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25"/>
          <p:cNvGrpSpPr>
            <a:grpSpLocks/>
          </p:cNvGrpSpPr>
          <p:nvPr/>
        </p:nvGrpSpPr>
        <p:grpSpPr bwMode="auto">
          <a:xfrm>
            <a:off x="6742113" y="195263"/>
            <a:ext cx="287337" cy="288925"/>
            <a:chOff x="0" y="0"/>
            <a:chExt cx="288032" cy="288032"/>
          </a:xfrm>
        </p:grpSpPr>
        <p:sp>
          <p:nvSpPr>
            <p:cNvPr id="45076" name="椭圆 2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5077" name="组合 27"/>
            <p:cNvGrpSpPr>
              <a:grpSpLocks/>
            </p:cNvGrpSpPr>
            <p:nvPr/>
          </p:nvGrpSpPr>
          <p:grpSpPr bwMode="auto">
            <a:xfrm flipH="1">
              <a:off x="71530" y="105344"/>
              <a:ext cx="144971" cy="77344"/>
              <a:chOff x="0" y="0"/>
              <a:chExt cx="268428" cy="143210"/>
            </a:xfrm>
          </p:grpSpPr>
          <p:sp>
            <p:nvSpPr>
              <p:cNvPr id="45078" name="等腰三角形 28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5079" name="等腰三角形 29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45059" name="组合 30"/>
          <p:cNvGrpSpPr>
            <a:grpSpLocks/>
          </p:cNvGrpSpPr>
          <p:nvPr/>
        </p:nvGrpSpPr>
        <p:grpSpPr bwMode="auto">
          <a:xfrm>
            <a:off x="8613775" y="195263"/>
            <a:ext cx="288925" cy="288925"/>
            <a:chOff x="0" y="0"/>
            <a:chExt cx="288032" cy="288032"/>
          </a:xfrm>
        </p:grpSpPr>
        <p:sp>
          <p:nvSpPr>
            <p:cNvPr id="45072" name="椭圆 3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5073" name="组合 32"/>
            <p:cNvGrpSpPr>
              <a:grpSpLocks/>
            </p:cNvGrpSpPr>
            <p:nvPr/>
          </p:nvGrpSpPr>
          <p:grpSpPr bwMode="auto">
            <a:xfrm>
              <a:off x="82288" y="105344"/>
              <a:ext cx="144971" cy="77344"/>
              <a:chOff x="0" y="0"/>
              <a:chExt cx="268428" cy="143210"/>
            </a:xfrm>
          </p:grpSpPr>
          <p:sp>
            <p:nvSpPr>
              <p:cNvPr id="45074" name="等腰三角形 33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5075" name="等腰三角形 34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45060" name="组合 35"/>
          <p:cNvGrpSpPr>
            <a:grpSpLocks/>
          </p:cNvGrpSpPr>
          <p:nvPr/>
        </p:nvGrpSpPr>
        <p:grpSpPr bwMode="auto">
          <a:xfrm>
            <a:off x="7366000" y="195263"/>
            <a:ext cx="288925" cy="288925"/>
            <a:chOff x="0" y="0"/>
            <a:chExt cx="288032" cy="288032"/>
          </a:xfrm>
        </p:grpSpPr>
        <p:sp>
          <p:nvSpPr>
            <p:cNvPr id="45068" name="椭圆 3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5069" name="组合 37"/>
            <p:cNvGrpSpPr>
              <a:grpSpLocks/>
            </p:cNvGrpSpPr>
            <p:nvPr/>
          </p:nvGrpSpPr>
          <p:grpSpPr bwMode="auto">
            <a:xfrm>
              <a:off x="108012" y="97370"/>
              <a:ext cx="72008" cy="108000"/>
              <a:chOff x="0" y="0"/>
              <a:chExt cx="72008" cy="108000"/>
            </a:xfrm>
          </p:grpSpPr>
          <p:sp>
            <p:nvSpPr>
              <p:cNvPr id="45070" name="直接连接符 3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1" name="直接连接符 39"/>
              <p:cNvSpPr>
                <a:spLocks noChangeShapeType="1"/>
              </p:cNvSpPr>
              <p:nvPr/>
            </p:nvSpPr>
            <p:spPr bwMode="auto">
              <a:xfrm>
                <a:off x="72008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5061" name="组合 40"/>
          <p:cNvGrpSpPr>
            <a:grpSpLocks/>
          </p:cNvGrpSpPr>
          <p:nvPr/>
        </p:nvGrpSpPr>
        <p:grpSpPr bwMode="auto">
          <a:xfrm>
            <a:off x="7989888" y="195263"/>
            <a:ext cx="287337" cy="288925"/>
            <a:chOff x="0" y="0"/>
            <a:chExt cx="288032" cy="288032"/>
          </a:xfrm>
        </p:grpSpPr>
        <p:sp>
          <p:nvSpPr>
            <p:cNvPr id="45066" name="椭圆 4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067" name="矩形 42"/>
            <p:cNvSpPr>
              <a:spLocks noChangeArrowheads="1"/>
            </p:cNvSpPr>
            <p:nvPr/>
          </p:nvSpPr>
          <p:spPr bwMode="auto">
            <a:xfrm>
              <a:off x="86064" y="85549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548" name="椭圆 33"/>
          <p:cNvSpPr>
            <a:spLocks noChangeArrowheads="1"/>
          </p:cNvSpPr>
          <p:nvPr/>
        </p:nvSpPr>
        <p:spPr bwMode="auto">
          <a:xfrm>
            <a:off x="3822700" y="1276350"/>
            <a:ext cx="1152525" cy="1150938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49" name="直接连接符 35"/>
          <p:cNvSpPr>
            <a:spLocks noChangeShapeType="1"/>
          </p:cNvSpPr>
          <p:nvPr/>
        </p:nvSpPr>
        <p:spPr bwMode="auto">
          <a:xfrm>
            <a:off x="2205038" y="2787650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直接连接符 36"/>
          <p:cNvSpPr>
            <a:spLocks noChangeShapeType="1"/>
          </p:cNvSpPr>
          <p:nvPr/>
        </p:nvSpPr>
        <p:spPr bwMode="auto">
          <a:xfrm>
            <a:off x="2205038" y="3724275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TextBox 37"/>
          <p:cNvSpPr>
            <a:spLocks noChangeArrowheads="1"/>
          </p:cNvSpPr>
          <p:nvPr/>
        </p:nvSpPr>
        <p:spPr bwMode="auto">
          <a:xfrm>
            <a:off x="828675" y="2932113"/>
            <a:ext cx="7056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</a:t>
            </a:r>
            <a:r>
              <a:rPr lang="zh-CN" altLang="en-US" sz="32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言</a:t>
            </a:r>
            <a:endParaRPr lang="zh-CN" altLang="zh-CN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70" y="1703388"/>
            <a:ext cx="520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500" tmFilter="0,0; .5, 1; 1, 1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bldLvl="0" animBg="1" autoUpdateAnimBg="0"/>
      <p:bldP spid="22551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altLang="zh-CN" b="1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3"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endParaRPr lang="zh-CN" altLang="zh-CN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675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61" name="矩形 15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课</a:t>
            </a:r>
            <a:r>
              <a:rPr lang="zh-CN" altLang="en-US" sz="2800" b="1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程</a:t>
            </a:r>
            <a:r>
              <a:rPr lang="zh-CN" altLang="en-US" sz="28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安排</a:t>
            </a:r>
            <a:endParaRPr lang="en-US" altLang="zh-CN" sz="2800" b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4" name="TextBox 29"/>
          <p:cNvSpPr>
            <a:spLocks noChangeArrowheads="1"/>
          </p:cNvSpPr>
          <p:nvPr/>
        </p:nvSpPr>
        <p:spPr bwMode="auto">
          <a:xfrm>
            <a:off x="683730" y="1707690"/>
            <a:ext cx="1944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3" name="椭圆 8"/>
          <p:cNvSpPr>
            <a:spLocks noChangeArrowheads="1"/>
          </p:cNvSpPr>
          <p:nvPr/>
        </p:nvSpPr>
        <p:spPr bwMode="auto">
          <a:xfrm>
            <a:off x="251815" y="1275775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097" y="119434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前</a:t>
            </a:r>
            <a:r>
              <a:rPr lang="zh-CN" altLang="en-US" smtClean="0"/>
              <a:t>端开发工具及应用插件</a:t>
            </a:r>
            <a:endParaRPr lang="zh-CN" altLang="en-US"/>
          </a:p>
        </p:txBody>
      </p:sp>
      <p:sp>
        <p:nvSpPr>
          <p:cNvPr id="15" name="椭圆 8"/>
          <p:cNvSpPr>
            <a:spLocks noChangeArrowheads="1"/>
          </p:cNvSpPr>
          <p:nvPr/>
        </p:nvSpPr>
        <p:spPr bwMode="auto">
          <a:xfrm>
            <a:off x="251815" y="1878450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6097" y="180002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IDE</a:t>
            </a:r>
            <a:r>
              <a:rPr lang="zh-CN" altLang="en-US" smtClean="0"/>
              <a:t>使用</a:t>
            </a:r>
            <a:endParaRPr lang="zh-CN" altLang="en-US"/>
          </a:p>
        </p:txBody>
      </p:sp>
      <p:sp>
        <p:nvSpPr>
          <p:cNvPr id="17" name="椭圆 8"/>
          <p:cNvSpPr>
            <a:spLocks noChangeArrowheads="1"/>
          </p:cNvSpPr>
          <p:nvPr/>
        </p:nvSpPr>
        <p:spPr bwMode="auto">
          <a:xfrm>
            <a:off x="251815" y="2481125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6097" y="238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软</a:t>
            </a:r>
            <a:r>
              <a:rPr lang="zh-CN" altLang="en-US" smtClean="0"/>
              <a:t>件设置</a:t>
            </a:r>
            <a:endParaRPr lang="zh-CN" altLang="en-US"/>
          </a:p>
        </p:txBody>
      </p:sp>
      <p:sp>
        <p:nvSpPr>
          <p:cNvPr id="22" name="椭圆 8"/>
          <p:cNvSpPr>
            <a:spLocks noChangeArrowheads="1"/>
          </p:cNvSpPr>
          <p:nvPr/>
        </p:nvSpPr>
        <p:spPr bwMode="auto">
          <a:xfrm>
            <a:off x="251815" y="3015604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6097" y="2918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系统架构</a:t>
            </a:r>
          </a:p>
        </p:txBody>
      </p:sp>
      <p:sp>
        <p:nvSpPr>
          <p:cNvPr id="25" name="椭圆 8"/>
          <p:cNvSpPr>
            <a:spLocks noChangeArrowheads="1"/>
          </p:cNvSpPr>
          <p:nvPr/>
        </p:nvSpPr>
        <p:spPr bwMode="auto">
          <a:xfrm>
            <a:off x="251815" y="3528005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3730" y="34512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端</a:t>
            </a:r>
            <a:r>
              <a:rPr lang="en-US" altLang="zh-CN" smtClean="0"/>
              <a:t>API</a:t>
            </a:r>
            <a:endParaRPr lang="zh-CN" altLang="en-US"/>
          </a:p>
        </p:txBody>
      </p:sp>
      <p:sp>
        <p:nvSpPr>
          <p:cNvPr id="27" name="椭圆 8"/>
          <p:cNvSpPr>
            <a:spLocks noChangeArrowheads="1"/>
          </p:cNvSpPr>
          <p:nvPr/>
        </p:nvSpPr>
        <p:spPr bwMode="auto">
          <a:xfrm>
            <a:off x="251700" y="4079259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3615" y="400254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云</a:t>
            </a:r>
            <a:r>
              <a:rPr lang="en-US" altLang="zh-CN" smtClean="0"/>
              <a:t>API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5457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bldLvl="0" autoUpdateAnimBg="0"/>
      <p:bldP spid="13" grpId="0" bldLvl="0" animBg="1" autoUpdateAnimBg="0"/>
      <p:bldP spid="15" grpId="0" bldLvl="0" animBg="1" autoUpdateAnimBg="0"/>
      <p:bldP spid="17" grpId="0" bldLvl="0" animBg="1" autoUpdateAnimBg="0"/>
      <p:bldP spid="22" grpId="0" bldLvl="0" animBg="1" autoUpdateAnimBg="0"/>
      <p:bldP spid="25" grpId="0" bldLvl="0" animBg="1" autoUpdateAnimBg="0"/>
      <p:bldP spid="27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408988" y="4900613"/>
            <a:ext cx="735012" cy="2413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latin typeface="Calibri"/>
                <a:ea typeface="宋体"/>
              </a:rPr>
              <a:t>PPT</a:t>
            </a:r>
            <a:r>
              <a:rPr lang="zh-CN" altLang="en-US" sz="100" kern="0" dirty="0">
                <a:latin typeface="Calibri"/>
                <a:ea typeface="宋体"/>
              </a:rPr>
              <a:t>模板：</a:t>
            </a:r>
            <a:r>
              <a:rPr lang="en-US" altLang="zh-CN" sz="100" kern="0" dirty="0">
                <a:latin typeface="Calibri"/>
                <a:ea typeface="宋体"/>
              </a:rPr>
              <a:t>www.1ppt.com/moban/                  PPT</a:t>
            </a:r>
            <a:r>
              <a:rPr lang="zh-CN" altLang="en-US" sz="100" kern="0" dirty="0">
                <a:latin typeface="Calibri"/>
                <a:ea typeface="宋体"/>
              </a:rPr>
              <a:t>素材：</a:t>
            </a:r>
            <a:r>
              <a:rPr lang="en-US" altLang="zh-CN" sz="100" kern="0" dirty="0"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latin typeface="Calibri"/>
                <a:ea typeface="宋体"/>
              </a:rPr>
              <a:t>PPT</a:t>
            </a:r>
            <a:r>
              <a:rPr lang="zh-CN" altLang="en-US" sz="100" kern="0" dirty="0">
                <a:latin typeface="Calibri"/>
                <a:ea typeface="宋体"/>
              </a:rPr>
              <a:t>背景：</a:t>
            </a:r>
            <a:r>
              <a:rPr lang="en-US" altLang="zh-CN" sz="100" kern="0" dirty="0">
                <a:latin typeface="Calibri"/>
                <a:ea typeface="宋体"/>
              </a:rPr>
              <a:t>www.1ppt.com/beijing/                   PPT</a:t>
            </a:r>
            <a:r>
              <a:rPr lang="zh-CN" altLang="en-US" sz="100" kern="0" dirty="0">
                <a:latin typeface="Calibri"/>
                <a:ea typeface="宋体"/>
              </a:rPr>
              <a:t>图表：</a:t>
            </a:r>
            <a:r>
              <a:rPr lang="en-US" altLang="zh-CN" sz="100" kern="0" dirty="0"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latin typeface="Calibri"/>
                <a:ea typeface="宋体"/>
              </a:rPr>
              <a:t>PPT</a:t>
            </a:r>
            <a:r>
              <a:rPr lang="zh-CN" altLang="en-US" sz="100" kern="0" dirty="0">
                <a:latin typeface="Calibri"/>
                <a:ea typeface="宋体"/>
              </a:rPr>
              <a:t>下载：</a:t>
            </a:r>
            <a:r>
              <a:rPr lang="en-US" altLang="zh-CN" sz="100" kern="0" dirty="0">
                <a:latin typeface="Calibri"/>
                <a:ea typeface="宋体"/>
              </a:rPr>
              <a:t>www.1ppt.com/xiazai/                     PPT</a:t>
            </a:r>
            <a:r>
              <a:rPr lang="zh-CN" altLang="en-US" sz="100" kern="0" dirty="0">
                <a:latin typeface="Calibri"/>
                <a:ea typeface="宋体"/>
              </a:rPr>
              <a:t>教程： </a:t>
            </a:r>
            <a:r>
              <a:rPr lang="en-US" altLang="zh-CN" sz="100" kern="0" dirty="0"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latin typeface="Calibri"/>
                <a:ea typeface="宋体"/>
              </a:rPr>
              <a:t>资料下载：</a:t>
            </a:r>
            <a:r>
              <a:rPr lang="en-US" altLang="zh-CN" sz="100" kern="0" dirty="0">
                <a:latin typeface="Calibri"/>
                <a:ea typeface="宋体"/>
              </a:rPr>
              <a:t>www.1ppt.com/ziliao/                   </a:t>
            </a:r>
            <a:r>
              <a:rPr lang="zh-CN" altLang="en-US" sz="100" kern="0" dirty="0">
                <a:latin typeface="Calibri"/>
                <a:ea typeface="宋体"/>
              </a:rPr>
              <a:t>范文下载：</a:t>
            </a:r>
            <a:r>
              <a:rPr lang="en-US" altLang="zh-CN" sz="100" kern="0" dirty="0">
                <a:latin typeface="Calibri"/>
                <a:ea typeface="宋体"/>
              </a:rPr>
              <a:t>www.1ppt.com/fanwen/  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latin typeface="Calibri"/>
                <a:ea typeface="宋体"/>
              </a:rPr>
              <a:t>试卷下载：</a:t>
            </a:r>
            <a:r>
              <a:rPr lang="en-US" altLang="zh-CN" sz="100" kern="0" dirty="0">
                <a:latin typeface="Calibri"/>
                <a:ea typeface="宋体"/>
              </a:rPr>
              <a:t>www.1ppt.com/shiti/                     </a:t>
            </a:r>
            <a:r>
              <a:rPr lang="zh-CN" altLang="en-US" sz="100" kern="0" dirty="0">
                <a:latin typeface="Calibri"/>
                <a:ea typeface="宋体"/>
              </a:rPr>
              <a:t>教案下载：</a:t>
            </a:r>
            <a:r>
              <a:rPr lang="en-US" altLang="zh-CN" sz="100" kern="0" dirty="0">
                <a:latin typeface="Calibri"/>
                <a:ea typeface="宋体"/>
              </a:rPr>
              <a:t>www.1ppt.com/jiaoan/    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latin typeface="Calibri"/>
                <a:ea typeface="宋体"/>
              </a:rPr>
              <a:t>PPT</a:t>
            </a:r>
            <a:r>
              <a:rPr lang="zh-CN" altLang="en-US" sz="100" kern="0" dirty="0">
                <a:latin typeface="Calibri"/>
                <a:ea typeface="宋体"/>
              </a:rPr>
              <a:t>论坛：</a:t>
            </a:r>
            <a:r>
              <a:rPr lang="en-US" altLang="zh-CN" sz="100" kern="0" dirty="0">
                <a:latin typeface="Calibri"/>
                <a:ea typeface="宋体"/>
              </a:rPr>
              <a:t>www.1ppt.cn                                     PPT</a:t>
            </a:r>
            <a:r>
              <a:rPr lang="zh-CN" altLang="en-US" sz="100" kern="0" dirty="0">
                <a:latin typeface="Calibri"/>
                <a:ea typeface="宋体"/>
              </a:rPr>
              <a:t>课件：</a:t>
            </a:r>
            <a:r>
              <a:rPr lang="en-US" altLang="zh-CN" sz="100" kern="0" dirty="0"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latin typeface="Calibri"/>
                <a:ea typeface="宋体"/>
              </a:rPr>
              <a:t>语文课件：</a:t>
            </a:r>
            <a:r>
              <a:rPr lang="en-US" altLang="zh-CN" sz="100" kern="0" dirty="0">
                <a:latin typeface="Calibri"/>
                <a:ea typeface="宋体"/>
              </a:rPr>
              <a:t>www.1ppt.com/kejian/yuwen/    </a:t>
            </a:r>
            <a:r>
              <a:rPr lang="zh-CN" altLang="en-US" sz="100" kern="0" dirty="0">
                <a:latin typeface="Calibri"/>
                <a:ea typeface="宋体"/>
              </a:rPr>
              <a:t>数学课件：</a:t>
            </a:r>
            <a:r>
              <a:rPr lang="en-US" altLang="zh-CN" sz="100" kern="0" dirty="0">
                <a:latin typeface="Calibri"/>
                <a:ea typeface="宋体"/>
              </a:rPr>
              <a:t>www.1ppt.com/kejian/shuxue/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latin typeface="Calibri"/>
                <a:ea typeface="宋体"/>
              </a:rPr>
              <a:t>英语课件：</a:t>
            </a:r>
            <a:r>
              <a:rPr lang="en-US" altLang="zh-CN" sz="100" kern="0" dirty="0">
                <a:latin typeface="Calibri"/>
                <a:ea typeface="宋体"/>
              </a:rPr>
              <a:t>www.1ppt.com/kejian/yingyu/    </a:t>
            </a:r>
            <a:r>
              <a:rPr lang="zh-CN" altLang="en-US" sz="100" kern="0" dirty="0">
                <a:latin typeface="Calibri"/>
                <a:ea typeface="宋体"/>
              </a:rPr>
              <a:t>美术课件：</a:t>
            </a:r>
            <a:r>
              <a:rPr lang="en-US" altLang="zh-CN" sz="100" kern="0" dirty="0">
                <a:latin typeface="Calibri"/>
                <a:ea typeface="宋体"/>
              </a:rPr>
              <a:t>www.1ppt.com/kejian/meishu/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latin typeface="Calibri"/>
                <a:ea typeface="宋体"/>
              </a:rPr>
              <a:t>科学课件：</a:t>
            </a:r>
            <a:r>
              <a:rPr lang="en-US" altLang="zh-CN" sz="100" kern="0" dirty="0">
                <a:latin typeface="Calibri"/>
                <a:ea typeface="宋体"/>
              </a:rPr>
              <a:t>www.1ppt.com/kejian/kexue/     </a:t>
            </a:r>
            <a:r>
              <a:rPr lang="zh-CN" altLang="en-US" sz="100" kern="0" dirty="0">
                <a:latin typeface="Calibri"/>
                <a:ea typeface="宋体"/>
              </a:rPr>
              <a:t>物理课件：</a:t>
            </a:r>
            <a:r>
              <a:rPr lang="en-US" altLang="zh-CN" sz="100" kern="0" dirty="0">
                <a:latin typeface="Calibri"/>
                <a:ea typeface="宋体"/>
              </a:rPr>
              <a:t>www.1ppt.com/kejian/wuli/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latin typeface="Calibri"/>
                <a:ea typeface="宋体"/>
              </a:rPr>
              <a:t>化学课件：</a:t>
            </a:r>
            <a:r>
              <a:rPr lang="en-US" altLang="zh-CN" sz="100" kern="0" dirty="0">
                <a:latin typeface="Calibri"/>
                <a:ea typeface="宋体"/>
              </a:rPr>
              <a:t>www.1ppt.com/kejian/huaxue/  </a:t>
            </a:r>
            <a:r>
              <a:rPr lang="zh-CN" altLang="en-US" sz="100" kern="0" dirty="0">
                <a:latin typeface="Calibri"/>
                <a:ea typeface="宋体"/>
              </a:rPr>
              <a:t>生物课件：</a:t>
            </a:r>
            <a:r>
              <a:rPr lang="en-US" altLang="zh-CN" sz="100" kern="0" dirty="0">
                <a:latin typeface="Calibri"/>
                <a:ea typeface="宋体"/>
              </a:rPr>
              <a:t>www.1ppt.com/kejian/shengwu/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latin typeface="Calibri"/>
                <a:ea typeface="宋体"/>
              </a:rPr>
              <a:t>地理课件：</a:t>
            </a:r>
            <a:r>
              <a:rPr lang="en-US" altLang="zh-CN" sz="100" kern="0" dirty="0">
                <a:latin typeface="Calibri"/>
                <a:ea typeface="宋体"/>
              </a:rPr>
              <a:t>www.1ppt.com/kejian/dili/          </a:t>
            </a:r>
            <a:r>
              <a:rPr lang="zh-CN" altLang="en-US" sz="100" kern="0" dirty="0">
                <a:latin typeface="Calibri"/>
                <a:ea typeface="宋体"/>
              </a:rPr>
              <a:t>历史课件：</a:t>
            </a:r>
            <a:r>
              <a:rPr lang="en-US" altLang="zh-CN" sz="100" kern="0" dirty="0">
                <a:latin typeface="Calibri"/>
                <a:ea typeface="宋体"/>
              </a:rPr>
              <a:t>www.1ppt.com/kejian/lishi/        </a:t>
            </a:r>
          </a:p>
        </p:txBody>
      </p:sp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0" y="6350"/>
            <a:ext cx="2700338" cy="513715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TextBox 5"/>
          <p:cNvSpPr>
            <a:spLocks noChangeArrowheads="1"/>
          </p:cNvSpPr>
          <p:nvPr/>
        </p:nvSpPr>
        <p:spPr bwMode="auto">
          <a:xfrm>
            <a:off x="401638" y="2613025"/>
            <a:ext cx="1897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</a:t>
            </a:r>
            <a:endParaRPr lang="zh-CN" altLang="en-US" sz="3600" b="1">
              <a:solidFill>
                <a:srgbClr val="E36C0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00" name="TextBox 6"/>
          <p:cNvSpPr>
            <a:spLocks noChangeArrowheads="1"/>
          </p:cNvSpPr>
          <p:nvPr/>
        </p:nvSpPr>
        <p:spPr bwMode="auto">
          <a:xfrm>
            <a:off x="693738" y="1890713"/>
            <a:ext cx="1312862" cy="769937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  <p:sp>
        <p:nvSpPr>
          <p:cNvPr id="4101" name="椭圆 8"/>
          <p:cNvSpPr>
            <a:spLocks noChangeArrowheads="1"/>
          </p:cNvSpPr>
          <p:nvPr/>
        </p:nvSpPr>
        <p:spPr bwMode="auto">
          <a:xfrm>
            <a:off x="3563938" y="1416050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矩形 9"/>
          <p:cNvSpPr>
            <a:spLocks noChangeArrowheads="1"/>
          </p:cNvSpPr>
          <p:nvPr/>
        </p:nvSpPr>
        <p:spPr bwMode="auto">
          <a:xfrm>
            <a:off x="3965575" y="1347788"/>
            <a:ext cx="4032250" cy="354012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认识</a:t>
            </a:r>
            <a:r>
              <a:rPr lang="en-US" altLang="zh-CN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APICloud</a:t>
            </a:r>
            <a:endParaRPr lang="en-US" altLang="zh-CN" b="1">
              <a:solidFill>
                <a:srgbClr val="E36C0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103" name="椭圆 10"/>
          <p:cNvSpPr>
            <a:spLocks noChangeArrowheads="1"/>
          </p:cNvSpPr>
          <p:nvPr/>
        </p:nvSpPr>
        <p:spPr bwMode="auto">
          <a:xfrm>
            <a:off x="3563938" y="2008188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矩形 11"/>
          <p:cNvSpPr>
            <a:spLocks noChangeArrowheads="1"/>
          </p:cNvSpPr>
          <p:nvPr/>
        </p:nvSpPr>
        <p:spPr bwMode="auto">
          <a:xfrm>
            <a:off x="3965575" y="1938338"/>
            <a:ext cx="4032250" cy="3556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APICloud</a:t>
            </a:r>
            <a:r>
              <a:rPr lang="zh-CN" altLang="en-US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编码工具下载安装</a:t>
            </a:r>
            <a:endParaRPr lang="en-US" altLang="zh-CN" b="1">
              <a:solidFill>
                <a:srgbClr val="E36C0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105" name="椭圆 12"/>
          <p:cNvSpPr>
            <a:spLocks noChangeArrowheads="1"/>
          </p:cNvSpPr>
          <p:nvPr/>
        </p:nvSpPr>
        <p:spPr bwMode="auto">
          <a:xfrm>
            <a:off x="3563938" y="2570163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矩形 13"/>
          <p:cNvSpPr>
            <a:spLocks noChangeArrowheads="1"/>
          </p:cNvSpPr>
          <p:nvPr/>
        </p:nvSpPr>
        <p:spPr bwMode="auto">
          <a:xfrm>
            <a:off x="3965575" y="2501900"/>
            <a:ext cx="4032250" cy="354013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APICloud</a:t>
            </a:r>
            <a:r>
              <a:rPr lang="zh-CN" altLang="en-US" b="1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相</a:t>
            </a:r>
            <a:r>
              <a:rPr lang="zh-CN" altLang="en-US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应插件下载安装</a:t>
            </a:r>
            <a:endParaRPr lang="en-US" altLang="zh-CN" b="1">
              <a:solidFill>
                <a:srgbClr val="E36C0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107" name="椭圆 14"/>
          <p:cNvSpPr>
            <a:spLocks noChangeArrowheads="1"/>
          </p:cNvSpPr>
          <p:nvPr/>
        </p:nvSpPr>
        <p:spPr bwMode="auto">
          <a:xfrm>
            <a:off x="3563938" y="3168650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矩形 15"/>
          <p:cNvSpPr>
            <a:spLocks noChangeArrowheads="1"/>
          </p:cNvSpPr>
          <p:nvPr/>
        </p:nvSpPr>
        <p:spPr bwMode="auto">
          <a:xfrm>
            <a:off x="3965575" y="3098800"/>
            <a:ext cx="4032250" cy="3556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APICloud</a:t>
            </a:r>
            <a:r>
              <a:rPr lang="zh-CN" altLang="en-US" b="1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代</a:t>
            </a:r>
            <a:r>
              <a:rPr lang="zh-CN" altLang="en-US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码管理</a:t>
            </a:r>
            <a:endParaRPr lang="en-US" altLang="zh-CN" b="1">
              <a:solidFill>
                <a:srgbClr val="E36C0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 animBg="1" autoUpdateAnimBg="0"/>
      <p:bldP spid="4099" grpId="0" bldLvl="0" autoUpdateAnimBg="0"/>
      <p:bldP spid="4100" grpId="0" bldLvl="0" animBg="1" autoUpdateAnimBg="0"/>
      <p:bldP spid="4101" grpId="0" bldLvl="0" animBg="1" autoUpdateAnimBg="0"/>
      <p:bldP spid="4102" grpId="0" bldLvl="0" animBg="1" autoUpdateAnimBg="0"/>
      <p:bldP spid="4103" grpId="0" bldLvl="0" animBg="1" autoUpdateAnimBg="0"/>
      <p:bldP spid="4104" grpId="0" bldLvl="0" animBg="1" autoUpdateAnimBg="0"/>
      <p:bldP spid="4105" grpId="0" bldLvl="0" animBg="1" autoUpdateAnimBg="0"/>
      <p:bldP spid="4106" grpId="0" bldLvl="0" animBg="1" autoUpdateAnimBg="0"/>
      <p:bldP spid="4107" grpId="0" bldLvl="0" animBg="1" autoUpdateAnimBg="0"/>
      <p:bldP spid="4108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>
            <a:spLocks noChangeArrowheads="1"/>
          </p:cNvSpPr>
          <p:nvPr/>
        </p:nvSpPr>
        <p:spPr bwMode="auto">
          <a:xfrm>
            <a:off x="3924300" y="2108200"/>
            <a:ext cx="1697038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One</a:t>
            </a:r>
            <a:endParaRPr lang="zh-CN" altLang="en-US" sz="280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TextBox 4"/>
          <p:cNvSpPr>
            <a:spLocks noChangeArrowheads="1"/>
          </p:cNvSpPr>
          <p:nvPr/>
        </p:nvSpPr>
        <p:spPr bwMode="auto">
          <a:xfrm>
            <a:off x="3902075" y="2632075"/>
            <a:ext cx="513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认</a:t>
            </a:r>
            <a:r>
              <a:rPr lang="zh-CN" altLang="en-US" sz="2800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识</a:t>
            </a:r>
            <a:r>
              <a:rPr lang="en-US" altLang="zh-CN" sz="2800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APICloud</a:t>
            </a:r>
            <a:endParaRPr lang="en-US" altLang="zh-CN" sz="2800" b="1">
              <a:solidFill>
                <a:srgbClr val="E36C0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TextBox 5"/>
          <p:cNvSpPr>
            <a:spLocks noChangeArrowheads="1"/>
          </p:cNvSpPr>
          <p:nvPr/>
        </p:nvSpPr>
        <p:spPr bwMode="auto">
          <a:xfrm>
            <a:off x="2162175" y="1814513"/>
            <a:ext cx="14255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600" b="1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  <a:sym typeface="Kozuka Mincho Pr6N H" pitchFamily="2" charset="-128"/>
              </a:rPr>
              <a:t>01</a:t>
            </a:r>
            <a:endParaRPr lang="zh-CN" altLang="en-US" sz="9600" b="1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  <a:sym typeface="Kozuka Mincho Pr6N H" pitchFamily="2" charset="-128"/>
            </a:endParaRPr>
          </a:p>
        </p:txBody>
      </p:sp>
      <p:sp>
        <p:nvSpPr>
          <p:cNvPr id="5125" name="直接连接符 6"/>
          <p:cNvSpPr>
            <a:spLocks noChangeShapeType="1"/>
          </p:cNvSpPr>
          <p:nvPr/>
        </p:nvSpPr>
        <p:spPr bwMode="auto">
          <a:xfrm>
            <a:off x="2311400" y="3167063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4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altLang="zh-CN" b="1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3"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endParaRPr lang="zh-CN" altLang="zh-CN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675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61" name="矩形 15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1-1 </a:t>
            </a:r>
          </a:p>
        </p:txBody>
      </p:sp>
      <p:sp>
        <p:nvSpPr>
          <p:cNvPr id="6167" name="TextBox 29"/>
          <p:cNvSpPr>
            <a:spLocks noChangeArrowheads="1"/>
          </p:cNvSpPr>
          <p:nvPr/>
        </p:nvSpPr>
        <p:spPr bwMode="auto">
          <a:xfrm>
            <a:off x="395710" y="1124717"/>
            <a:ext cx="1944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问题</a:t>
            </a: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4" name="TextBox 29"/>
          <p:cNvSpPr>
            <a:spLocks noChangeArrowheads="1"/>
          </p:cNvSpPr>
          <p:nvPr/>
        </p:nvSpPr>
        <p:spPr bwMode="auto">
          <a:xfrm>
            <a:off x="683730" y="1707690"/>
            <a:ext cx="1944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0" name="六边形 2"/>
          <p:cNvSpPr>
            <a:spLocks noChangeArrowheads="1"/>
          </p:cNvSpPr>
          <p:nvPr/>
        </p:nvSpPr>
        <p:spPr bwMode="auto">
          <a:xfrm>
            <a:off x="827740" y="2133945"/>
            <a:ext cx="1258887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2368" y="2396105"/>
            <a:ext cx="111280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是什么</a:t>
            </a:r>
            <a:endParaRPr lang="zh-CN" altLang="en-US" sz="2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42796" y="1814472"/>
            <a:ext cx="4117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利用</a:t>
            </a:r>
            <a:r>
              <a:rPr lang="en-US" altLang="zh-CN" smtClean="0"/>
              <a:t>Web</a:t>
            </a:r>
            <a:r>
              <a:rPr lang="zh-CN" altLang="en-US" smtClean="0"/>
              <a:t>前端技术开发手机</a:t>
            </a:r>
            <a:r>
              <a:rPr lang="en-US" altLang="zh-CN" smtClean="0"/>
              <a:t>APP</a:t>
            </a:r>
            <a:r>
              <a:rPr lang="zh-CN" altLang="en-US" smtClean="0"/>
              <a:t>的框架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界面：</a:t>
            </a:r>
            <a:r>
              <a:rPr lang="en-US" altLang="zh-CN" smtClean="0"/>
              <a:t>HTML+CSS</a:t>
            </a:r>
          </a:p>
          <a:p>
            <a:endParaRPr lang="en-US" altLang="zh-CN"/>
          </a:p>
          <a:p>
            <a:r>
              <a:rPr lang="zh-CN" altLang="en-US"/>
              <a:t>逻</a:t>
            </a:r>
            <a:r>
              <a:rPr lang="zh-CN" altLang="en-US" smtClean="0"/>
              <a:t>辑：</a:t>
            </a:r>
            <a:r>
              <a:rPr lang="en-US" altLang="zh-CN" smtClean="0"/>
              <a:t>JS</a:t>
            </a:r>
            <a:endParaRPr lang="zh-CN" altLang="en-US"/>
          </a:p>
        </p:txBody>
      </p:sp>
      <p:grpSp>
        <p:nvGrpSpPr>
          <p:cNvPr id="45" name="组合 8"/>
          <p:cNvGrpSpPr>
            <a:grpSpLocks/>
          </p:cNvGrpSpPr>
          <p:nvPr/>
        </p:nvGrpSpPr>
        <p:grpSpPr bwMode="auto">
          <a:xfrm>
            <a:off x="2699870" y="2159345"/>
            <a:ext cx="1130300" cy="1060450"/>
            <a:chOff x="0" y="0"/>
            <a:chExt cx="1130424" cy="1060704"/>
          </a:xfrm>
        </p:grpSpPr>
        <p:sp>
          <p:nvSpPr>
            <p:cNvPr id="46" name="等腰三角形 4"/>
            <p:cNvSpPr>
              <a:spLocks noChangeArrowheads="1"/>
            </p:cNvSpPr>
            <p:nvPr/>
          </p:nvSpPr>
          <p:spPr bwMode="auto">
            <a:xfrm rot="5400000">
              <a:off x="14287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rgbClr val="FAB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等腰三角形 2"/>
            <p:cNvSpPr>
              <a:spLocks noChangeArrowheads="1"/>
            </p:cNvSpPr>
            <p:nvPr/>
          </p:nvSpPr>
          <p:spPr bwMode="auto">
            <a:xfrm rot="5400000">
              <a:off x="-7315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rgbClr val="E36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bldLvl="0" autoUpdateAnimBg="0"/>
      <p:bldP spid="6167" grpId="0"/>
      <p:bldP spid="30" grpId="0" bldLvl="0" animBg="1" autoUpdateAnimBg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699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3369695" y="2092325"/>
            <a:ext cx="1130300" cy="1060450"/>
            <a:chOff x="0" y="0"/>
            <a:chExt cx="1130424" cy="1060704"/>
          </a:xfrm>
        </p:grpSpPr>
        <p:sp>
          <p:nvSpPr>
            <p:cNvPr id="29704" name="等腰三角形 4"/>
            <p:cNvSpPr>
              <a:spLocks noChangeArrowheads="1"/>
            </p:cNvSpPr>
            <p:nvPr/>
          </p:nvSpPr>
          <p:spPr bwMode="auto">
            <a:xfrm rot="5400000">
              <a:off x="14287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rgbClr val="FAB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705" name="等腰三角形 2"/>
            <p:cNvSpPr>
              <a:spLocks noChangeArrowheads="1"/>
            </p:cNvSpPr>
            <p:nvPr/>
          </p:nvSpPr>
          <p:spPr bwMode="auto">
            <a:xfrm rot="5400000">
              <a:off x="-7315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rgbClr val="E36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1-1</a:t>
            </a:r>
            <a:endParaRPr lang="en-US" altLang="zh-CN" sz="2800" b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六边形 3"/>
          <p:cNvSpPr>
            <a:spLocks noChangeArrowheads="1"/>
          </p:cNvSpPr>
          <p:nvPr/>
        </p:nvSpPr>
        <p:spPr bwMode="auto">
          <a:xfrm>
            <a:off x="1043671" y="2067715"/>
            <a:ext cx="1258887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TextBox 29"/>
          <p:cNvSpPr>
            <a:spLocks noChangeArrowheads="1"/>
          </p:cNvSpPr>
          <p:nvPr/>
        </p:nvSpPr>
        <p:spPr bwMode="auto">
          <a:xfrm>
            <a:off x="683178" y="2346678"/>
            <a:ext cx="1944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sym typeface="Calibri" panose="020F0502020204030204" pitchFamily="34" charset="0"/>
              </a:rPr>
              <a:t>为什么</a:t>
            </a:r>
            <a:endParaRPr lang="zh-CN" altLang="en-US" sz="2400" b="1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72524" y="1563680"/>
            <a:ext cx="22236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优</a:t>
            </a:r>
            <a:r>
              <a:rPr lang="zh-CN" altLang="en-US" smtClean="0"/>
              <a:t>点：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成本低，开发快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运行效率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良好的技术支持</a:t>
            </a:r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功能丰富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缺点：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无系统的入门教程</a:t>
            </a:r>
            <a:endParaRPr lang="en-US" altLang="zh-CN" smtClean="0"/>
          </a:p>
          <a:p>
            <a:r>
              <a:rPr lang="en-US" altLang="zh-CN" smtClean="0"/>
              <a:t>2.IDE</a:t>
            </a:r>
            <a:r>
              <a:rPr lang="zh-CN" altLang="en-US" smtClean="0"/>
              <a:t>弱</a:t>
            </a:r>
            <a:endParaRPr lang="en-US" altLang="zh-CN" smtClean="0"/>
          </a:p>
        </p:txBody>
      </p:sp>
    </p:spTree>
  </p:cSld>
  <p:clrMapOvr>
    <a:masterClrMapping/>
  </p:clrMapOvr>
  <p:transition spd="slow" advClick="0" advTm="0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14" grpId="0" bldLvl="0" animBg="1" autoUpdateAnimBg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699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2915885" y="2067715"/>
            <a:ext cx="1130300" cy="1060450"/>
            <a:chOff x="0" y="0"/>
            <a:chExt cx="1130424" cy="1060704"/>
          </a:xfrm>
        </p:grpSpPr>
        <p:sp>
          <p:nvSpPr>
            <p:cNvPr id="29704" name="等腰三角形 4"/>
            <p:cNvSpPr>
              <a:spLocks noChangeArrowheads="1"/>
            </p:cNvSpPr>
            <p:nvPr/>
          </p:nvSpPr>
          <p:spPr bwMode="auto">
            <a:xfrm rot="5400000">
              <a:off x="14287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rgbClr val="FAB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705" name="等腰三角形 2"/>
            <p:cNvSpPr>
              <a:spLocks noChangeArrowheads="1"/>
            </p:cNvSpPr>
            <p:nvPr/>
          </p:nvSpPr>
          <p:spPr bwMode="auto">
            <a:xfrm rot="5400000">
              <a:off x="-7315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rgbClr val="E36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1-1</a:t>
            </a:r>
            <a:endParaRPr lang="en-US" altLang="zh-CN" sz="2800" b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六边形 5"/>
          <p:cNvSpPr>
            <a:spLocks noChangeArrowheads="1"/>
          </p:cNvSpPr>
          <p:nvPr/>
        </p:nvSpPr>
        <p:spPr bwMode="auto">
          <a:xfrm>
            <a:off x="999541" y="2067715"/>
            <a:ext cx="1258887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29"/>
          <p:cNvSpPr>
            <a:spLocks noChangeArrowheads="1"/>
          </p:cNvSpPr>
          <p:nvPr/>
        </p:nvSpPr>
        <p:spPr bwMode="auto">
          <a:xfrm>
            <a:off x="1115208" y="2387910"/>
            <a:ext cx="1944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sym typeface="Calibri" panose="020F0502020204030204" pitchFamily="34" charset="0"/>
              </a:rPr>
              <a:t>干</a:t>
            </a:r>
            <a:r>
              <a:rPr lang="zh-CN" altLang="en-US" sz="2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sym typeface="Calibri" panose="020F0502020204030204" pitchFamily="34" charset="0"/>
              </a:rPr>
              <a:t>什么</a:t>
            </a:r>
            <a:endParaRPr lang="zh-CN" altLang="en-US" sz="2400" b="1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44005" y="1764510"/>
            <a:ext cx="4339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适</a:t>
            </a:r>
            <a:r>
              <a:rPr lang="zh-CN" altLang="en-US" smtClean="0"/>
              <a:t>合：</a:t>
            </a:r>
            <a:endParaRPr lang="en-US" altLang="zh-CN"/>
          </a:p>
          <a:p>
            <a:r>
              <a:rPr lang="zh-CN" altLang="en-US" smtClean="0"/>
              <a:t>常规</a:t>
            </a:r>
            <a:r>
              <a:rPr lang="en-US" altLang="zh-CN" smtClean="0"/>
              <a:t>APP</a:t>
            </a:r>
            <a:r>
              <a:rPr lang="zh-CN" altLang="en-US" smtClean="0"/>
              <a:t>（信息展示类，而不是功能类）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不适合：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智能家居（硬件交互）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相应要求高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游戏？</a:t>
            </a:r>
            <a:r>
              <a:rPr lang="en-US" altLang="zh-CN" smtClean="0"/>
              <a:t>NO</a:t>
            </a:r>
            <a:r>
              <a:rPr lang="zh-CN" altLang="en-US" smtClean="0"/>
              <a:t>！！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86948551"/>
      </p:ext>
    </p:extLst>
  </p:cSld>
  <p:clrMapOvr>
    <a:masterClrMapping/>
  </p:clrMapOvr>
  <p:transition spd="slow" advClick="0" advTm="0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  <p:bldP spid="11" grpId="0" bldLvl="0" animBg="1" autoUpdateAnimBg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7"/>
          <p:cNvSpPr>
            <a:spLocks noChangeArrowheads="1"/>
          </p:cNvSpPr>
          <p:nvPr/>
        </p:nvSpPr>
        <p:spPr bwMode="auto">
          <a:xfrm>
            <a:off x="0" y="3397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196" name="矩形 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1-2 </a:t>
            </a:r>
            <a:endParaRPr lang="en-US" altLang="zh-CN" sz="2800" b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205" name="TextBox 10"/>
          <p:cNvSpPr>
            <a:spLocks noChangeArrowheads="1"/>
          </p:cNvSpPr>
          <p:nvPr/>
        </p:nvSpPr>
        <p:spPr bwMode="auto">
          <a:xfrm>
            <a:off x="467715" y="1347665"/>
            <a:ext cx="4320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smtClean="0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注册、登录</a:t>
            </a:r>
            <a:r>
              <a:rPr lang="en-US" altLang="zh-CN" sz="2800" smtClean="0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APICloud  </a:t>
            </a:r>
            <a:endParaRPr lang="zh-CN" altLang="en-US" sz="2800">
              <a:solidFill>
                <a:srgbClr val="000000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590" y="2016396"/>
            <a:ext cx="56637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latin typeface="+mj-ea"/>
                <a:ea typeface="+mj-ea"/>
              </a:rPr>
              <a:t>注</a:t>
            </a:r>
            <a:r>
              <a:rPr lang="zh-CN" altLang="en-US" sz="2000" b="1" smtClean="0">
                <a:latin typeface="+mj-ea"/>
                <a:ea typeface="+mj-ea"/>
              </a:rPr>
              <a:t>意</a:t>
            </a:r>
            <a:r>
              <a:rPr lang="zh-CN" altLang="en-US" smtClean="0">
                <a:latin typeface="+mj-ea"/>
                <a:ea typeface="+mj-ea"/>
              </a:rPr>
              <a:t>：在这里我们上传代码我们用的是</a:t>
            </a:r>
            <a:r>
              <a:rPr lang="en-US" altLang="zh-CN" smtClean="0">
                <a:latin typeface="+mj-ea"/>
                <a:ea typeface="+mj-ea"/>
              </a:rPr>
              <a:t>Git</a:t>
            </a:r>
            <a:r>
              <a:rPr lang="zh-CN" altLang="en-US" smtClean="0">
                <a:latin typeface="+mj-ea"/>
                <a:ea typeface="+mj-ea"/>
              </a:rPr>
              <a:t>代码托管，</a:t>
            </a:r>
            <a:endParaRPr lang="en-US" altLang="zh-CN" smtClean="0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 </a:t>
            </a:r>
            <a:r>
              <a:rPr lang="en-US" altLang="zh-CN" smtClean="0">
                <a:latin typeface="+mj-ea"/>
                <a:ea typeface="+mj-ea"/>
              </a:rPr>
              <a:t>      </a:t>
            </a:r>
            <a:r>
              <a:rPr lang="zh-CN" altLang="en-US" smtClean="0">
                <a:latin typeface="+mj-ea"/>
                <a:ea typeface="+mj-ea"/>
              </a:rPr>
              <a:t>所以注册时，密码不要有特殊符号，如：</a:t>
            </a:r>
            <a:r>
              <a:rPr lang="en-US" altLang="zh-CN">
                <a:latin typeface="+mj-ea"/>
                <a:ea typeface="+mj-ea"/>
              </a:rPr>
              <a:t>@</a:t>
            </a:r>
            <a:endParaRPr lang="zh-CN" altLang="en-US"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utoUpdateAnimBg="0"/>
      <p:bldP spid="8205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>
            <a:spLocks noChangeArrowheads="1"/>
          </p:cNvSpPr>
          <p:nvPr/>
        </p:nvSpPr>
        <p:spPr bwMode="auto">
          <a:xfrm>
            <a:off x="3924300" y="2108200"/>
            <a:ext cx="167322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Two</a:t>
            </a:r>
            <a:endParaRPr lang="zh-CN" altLang="en-US" sz="280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19" name="TextBox 4"/>
          <p:cNvSpPr>
            <a:spLocks noChangeArrowheads="1"/>
          </p:cNvSpPr>
          <p:nvPr/>
        </p:nvSpPr>
        <p:spPr bwMode="auto">
          <a:xfrm>
            <a:off x="3902075" y="2632075"/>
            <a:ext cx="34061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下载安装工具及插件</a:t>
            </a:r>
            <a:endParaRPr lang="en-US" altLang="zh-CN" sz="2800" b="1">
              <a:solidFill>
                <a:srgbClr val="E36C0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2162175" y="1814513"/>
            <a:ext cx="14255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600" b="1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  <a:sym typeface="Kozuka Mincho Pr6N H" pitchFamily="2" charset="-128"/>
              </a:rPr>
              <a:t>02</a:t>
            </a:r>
            <a:endParaRPr lang="zh-CN" altLang="en-US" sz="9600" b="1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  <a:sym typeface="Kozuka Mincho Pr6N H" pitchFamily="2" charset="-128"/>
            </a:endParaRPr>
          </a:p>
        </p:txBody>
      </p:sp>
      <p:sp>
        <p:nvSpPr>
          <p:cNvPr id="9221" name="直接连接符 6"/>
          <p:cNvSpPr>
            <a:spLocks noChangeShapeType="1"/>
          </p:cNvSpPr>
          <p:nvPr/>
        </p:nvSpPr>
        <p:spPr bwMode="auto">
          <a:xfrm flipV="1">
            <a:off x="2311399" y="3155296"/>
            <a:ext cx="4924785" cy="1176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nimBg="1" autoUpdateAnimBg="0"/>
      <p:bldP spid="9219" grpId="0" bldLvl="0" autoUpdateAnimBg="0"/>
      <p:bldP spid="9220" grpId="0" bldLvl="0" autoUpdateAnimBg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Pages>0</Pages>
  <Words>435</Words>
  <Characters>0</Characters>
  <Application>Microsoft Office PowerPoint</Application>
  <DocSecurity>0</DocSecurity>
  <PresentationFormat>全屏显示(16:9)</PresentationFormat>
  <Lines>0</Lines>
  <Paragraphs>79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Kozuka Mincho Pr6N H</vt:lpstr>
      <vt:lpstr>宋体</vt:lpstr>
      <vt:lpstr>微软雅黑</vt:lpstr>
      <vt:lpstr>Arial</vt:lpstr>
      <vt:lpstr>Calibri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cp:keywords>第一PPT模板网-WWW.1PPT.COM</cp:keywords>
  <dc:description>第一PPT模板网-WWW.1PPT.COM</dc:description>
  <cp:lastModifiedBy>Administrator</cp:lastModifiedBy>
  <cp:revision>76</cp:revision>
  <dcterms:created xsi:type="dcterms:W3CDTF">2014-07-25T06:09:36Z</dcterms:created>
  <dcterms:modified xsi:type="dcterms:W3CDTF">2016-12-19T07:42:13Z</dcterms:modified>
  <cp:contentStatus>第一PPT模板网-WWW.1PPT.COM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2052-9.1.0.4856</vt:lpwstr>
  </property>
</Properties>
</file>