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6"/>
  </p:normalViewPr>
  <p:slideViewPr>
    <p:cSldViewPr snapToGrid="0">
      <p:cViewPr varScale="1">
        <p:scale>
          <a:sx n="142" d="100"/>
          <a:sy n="142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59-4BE1-945E-4E7BF03301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59-4BE1-945E-4E7BF03301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59-4BE1-945E-4E7BF03301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59-4BE1-945E-4E7BF0330167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E-DE41-A5C8-372319BEE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427C-DAF9-7C2C-1ADB-434F2B2DB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07274-F534-AD96-EDC6-B9250E46B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4EF90-5AFC-98C8-D085-71298CE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3E569-1C32-7025-9AA3-C307FEC4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5EAAD-AB55-8ADE-BF86-D12889D8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794F-F603-5136-0F47-0ED5B1E6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98E80-58B8-47AB-2FEC-04D9DF6F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BC89E-26AB-01E9-8881-4B6BDD8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14AB4-0DA4-94F2-B9D3-94E6D0B7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E832F-4C2C-68E5-DDAD-9AD315A0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2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EDEEDF-A506-7AB0-62A6-18DE2252C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4079E-E3B2-C265-F4EA-73F3AF5C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4B8C0-A371-1D12-58F1-02488B59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B4807-8F31-E1FF-E4AC-33A5A239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AE1AE-9DA1-23D7-D6A1-72CF0826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090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B551-0E31-92D0-FA61-6306771C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CB87D-9478-CD87-3919-CA027D55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B20C8-BD05-5A96-8BEB-336D8EC2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380C3-0F91-364F-F239-0299DC52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AC09C-F2A3-A4AD-AA26-529492F2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03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990E9-E59A-759C-CDC0-706C4655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4866-44D9-C65F-E897-1B11D5B2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11183-EE6E-3781-D71B-9718ACF5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8D0EF-4D69-342A-EAD9-7A4F2F24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95E76-F6B0-1ACA-C41E-7CDA9AAA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25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5AAEA-0ED7-D7C9-DBE1-5158A694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EBF19-DC01-DAE6-735F-468D1D313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94787-8B36-BB40-8C7C-A418560B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3D27A-954E-5F77-0D1E-71DBA87C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AE03C-C59A-CBFC-6BE5-3B0A3364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C0FE6-1915-22C7-00EE-84249CE0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055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036FD-2656-3B39-24A4-DCED4BEE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221C8-2EF9-1EEE-938A-549009B5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5FD9F-BA40-805A-2B9E-81CF2D89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CB7D26-C7D8-7763-FDD4-768A49D28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8D18AA-E380-0513-5E55-9331597B8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1FCD0C-9E36-62CC-45BC-DC43E59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2EBC93-2802-1C5C-BD25-911B3546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3013E4-2AD4-E817-93E5-4AC5D234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986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A8918-3B41-F797-E1C6-8A1EA4D2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9CBC4-3F18-6471-16DD-1FD5FD7C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E9571-036A-3F85-035E-E22A86B0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AD753-6661-EF5C-5355-7D4265C3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5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5F9C50-3FDE-6321-AD96-5868A63A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65EBA9-36E8-CA80-7990-241B207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665AA-3063-C29C-E019-9DC7B181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E3C7D-055F-DD3E-D952-F46B58A1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0A18C-DA1E-0D7F-A720-CC808327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017F3-ADAF-AA9D-F448-ED85799DE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D2651-F4F2-EEC0-BCE0-A19D3E6A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D1611-AFA8-280A-A11F-5518410F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340FD-3F24-7087-EC1A-7C0FE48C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55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F8F6C-4E36-FFD1-030C-7763219B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F55-83B7-F10B-85ED-9DE64A470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6254F-3758-1C35-A203-A8D5A45F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46FA7-802F-6C7D-B629-26395F9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59B3E-E032-0E04-CD44-07DCA6C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B7853D-1CB4-B097-96A6-08437D38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17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E01EC8-6255-793E-30C5-5D84FBD5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5C6CF-EBF8-D2F7-61C8-4386CE10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CAF88-DC0B-F24D-2955-1FF46C1A2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A3C61-7799-D449-A2D1-153C9B1F3045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0A825-64E3-EFC7-3694-65449FFC0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77896-6430-29C5-BFC8-7858980D6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3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6F6E6-BC2D-52AC-3890-D00DE5A3F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제가 키우는 개 사진입니다</a:t>
            </a:r>
            <a:r>
              <a:rPr kumimoji="1" lang="en-US" altLang="ko-KR"/>
              <a:t>.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06320-7600-28D6-FD37-2404B9014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 descr="잔디, 포유류, 개, 개 품종이(가) 표시된 사진&#10;&#10;자동 생성된 설명">
            <a:extLst>
              <a:ext uri="{FF2B5EF4-FFF2-40B4-BE49-F238E27FC236}">
                <a16:creationId xmlns:a16="http://schemas.microsoft.com/office/drawing/2014/main" id="{327AFF55-3A9A-D278-0C9D-95988932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61975"/>
            <a:ext cx="4759336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EFC4E-FA31-EC69-196D-48C6B9EA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C4AA627-676C-221E-AE03-81E13B809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602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33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7B98-D808-3D41-E955-4988BA5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3E804CC-C507-5B4C-AAC6-7BA96A837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516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783703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41724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0654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0335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2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7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제가 키우는 개 사진입니다.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권구현</dc:creator>
  <cp:lastModifiedBy>권구현</cp:lastModifiedBy>
  <cp:revision>2</cp:revision>
  <dcterms:created xsi:type="dcterms:W3CDTF">2024-07-23T15:33:57Z</dcterms:created>
  <dcterms:modified xsi:type="dcterms:W3CDTF">2024-11-18T17:29:27Z</dcterms:modified>
</cp:coreProperties>
</file>