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안녕하세요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신지혜입니다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748770" y="2160754"/>
          <a:ext cx="8077772" cy="2536491"/>
        </p:xfrm>
        <a:graphic>
          <a:graphicData uri="http://schemas.openxmlformats.org/drawingml/2006/table">
            <a:tbl>
              <a:tblGrid>
                <a:gridCol w="944747"/>
                <a:gridCol w="1872086"/>
                <a:gridCol w="1154692"/>
                <a:gridCol w="811208"/>
                <a:gridCol w="606843"/>
                <a:gridCol w="559006"/>
                <a:gridCol w="559006"/>
                <a:gridCol w="765568"/>
                <a:gridCol w="804616"/>
              </a:tblGrid>
              <a:tr h="825307"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유형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-2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수정 코드 공개시 기존</a:t>
                      </a: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 라이센스에 종속*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나눔스퀘어"/>
                        <a:ea typeface="나눔스퀘어"/>
                      </a:endParaRPr>
                    </a:p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 b="0" kern="0" spc="0">
                          <a:solidFill>
                            <a:srgbClr val="ff0000"/>
                          </a:solidFill>
                          <a:effectLst/>
                          <a:latin typeface="나눔스퀘어"/>
                          <a:ea typeface="나눔스퀘어"/>
                        </a:rPr>
                        <a:t>*기존 라이센스로 의무 공개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라이센스 및 저작권 명시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상업적 이용 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수정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나눔스퀘어"/>
                        <a:ea typeface="나눔스퀘어"/>
                      </a:endParaRPr>
                    </a:p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배포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사적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나눔스퀘어"/>
                        <a:ea typeface="나눔스퀘어"/>
                      </a:endParaRPr>
                    </a:p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이용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특허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제약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나눔스퀘어"/>
                        <a:ea typeface="나눔스퀘어"/>
                      </a:endParaRPr>
                    </a:p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난이도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effectLst/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유형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</a:tr>
              <a:tr h="307186"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AGPL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최상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 vert="horz" lIns="100584" tIns="50292" rIns="100584" bIns="50292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MPL</a:t>
                      </a: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형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100584" marR="100584" marT="50292" marB="502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2385" cap="flat" cmpd="dbl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7186"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GPL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상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7186"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LGPL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중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07186"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-11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Apache2.0</a:t>
                      </a:r>
                      <a:endParaRPr lang="en-US" sz="1200" b="0" kern="0" spc="0">
                        <a:solidFill>
                          <a:srgbClr val="000000"/>
                        </a:solidFill>
                        <a:effectLst/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X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하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 vert="horz" lIns="100584" tIns="50292" rIns="100584" bIns="50292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BSD</a:t>
                      </a: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형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100584" marR="100584" marT="50292" marB="5029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7186"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MIT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X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O</a:t>
                      </a:r>
                      <a:endParaRPr 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86209" tIns="21668" rIns="86209" bIns="21668" anchor="ctr" anchorCtr="0"/>
                    <a:p>
                      <a:pPr marL="0" marR="0" lvl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200" b="0" kern="0" spc="0">
                          <a:solidFill>
                            <a:srgbClr val="000000"/>
                          </a:solidFill>
                          <a:effectLst/>
                          <a:latin typeface="나눔스퀘어"/>
                          <a:ea typeface="나눔스퀘어"/>
                        </a:rPr>
                        <a:t>하</a:t>
                      </a:r>
                      <a:endParaRPr lang="ko-KR" altLang="en-US" sz="1200" b="0" kern="0" spc="0">
                        <a:solidFill>
                          <a:srgbClr val="000000"/>
                        </a:solidFill>
                        <a:latin typeface="나눔스퀘어"/>
                        <a:ea typeface="나눔스퀘어"/>
                      </a:endParaRPr>
                    </a:p>
                  </a:txBody>
                  <a:tcPr marL="86209" marR="86209" marT="21668" marB="2166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66</ep:Words>
  <ep:PresentationFormat>화면 슬라이드 쇼(4:3)</ep:PresentationFormat>
  <ep:Paragraphs>2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안녕하세요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2024-07-23T16:18:32.762</dcterms:created>
  <dc:creator>jihye</dc:creator>
  <cp:lastModifiedBy>jihye</cp:lastModifiedBy>
  <dcterms:modified xsi:type="dcterms:W3CDTF">2024-07-23T17:03:14.303</dcterms:modified>
  <cp:revision>3</cp:revision>
  <dc:title>제목을 입력하시오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