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cc508af2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cc508af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the infrastructure, secure channels and key distribution.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infrastructure consists of 5 different machines: Client, API, DB and 2 Firewalls.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communication between the Client and API machines is done using REST with the HTTPS protocol keeping all the communications confidencial.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https protocol to work we had to create our own self signed certificate, and place it </a:t>
            </a:r>
            <a:r>
              <a:rPr lang="en"/>
              <a:t>manually</a:t>
            </a:r>
            <a:r>
              <a:rPr lang="en"/>
              <a:t> both on the Client and API machines so that we could import it into java to use avoiding allowing all self signed certificates.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 for the real world application of this solution we would need to get a certificate signed by a certified entity to ensure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messages sent by the Client also have in its metadata a UUID to prevent message replication and a signature to ensure that the message sent wasn’t tampered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 between API and DB are made using postgres and spring-boot TLS connection which in our case was already enabled in the postgres server, which already had its own certificate, guaranteeing the confidentiality of this channel.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channels mentioned above has a Firewall in the middle which both handles the management of </a:t>
            </a:r>
            <a:r>
              <a:rPr lang="en"/>
              <a:t>incoming</a:t>
            </a:r>
            <a:r>
              <a:rPr lang="en"/>
              <a:t> packets and the routing of those packets to the right destination servers.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communications made from the Client to the API and from the API to the DB are actually directed to the </a:t>
            </a:r>
            <a:r>
              <a:rPr lang="en"/>
              <a:t>respective</a:t>
            </a:r>
            <a:r>
              <a:rPr lang="en"/>
              <a:t> firewall and then routed to the API or DB </a:t>
            </a:r>
            <a:r>
              <a:rPr lang="en"/>
              <a:t>respectively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key distribution, all the asymmetric keys are placed in the respective machines by a sysadmin, for testing purposes we create a folder called meditrack that represents a keycard containing all the public keys and the private key f the person the card would belong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symmetric</a:t>
            </a:r>
            <a:r>
              <a:rPr lang="en"/>
              <a:t> keys used to encrypt the </a:t>
            </a:r>
            <a:r>
              <a:rPr lang="en"/>
              <a:t>content</a:t>
            </a:r>
            <a:r>
              <a:rPr lang="en"/>
              <a:t> of the documents are shared as metadata of the document, where they are encrypted with the public key of the users that are authorized to use that symmetric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097237e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d097237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cc508af29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cc508af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c508af2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c508af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ced3ee631_4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ced3ee63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c508af2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cc508af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c508af2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c508af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c508af2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c508af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cc508af2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cc508af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cc508af29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cc508af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cc508af29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cc508af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cc508af2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cc508af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MediTrack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Patrão | Guilherme Baracho | Miguel Eleutério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315" y="270200"/>
            <a:ext cx="808975" cy="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3" y="1058225"/>
            <a:ext cx="8102164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Channels</a:t>
            </a:r>
            <a:r>
              <a:rPr lang="en"/>
              <a:t> - Request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38" y="1058225"/>
            <a:ext cx="5793323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Challenge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35200" y="2132025"/>
            <a:ext cx="39999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Challenges:</a:t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Non-repudiable Doctor Signatures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Controlled Sharing Implementation</a:t>
            </a:r>
            <a:endParaRPr sz="1500"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317700" y="2241850"/>
            <a:ext cx="3999900" cy="13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/>
              <a:t>Solutions: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Consultation Signature Verification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Section-wise Document Access Control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Fully functional system from scratch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Real-world Infrastructure Emulation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Key Focus Areas: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Infrastructure &amp; Network Setup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Storage &amp; Security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Confidential Communication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Secure Record Authenticity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Command-line &amp; Code Integration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342525"/>
            <a:ext cx="4127100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00" y="2421775"/>
            <a:ext cx="4127099" cy="24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Main Functionalities: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Protect: Cipher a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Unprotect: Decipher a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Check: Verify integrity of a ciphered document.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Usage Commands: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protect &lt;input-file&gt; &lt;output-file&gt; &lt;client&gt;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unprotect &lt;input-file&gt; &lt;output-file&gt; &lt;client&gt;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check &lt;input-file&gt; &lt;client&gt;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Design Considerations: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JSON handling.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through private key usage.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File Division: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Sections contain contents and metadata.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Contents: Encrypted or in real format.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Metadata: Key and IV encrypted with user’s public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- JSON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50" y="1122250"/>
            <a:ext cx="3133149" cy="35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3864" t="0"/>
          <a:stretch/>
        </p:blipFill>
        <p:spPr>
          <a:xfrm>
            <a:off x="998025" y="1122250"/>
            <a:ext cx="3133150" cy="35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-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75"/>
            <a:ext cx="431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Algorithms: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Symmetric encryption - AES/GCM w/ 128 bits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Asymmetric encryption - RSA w/ 2048 bits key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Libraries Used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 Handling: com.google.gson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Encryption/Decryption: javax.crypto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Handling: java.security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68600"/>
            <a:ext cx="2631400" cy="19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Client Application</a:t>
            </a:r>
            <a:endParaRPr b="1" sz="3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Application Server</a:t>
            </a:r>
            <a:endParaRPr sz="3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800"/>
              <a:t>Database </a:t>
            </a:r>
            <a:endParaRPr sz="38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Infrastructure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