
<file path=[Content_Types].xml><?xml version="1.0" encoding="utf-8"?>
<Types xmlns="http://schemas.openxmlformats.org/package/2006/content-types">
  <Default Extension="jpeg" ContentType="image/jpe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5" r:id="rId4"/>
    <p:sldId id="257" r:id="rId5"/>
    <p:sldId id="258" r:id="rId6"/>
    <p:sldId id="259" r:id="rId7"/>
    <p:sldId id="260" r:id="rId8"/>
    <p:sldId id="261" r:id="rId9"/>
    <p:sldId id="263" r:id="rId10"/>
    <p:sldId id="264" r:id="rId1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915" autoAdjust="0"/>
  </p:normalViewPr>
  <p:slideViewPr>
    <p:cSldViewPr>
      <p:cViewPr>
        <p:scale>
          <a:sx n="78" d="100"/>
          <a:sy n="78" d="100"/>
        </p:scale>
        <p:origin x="-1146" y="66"/>
      </p:cViewPr>
      <p:guideLst>
        <p:guide orient="horz" pos="2150"/>
        <p:guide pos="286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BD40D-64F4-43C2-9DCA-3F560C3E93DC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12A9B-DC6B-4222-9378-81E1C4CADAC0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BD40D-64F4-43C2-9DCA-3F560C3E93DC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12A9B-DC6B-4222-9378-81E1C4CADAC0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BD40D-64F4-43C2-9DCA-3F560C3E93DC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12A9B-DC6B-4222-9378-81E1C4CADAC0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BD40D-64F4-43C2-9DCA-3F560C3E93DC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12A9B-DC6B-4222-9378-81E1C4CADAC0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  <a:endParaRPr lang="pt-BR" smtClean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BD40D-64F4-43C2-9DCA-3F560C3E93DC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12A9B-DC6B-4222-9378-81E1C4CADAC0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BD40D-64F4-43C2-9DCA-3F560C3E93DC}" type="datetimeFigureOut">
              <a:rPr lang="pt-BR" smtClean="0"/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12A9B-DC6B-4222-9378-81E1C4CADAC0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  <a:endParaRPr lang="pt-BR" smtClean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  <a:endParaRPr lang="pt-BR" smtClean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BD40D-64F4-43C2-9DCA-3F560C3E93DC}" type="datetimeFigureOut">
              <a:rPr lang="pt-BR" smtClean="0"/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12A9B-DC6B-4222-9378-81E1C4CADAC0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BD40D-64F4-43C2-9DCA-3F560C3E93DC}" type="datetimeFigureOut">
              <a:rPr lang="pt-BR" smtClean="0"/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12A9B-DC6B-4222-9378-81E1C4CADAC0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BD40D-64F4-43C2-9DCA-3F560C3E93DC}" type="datetimeFigureOut">
              <a:rPr lang="pt-BR" smtClean="0"/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12A9B-DC6B-4222-9378-81E1C4CADAC0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  <a:endParaRPr lang="pt-BR" smtClean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BD40D-64F4-43C2-9DCA-3F560C3E93DC}" type="datetimeFigureOut">
              <a:rPr lang="pt-BR" smtClean="0"/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12A9B-DC6B-4222-9378-81E1C4CADAC0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  <a:endParaRPr lang="pt-BR" smtClean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BD40D-64F4-43C2-9DCA-3F560C3E93DC}" type="datetimeFigureOut">
              <a:rPr lang="pt-BR" smtClean="0"/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12A9B-DC6B-4222-9378-81E1C4CADAC0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BBD40D-64F4-43C2-9DCA-3F560C3E93DC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A12A9B-DC6B-4222-9378-81E1C4CADAC0}" type="slidenum">
              <a:rPr lang="pt-BR" smtClean="0"/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7.GIF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6.xml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557" y="3342919"/>
            <a:ext cx="6638925" cy="33623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Retângulo 3"/>
          <p:cNvSpPr/>
          <p:nvPr/>
        </p:nvSpPr>
        <p:spPr>
          <a:xfrm>
            <a:off x="121956" y="137561"/>
            <a:ext cx="8856984" cy="6552728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5" t="26307" r="4791" b="30216"/>
          <a:stretch>
            <a:fillRect/>
          </a:stretch>
        </p:blipFill>
        <p:spPr>
          <a:xfrm>
            <a:off x="548203" y="1052736"/>
            <a:ext cx="8004489" cy="19882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121956" y="137561"/>
            <a:ext cx="8856984" cy="6552728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215" r="82416" b="2215"/>
          <a:stretch>
            <a:fillRect/>
          </a:stretch>
        </p:blipFill>
        <p:spPr bwMode="auto">
          <a:xfrm>
            <a:off x="587663" y="1738092"/>
            <a:ext cx="754382" cy="1067529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251"/>
          <a:stretch>
            <a:fillRect/>
          </a:stretch>
        </p:blipFill>
        <p:spPr bwMode="auto">
          <a:xfrm>
            <a:off x="4932040" y="1703990"/>
            <a:ext cx="3692342" cy="112390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8669" y="4147089"/>
            <a:ext cx="5323557" cy="132468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Mais 8"/>
          <p:cNvSpPr/>
          <p:nvPr/>
        </p:nvSpPr>
        <p:spPr>
          <a:xfrm>
            <a:off x="4274292" y="3100818"/>
            <a:ext cx="552310" cy="626213"/>
          </a:xfrm>
          <a:prstGeom prst="mathPlus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FFFF0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63"/>
          <a:stretch>
            <a:fillRect/>
          </a:stretch>
        </p:blipFill>
        <p:spPr bwMode="auto">
          <a:xfrm>
            <a:off x="1259632" y="1823811"/>
            <a:ext cx="2664760" cy="9818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CaixaDeTexto 9"/>
          <p:cNvSpPr txBox="1"/>
          <p:nvPr/>
        </p:nvSpPr>
        <p:spPr>
          <a:xfrm>
            <a:off x="1342045" y="2789517"/>
            <a:ext cx="2197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“Bandas” em inglês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5583476" y="2789517"/>
            <a:ext cx="2197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“Marca” em inglês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3090085" y="5462672"/>
            <a:ext cx="292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O meu apelido na faculdade</a:t>
            </a:r>
            <a:endParaRPr lang="pt-BR" dirty="0">
              <a:solidFill>
                <a:schemeClr val="bg1"/>
              </a:solidFill>
            </a:endParaRPr>
          </a:p>
        </p:txBody>
      </p:sp>
      <p:cxnSp>
        <p:nvCxnSpPr>
          <p:cNvPr id="14" name="Conector reto 13"/>
          <p:cNvCxnSpPr/>
          <p:nvPr/>
        </p:nvCxnSpPr>
        <p:spPr>
          <a:xfrm>
            <a:off x="121956" y="620688"/>
            <a:ext cx="8856984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9552" y="476672"/>
            <a:ext cx="2232248" cy="1143000"/>
          </a:xfrm>
        </p:spPr>
        <p:txBody>
          <a:bodyPr>
            <a:normAutofit fontScale="90000"/>
          </a:bodyPr>
          <a:lstStyle/>
          <a:p>
            <a:r>
              <a:rPr lang="pt-BR" sz="6000" dirty="0" smtClean="0">
                <a:solidFill>
                  <a:srgbClr val="FFFF00"/>
                </a:solidFill>
              </a:rPr>
              <a:t>Sobre </a:t>
            </a:r>
            <a:br>
              <a:rPr lang="pt-BR" sz="6000" dirty="0" smtClean="0">
                <a:solidFill>
                  <a:srgbClr val="FFFF00"/>
                </a:solidFill>
              </a:rPr>
            </a:br>
            <a:r>
              <a:rPr lang="pt-BR" sz="6000" dirty="0" smtClean="0">
                <a:solidFill>
                  <a:srgbClr val="FFFF00"/>
                </a:solidFill>
              </a:rPr>
              <a:t>Mim</a:t>
            </a:r>
            <a:endParaRPr lang="pt-BR" sz="6000" dirty="0">
              <a:solidFill>
                <a:srgbClr val="FFFF00"/>
              </a:solidFill>
            </a:endParaRPr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000"/>
          <a:stretch>
            <a:fillRect/>
          </a:stretch>
        </p:blipFill>
        <p:spPr>
          <a:xfrm>
            <a:off x="251520" y="2060848"/>
            <a:ext cx="2592288" cy="4525963"/>
          </a:xfrm>
        </p:spPr>
      </p:pic>
      <p:sp>
        <p:nvSpPr>
          <p:cNvPr id="4" name="Retângulo 3"/>
          <p:cNvSpPr/>
          <p:nvPr/>
        </p:nvSpPr>
        <p:spPr>
          <a:xfrm>
            <a:off x="121956" y="137561"/>
            <a:ext cx="8856984" cy="6552728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" name="Conector reto 5"/>
          <p:cNvCxnSpPr/>
          <p:nvPr/>
        </p:nvCxnSpPr>
        <p:spPr>
          <a:xfrm>
            <a:off x="2951820" y="1916832"/>
            <a:ext cx="36004" cy="4773457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/>
          <p:cNvCxnSpPr/>
          <p:nvPr/>
        </p:nvCxnSpPr>
        <p:spPr>
          <a:xfrm flipH="1">
            <a:off x="121956" y="1916832"/>
            <a:ext cx="2829864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/>
          <p:cNvSpPr txBox="1"/>
          <p:nvPr/>
        </p:nvSpPr>
        <p:spPr>
          <a:xfrm>
            <a:off x="3416935" y="476885"/>
            <a:ext cx="5126990" cy="593915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pt-BR" sz="2000" dirty="0" smtClean="0">
              <a:solidFill>
                <a:srgbClr val="FFFF00"/>
              </a:solidFill>
            </a:endParaRPr>
          </a:p>
          <a:p>
            <a:pPr algn="ctr"/>
            <a:r>
              <a:rPr lang="pt-BR" sz="2000" dirty="0" smtClean="0">
                <a:solidFill>
                  <a:srgbClr val="FFFF00"/>
                </a:solidFill>
              </a:rPr>
              <a:t>Guilherme Duarte Brandão Simões Silva</a:t>
            </a:r>
            <a:endParaRPr lang="pt-BR" sz="2000" dirty="0" smtClean="0">
              <a:solidFill>
                <a:srgbClr val="FFFF00"/>
              </a:solidFill>
            </a:endParaRPr>
          </a:p>
          <a:p>
            <a:pPr algn="ctr"/>
            <a:endParaRPr lang="pt-BR" sz="2000" dirty="0">
              <a:solidFill>
                <a:srgbClr val="FFFF00"/>
              </a:solidFill>
            </a:endParaRPr>
          </a:p>
          <a:p>
            <a:pPr algn="ctr"/>
            <a:r>
              <a:rPr lang="pt-BR" sz="2000" dirty="0" smtClean="0">
                <a:solidFill>
                  <a:srgbClr val="FFFF00"/>
                </a:solidFill>
              </a:rPr>
              <a:t>21 anos – 22/08/2000</a:t>
            </a:r>
            <a:endParaRPr lang="pt-BR" sz="2000" dirty="0" smtClean="0">
              <a:solidFill>
                <a:srgbClr val="FFFF00"/>
              </a:solidFill>
            </a:endParaRPr>
          </a:p>
          <a:p>
            <a:pPr algn="ctr"/>
            <a:endParaRPr lang="pt-BR" sz="2000" dirty="0" smtClean="0">
              <a:solidFill>
                <a:srgbClr val="FFFF00"/>
              </a:solidFill>
            </a:endParaRPr>
          </a:p>
          <a:p>
            <a:pPr algn="ctr"/>
            <a:r>
              <a:rPr lang="pt-BR" sz="2000" dirty="0" smtClean="0">
                <a:solidFill>
                  <a:srgbClr val="FFFF00"/>
                </a:solidFill>
              </a:rPr>
              <a:t>Apaixonado por várias coisas. Esportes, Jogos, Animais, Cinema, Animes, Quadrinhos/ Mangás, </a:t>
            </a:r>
            <a:r>
              <a:rPr lang="pt-PT" altLang="pt-BR" sz="2000" dirty="0" smtClean="0">
                <a:solidFill>
                  <a:srgbClr val="FFFF00"/>
                </a:solidFill>
              </a:rPr>
              <a:t>Desenhar,</a:t>
            </a:r>
            <a:r>
              <a:rPr lang="pt-BR" sz="2000" dirty="0" smtClean="0">
                <a:solidFill>
                  <a:srgbClr val="FFFF00"/>
                </a:solidFill>
              </a:rPr>
              <a:t> etc...</a:t>
            </a:r>
            <a:endParaRPr lang="pt-BR" sz="2000" dirty="0" smtClean="0">
              <a:solidFill>
                <a:srgbClr val="FFFF00"/>
              </a:solidFill>
            </a:endParaRPr>
          </a:p>
          <a:p>
            <a:pPr algn="ctr"/>
            <a:endParaRPr lang="pt-BR" sz="2000" dirty="0">
              <a:solidFill>
                <a:srgbClr val="FFFF00"/>
              </a:solidFill>
            </a:endParaRPr>
          </a:p>
          <a:p>
            <a:pPr algn="ctr"/>
            <a:r>
              <a:rPr lang="pt-BR" sz="2000" dirty="0" smtClean="0">
                <a:solidFill>
                  <a:srgbClr val="FFFF00"/>
                </a:solidFill>
              </a:rPr>
              <a:t>Porém minha maior paixão é a </a:t>
            </a:r>
            <a:r>
              <a:rPr lang="pt-BR" sz="2000" smtClean="0">
                <a:solidFill>
                  <a:srgbClr val="FFFF00"/>
                </a:solidFill>
              </a:rPr>
              <a:t>música.</a:t>
            </a:r>
            <a:endParaRPr lang="pt-BR" sz="2000" dirty="0" smtClean="0">
              <a:solidFill>
                <a:srgbClr val="FFFF00"/>
              </a:solidFill>
            </a:endParaRPr>
          </a:p>
          <a:p>
            <a:pPr algn="ctr"/>
            <a:endParaRPr lang="pt-BR" sz="2000" dirty="0">
              <a:solidFill>
                <a:srgbClr val="FFFF00"/>
              </a:solidFill>
            </a:endParaRPr>
          </a:p>
          <a:p>
            <a:pPr algn="ctr"/>
            <a:r>
              <a:rPr lang="pt-PT" altLang="pt-BR" sz="2000" dirty="0">
                <a:solidFill>
                  <a:srgbClr val="FFFF00"/>
                </a:solidFill>
              </a:rPr>
              <a:t>Eu não me distaco em uma área específica, porém me encaixo em vários meios diferentes e tenho a habilidade de me misturar.</a:t>
            </a:r>
            <a:endParaRPr lang="pt-BR" sz="2000" dirty="0">
              <a:solidFill>
                <a:srgbClr val="FFFF00"/>
              </a:solidFill>
            </a:endParaRPr>
          </a:p>
          <a:p>
            <a:pPr algn="ctr"/>
            <a:endParaRPr lang="pt-BR" sz="2000" dirty="0">
              <a:solidFill>
                <a:srgbClr val="FFFF00"/>
              </a:solidFill>
            </a:endParaRPr>
          </a:p>
          <a:p>
            <a:pPr algn="ctr"/>
            <a:r>
              <a:rPr lang="pt-PT" altLang="pt-BR" sz="2000" dirty="0">
                <a:solidFill>
                  <a:srgbClr val="FFFF00"/>
                </a:solidFill>
              </a:rPr>
              <a:t>Prezo a honestidade, o bom humor e acima de tudo, a paixão pelas coisas que fazemos.</a:t>
            </a:r>
            <a:endParaRPr lang="pt-PT" altLang="pt-BR" sz="2000" dirty="0">
              <a:solidFill>
                <a:srgbClr val="FFFF00"/>
              </a:solidFill>
            </a:endParaRPr>
          </a:p>
          <a:p>
            <a:pPr algn="ctr"/>
            <a:endParaRPr lang="pt-PT" altLang="pt-BR" sz="20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FFFF00"/>
                </a:solidFill>
              </a:rPr>
              <a:t>Contexto</a:t>
            </a:r>
            <a:endParaRPr lang="pt-BR" dirty="0">
              <a:solidFill>
                <a:srgbClr val="FFFF00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121956" y="137561"/>
            <a:ext cx="8856984" cy="6552728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402832" cy="4525963"/>
          </a:xfrm>
        </p:spPr>
        <p:txBody>
          <a:bodyPr/>
          <a:lstStyle/>
          <a:p>
            <a:r>
              <a:rPr lang="pt-PT" altLang="pt-BR" baseline="30000" dirty="0">
                <a:solidFill>
                  <a:srgbClr val="FFFF00"/>
                </a:solidFill>
              </a:rPr>
              <a:t>A música esta presente em todos os momentos da minha vida.</a:t>
            </a:r>
            <a:endParaRPr lang="pt-PT" altLang="pt-BR" baseline="30000" dirty="0">
              <a:solidFill>
                <a:srgbClr val="FFFF00"/>
              </a:solidFill>
            </a:endParaRPr>
          </a:p>
          <a:p>
            <a:endParaRPr lang="pt-PT" altLang="pt-BR" baseline="30000" dirty="0">
              <a:solidFill>
                <a:srgbClr val="FFFF00"/>
              </a:solidFill>
            </a:endParaRPr>
          </a:p>
          <a:p>
            <a:r>
              <a:rPr lang="pt-PT" altLang="pt-BR" baseline="30000" dirty="0">
                <a:solidFill>
                  <a:srgbClr val="FFFF00"/>
                </a:solidFill>
              </a:rPr>
              <a:t>Ela tem a habilidade de fazer pessoas, que nunca se viram, que moram em países diferentes, sentirem a mesma emoção apenas ouvindo palavras e melodias.</a:t>
            </a:r>
            <a:endParaRPr lang="pt-PT" altLang="pt-BR" baseline="30000" dirty="0">
              <a:solidFill>
                <a:srgbClr val="FFFF00"/>
              </a:solidFill>
            </a:endParaRPr>
          </a:p>
          <a:p>
            <a:endParaRPr lang="pt-PT" altLang="pt-BR" baseline="30000" dirty="0">
              <a:solidFill>
                <a:srgbClr val="FFFF00"/>
              </a:solidFill>
            </a:endParaRPr>
          </a:p>
          <a:p>
            <a:r>
              <a:rPr lang="pt-PT" altLang="pt-BR" baseline="30000" dirty="0">
                <a:solidFill>
                  <a:srgbClr val="FFFF00"/>
                </a:solidFill>
              </a:rPr>
              <a:t>Ela </a:t>
            </a:r>
            <a:endParaRPr lang="pt-PT" altLang="pt-BR" baseline="30000" dirty="0">
              <a:solidFill>
                <a:srgbClr val="FFFF00"/>
              </a:solidFill>
            </a:endParaRPr>
          </a:p>
        </p:txBody>
      </p:sp>
      <p:pic>
        <p:nvPicPr>
          <p:cNvPr id="7" name="Espaço Reservado para Conteúdo 5"/>
          <p:cNvPicPr>
            <a:picLocks noGrp="1" noChangeAspect="1"/>
          </p:cNvPicPr>
          <p:nvPr>
            <p:ph sz="half"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1628800"/>
            <a:ext cx="3562232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altLang="pt-BR" sz="2800" dirty="0" err="1" smtClean="0">
                <a:solidFill>
                  <a:srgbClr val="FFFF00"/>
                </a:solidFill>
              </a:rPr>
              <a:t>Desafios</a:t>
            </a:r>
            <a:br>
              <a:rPr lang="pt-BR" sz="2400" dirty="0" err="1" smtClean="0">
                <a:solidFill>
                  <a:srgbClr val="FFFF00"/>
                </a:solidFill>
              </a:rPr>
            </a:br>
            <a:r>
              <a:rPr lang="pt-BR" sz="2800" dirty="0" err="1" smtClean="0">
                <a:solidFill>
                  <a:srgbClr val="FFFF00"/>
                </a:solidFill>
              </a:rPr>
              <a:t>Socio</a:t>
            </a:r>
            <a:r>
              <a:rPr lang="pt-PT" altLang="pt-BR" sz="2800" dirty="0" err="1" smtClean="0">
                <a:solidFill>
                  <a:srgbClr val="FFFF00"/>
                </a:solidFill>
              </a:rPr>
              <a:t>emocionais</a:t>
            </a:r>
            <a:endParaRPr lang="pt-PT" altLang="pt-BR" sz="2400" dirty="0" err="1" smtClean="0">
              <a:solidFill>
                <a:srgbClr val="FFFF00"/>
              </a:solidFill>
            </a:endParaRP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2737485"/>
            <a:ext cx="8454390" cy="3388995"/>
          </a:xfrm>
        </p:spPr>
        <p:txBody>
          <a:bodyPr>
            <a:noAutofit/>
          </a:bodyPr>
          <a:lstStyle/>
          <a:p>
            <a:pPr algn="ctr"/>
            <a:r>
              <a:rPr lang="pt-PT" altLang="pt-BR" sz="3200" b="1" dirty="0">
                <a:solidFill>
                  <a:srgbClr val="FFFF00"/>
                </a:solidFill>
              </a:rPr>
              <a:t>Em que momento da minha história surgiu meu interesse por música?</a:t>
            </a:r>
            <a:endParaRPr lang="pt-PT" altLang="pt-BR" sz="3200" b="1" dirty="0">
              <a:solidFill>
                <a:srgbClr val="FFFF00"/>
              </a:solidFill>
            </a:endParaRPr>
          </a:p>
          <a:p>
            <a:pPr algn="ctr"/>
            <a:endParaRPr lang="pt-PT" altLang="pt-BR" sz="3200" b="1" dirty="0">
              <a:solidFill>
                <a:srgbClr val="FFFF00"/>
              </a:solidFill>
            </a:endParaRPr>
          </a:p>
          <a:p>
            <a:pPr algn="ctr"/>
            <a:r>
              <a:rPr lang="pt-PT" altLang="pt-BR" sz="3200" b="1" dirty="0">
                <a:solidFill>
                  <a:srgbClr val="FFFF00"/>
                </a:solidFill>
              </a:rPr>
              <a:t>Qual foi a maior dificuldade?</a:t>
            </a:r>
            <a:endParaRPr lang="pt-PT" altLang="pt-BR" sz="3200" b="1" dirty="0">
              <a:solidFill>
                <a:srgbClr val="FFFF00"/>
              </a:solidFill>
            </a:endParaRPr>
          </a:p>
          <a:p>
            <a:pPr algn="ctr"/>
            <a:endParaRPr lang="pt-PT" altLang="pt-BR" sz="3200" b="1" dirty="0">
              <a:solidFill>
                <a:srgbClr val="FFFF00"/>
              </a:solidFill>
            </a:endParaRPr>
          </a:p>
          <a:p>
            <a:pPr algn="ctr"/>
            <a:r>
              <a:rPr lang="pt-PT" altLang="pt-BR" sz="3200" b="1" dirty="0">
                <a:solidFill>
                  <a:srgbClr val="FFFF00"/>
                </a:solidFill>
              </a:rPr>
              <a:t>Qual foi minha maior superação?</a:t>
            </a:r>
            <a:endParaRPr lang="pt-PT" altLang="pt-BR" sz="3200" b="1" dirty="0">
              <a:solidFill>
                <a:srgbClr val="FFFF00"/>
              </a:solidFill>
            </a:endParaRPr>
          </a:p>
          <a:p>
            <a:pPr algn="ctr"/>
            <a:endParaRPr lang="pt-PT" altLang="pt-BR" sz="3200" b="1" dirty="0">
              <a:solidFill>
                <a:srgbClr val="FFFF00"/>
              </a:solidFill>
            </a:endParaRPr>
          </a:p>
          <a:p>
            <a:pPr algn="ctr"/>
            <a:endParaRPr lang="pt-PT" altLang="pt-BR" sz="3200" b="1" dirty="0">
              <a:solidFill>
                <a:srgbClr val="FFFF00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121956" y="137561"/>
            <a:ext cx="8856984" cy="6552728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pic>
        <p:nvPicPr>
          <p:cNvPr id="11" name="Espaço Reservado para Conteúdo 10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800757" y="266024"/>
            <a:ext cx="5111750" cy="233815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FFFF00"/>
                </a:solidFill>
              </a:rPr>
              <a:t>Aspectos técnicos</a:t>
            </a:r>
            <a:endParaRPr lang="pt-BR" dirty="0">
              <a:solidFill>
                <a:srgbClr val="FFFF00"/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121956" y="137561"/>
            <a:ext cx="8856984" cy="6552728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2340" y="1549400"/>
            <a:ext cx="3202940" cy="1600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1010" y="4618990"/>
            <a:ext cx="2733675" cy="16668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8770" y="1504315"/>
            <a:ext cx="3018790" cy="169037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9315" y="4463415"/>
            <a:ext cx="3348990" cy="19773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121956" y="137561"/>
            <a:ext cx="8856984" cy="6552728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848" y="217830"/>
            <a:ext cx="3959573" cy="26270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51" b="6302"/>
          <a:stretch>
            <a:fillRect/>
          </a:stretch>
        </p:blipFill>
        <p:spPr bwMode="auto">
          <a:xfrm>
            <a:off x="182666" y="4196774"/>
            <a:ext cx="3735297" cy="2461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2312150"/>
            <a:ext cx="2378873" cy="30537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Conector reto 6"/>
          <p:cNvCxnSpPr/>
          <p:nvPr/>
        </p:nvCxnSpPr>
        <p:spPr>
          <a:xfrm>
            <a:off x="6433129" y="5085184"/>
            <a:ext cx="0" cy="504056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6433129" y="5589240"/>
            <a:ext cx="2376264" cy="92333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FFFF00"/>
                </a:solidFill>
              </a:rPr>
              <a:t>Div com padrão de vidro para a imagem de fundo ser visível.</a:t>
            </a:r>
            <a:endParaRPr lang="pt-BR" dirty="0">
              <a:solidFill>
                <a:srgbClr val="FFFF00"/>
              </a:solidFill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4115421" y="4623519"/>
            <a:ext cx="1608707" cy="1200329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FFFF00"/>
                </a:solidFill>
              </a:rPr>
              <a:t>Páginas com músicas personalizadas e diferentes </a:t>
            </a:r>
            <a:endParaRPr lang="pt-BR" dirty="0">
              <a:solidFill>
                <a:srgbClr val="FFFF00"/>
              </a:solidFill>
            </a:endParaRPr>
          </a:p>
        </p:txBody>
      </p:sp>
      <p:cxnSp>
        <p:nvCxnSpPr>
          <p:cNvPr id="15" name="Conector reto 14"/>
          <p:cNvCxnSpPr/>
          <p:nvPr/>
        </p:nvCxnSpPr>
        <p:spPr>
          <a:xfrm>
            <a:off x="3707904" y="6512570"/>
            <a:ext cx="435027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/>
          <p:cNvCxnSpPr>
            <a:stCxn id="13" idx="1"/>
          </p:cNvCxnSpPr>
          <p:nvPr/>
        </p:nvCxnSpPr>
        <p:spPr>
          <a:xfrm>
            <a:off x="4115421" y="5223684"/>
            <a:ext cx="13755" cy="1288886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9936" y="404664"/>
            <a:ext cx="1625858" cy="476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5" name="Conector reto 24"/>
          <p:cNvCxnSpPr/>
          <p:nvPr/>
        </p:nvCxnSpPr>
        <p:spPr>
          <a:xfrm>
            <a:off x="7308304" y="764704"/>
            <a:ext cx="0" cy="648072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ixaDeTexto 27"/>
          <p:cNvSpPr txBox="1"/>
          <p:nvPr/>
        </p:nvSpPr>
        <p:spPr>
          <a:xfrm>
            <a:off x="6579754" y="1412776"/>
            <a:ext cx="2099311" cy="646331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FFFF00"/>
                </a:solidFill>
              </a:rPr>
              <a:t>Icon personalizado para as páginas</a:t>
            </a:r>
            <a:endParaRPr lang="pt-BR" dirty="0">
              <a:solidFill>
                <a:srgbClr val="FFFF00"/>
              </a:solidFill>
            </a:endParaRPr>
          </a:p>
        </p:txBody>
      </p:sp>
      <p:sp>
        <p:nvSpPr>
          <p:cNvPr id="29" name="CaixaDeTexto 28"/>
          <p:cNvSpPr txBox="1"/>
          <p:nvPr/>
        </p:nvSpPr>
        <p:spPr>
          <a:xfrm>
            <a:off x="4394008" y="408259"/>
            <a:ext cx="1942728" cy="92333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FFFF00"/>
                </a:solidFill>
              </a:rPr>
              <a:t>Imagens seguindo padrão de preto e branco</a:t>
            </a:r>
            <a:endParaRPr lang="pt-BR" dirty="0">
              <a:solidFill>
                <a:srgbClr val="FFFF00"/>
              </a:solidFill>
            </a:endParaRPr>
          </a:p>
        </p:txBody>
      </p:sp>
      <p:cxnSp>
        <p:nvCxnSpPr>
          <p:cNvPr id="31" name="Conector reto 30"/>
          <p:cNvCxnSpPr>
            <a:stCxn id="29" idx="2"/>
          </p:cNvCxnSpPr>
          <p:nvPr/>
        </p:nvCxnSpPr>
        <p:spPr>
          <a:xfrm>
            <a:off x="5365372" y="1331589"/>
            <a:ext cx="0" cy="91440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to 37"/>
          <p:cNvCxnSpPr/>
          <p:nvPr/>
        </p:nvCxnSpPr>
        <p:spPr>
          <a:xfrm flipH="1">
            <a:off x="3347864" y="2245989"/>
            <a:ext cx="2017508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3" name="CaixaDeTexto 1032"/>
          <p:cNvSpPr txBox="1"/>
          <p:nvPr/>
        </p:nvSpPr>
        <p:spPr>
          <a:xfrm>
            <a:off x="1475656" y="3219611"/>
            <a:ext cx="2016224" cy="646331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FFFF00"/>
                </a:solidFill>
              </a:rPr>
              <a:t>Botão com padrões visuais</a:t>
            </a:r>
            <a:endParaRPr lang="pt-BR" dirty="0">
              <a:solidFill>
                <a:srgbClr val="FFFF00"/>
              </a:solidFill>
            </a:endParaRPr>
          </a:p>
        </p:txBody>
      </p:sp>
      <p:cxnSp>
        <p:nvCxnSpPr>
          <p:cNvPr id="1035" name="Conector reto 1034"/>
          <p:cNvCxnSpPr/>
          <p:nvPr/>
        </p:nvCxnSpPr>
        <p:spPr>
          <a:xfrm flipV="1">
            <a:off x="323528" y="3542776"/>
            <a:ext cx="0" cy="1884627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8" name="Conector reto 1037"/>
          <p:cNvCxnSpPr>
            <a:stCxn id="1033" idx="1"/>
          </p:cNvCxnSpPr>
          <p:nvPr/>
        </p:nvCxnSpPr>
        <p:spPr>
          <a:xfrm flipH="1" flipV="1">
            <a:off x="323528" y="3542776"/>
            <a:ext cx="1152128" cy="1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FFFF00"/>
                </a:solidFill>
              </a:rPr>
              <a:t>Agradecimentos</a:t>
            </a:r>
            <a:endParaRPr lang="pt-BR" dirty="0">
              <a:solidFill>
                <a:srgbClr val="FFFF0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417638"/>
            <a:ext cx="4038600" cy="2443410"/>
          </a:xfrm>
          <a:ln>
            <a:solidFill>
              <a:srgbClr val="FFFF00"/>
            </a:solidFill>
          </a:ln>
        </p:spPr>
        <p:txBody>
          <a:bodyPr/>
          <a:lstStyle/>
          <a:p>
            <a:r>
              <a:rPr lang="pt-BR" dirty="0" smtClean="0">
                <a:solidFill>
                  <a:srgbClr val="FFFF00"/>
                </a:solidFill>
              </a:rPr>
              <a:t>Veruska Brandão</a:t>
            </a:r>
            <a:endParaRPr lang="pt-BR" dirty="0">
              <a:solidFill>
                <a:srgbClr val="FFFF00"/>
              </a:solidFill>
            </a:endParaRP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417638"/>
            <a:ext cx="4038600" cy="2443410"/>
          </a:xfrm>
          <a:ln>
            <a:solidFill>
              <a:srgbClr val="FFFF00"/>
            </a:solidFill>
          </a:ln>
        </p:spPr>
        <p:txBody>
          <a:bodyPr/>
          <a:lstStyle/>
          <a:p>
            <a:r>
              <a:rPr lang="pt-BR" dirty="0" smtClean="0">
                <a:solidFill>
                  <a:srgbClr val="FFFF00"/>
                </a:solidFill>
              </a:rPr>
              <a:t>Fernando Brandão</a:t>
            </a:r>
            <a:endParaRPr lang="pt-BR" dirty="0">
              <a:solidFill>
                <a:srgbClr val="FFFF00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121956" y="137561"/>
            <a:ext cx="8856984" cy="6552728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spaço Reservado para Conteúdo 2"/>
          <p:cNvSpPr txBox="1"/>
          <p:nvPr/>
        </p:nvSpPr>
        <p:spPr>
          <a:xfrm>
            <a:off x="457200" y="4005064"/>
            <a:ext cx="4038600" cy="2520280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>
                <a:solidFill>
                  <a:srgbClr val="FFFF00"/>
                </a:solidFill>
              </a:rPr>
              <a:t>Cristian Alexandre</a:t>
            </a:r>
            <a:endParaRPr lang="pt-BR" dirty="0">
              <a:solidFill>
                <a:srgbClr val="FFFF00"/>
              </a:solidFill>
            </a:endParaRPr>
          </a:p>
        </p:txBody>
      </p:sp>
      <p:sp>
        <p:nvSpPr>
          <p:cNvPr id="7" name="Espaço Reservado para Conteúdo 2"/>
          <p:cNvSpPr txBox="1"/>
          <p:nvPr/>
        </p:nvSpPr>
        <p:spPr>
          <a:xfrm>
            <a:off x="4648200" y="4005064"/>
            <a:ext cx="4038600" cy="2520280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>
                <a:solidFill>
                  <a:srgbClr val="FFFF00"/>
                </a:solidFill>
              </a:rPr>
              <a:t>Enzo </a:t>
            </a:r>
            <a:r>
              <a:rPr lang="pt-BR" dirty="0" err="1" smtClean="0">
                <a:solidFill>
                  <a:srgbClr val="FFFF00"/>
                </a:solidFill>
              </a:rPr>
              <a:t>Fabrizio</a:t>
            </a:r>
            <a:endParaRPr lang="pt-BR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FFFF00"/>
                </a:solidFill>
              </a:rPr>
              <a:t>Conclusão</a:t>
            </a:r>
            <a:endParaRPr lang="pt-BR" dirty="0">
              <a:solidFill>
                <a:srgbClr val="FFFF0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121956" y="137561"/>
            <a:ext cx="8856984" cy="6552728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1157</Words>
  <Application>WPS Presentation</Application>
  <PresentationFormat>Apresentação na tela (4:3)</PresentationFormat>
  <Paragraphs>63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Arial</vt:lpstr>
      <vt:lpstr>SimSun</vt:lpstr>
      <vt:lpstr>Wingdings</vt:lpstr>
      <vt:lpstr>Calibri</vt:lpstr>
      <vt:lpstr>Trebuchet MS</vt:lpstr>
      <vt:lpstr>微软雅黑</vt:lpstr>
      <vt:lpstr>Arial Unicode MS</vt:lpstr>
      <vt:lpstr>Tema do Office</vt:lpstr>
      <vt:lpstr>PowerPoint 演示文稿</vt:lpstr>
      <vt:lpstr>PowerPoint 演示文稿</vt:lpstr>
      <vt:lpstr>Sobre  Mim</vt:lpstr>
      <vt:lpstr>Contexto</vt:lpstr>
      <vt:lpstr>Socio</vt:lpstr>
      <vt:lpstr>Aspectos técnicos</vt:lpstr>
      <vt:lpstr>PowerPoint 演示文稿</vt:lpstr>
      <vt:lpstr>Agradecimentos</vt:lpstr>
      <vt:lpstr>Conclusão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User</dc:creator>
  <cp:lastModifiedBy>aluno</cp:lastModifiedBy>
  <cp:revision>16</cp:revision>
  <dcterms:created xsi:type="dcterms:W3CDTF">2021-12-02T12:33:09Z</dcterms:created>
  <dcterms:modified xsi:type="dcterms:W3CDTF">2021-12-02T12:33:09Z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1033-11.1.0.9080</vt:lpwstr>
  </property>
</Properties>
</file>