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9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2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29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1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88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3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39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73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64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26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94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D40D-64F4-43C2-9DCA-3F560C3E93DC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74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57" y="3342919"/>
            <a:ext cx="66389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26307" r="4791" b="30216"/>
          <a:stretch/>
        </p:blipFill>
        <p:spPr>
          <a:xfrm>
            <a:off x="1315411" y="1340768"/>
            <a:ext cx="6470073" cy="16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Conclusão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3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648" y="260648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O que significa “BRANDS”?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69" y="2890130"/>
            <a:ext cx="5323557" cy="132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3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Eu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5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00"/>
                </a:solidFill>
              </a:rPr>
              <a:t>Intro</a:t>
            </a:r>
            <a:r>
              <a:rPr lang="pt-BR" dirty="0" smtClean="0">
                <a:solidFill>
                  <a:srgbClr val="FFFF00"/>
                </a:solidFill>
              </a:rPr>
              <a:t>/Contexto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1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>
                <a:solidFill>
                  <a:srgbClr val="FFFF00"/>
                </a:solidFill>
              </a:rPr>
              <a:t>Socio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8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Aspectos técnicos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7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Cores e imagens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0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Desafio/ Superação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8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Agradecimentos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Veruska Brandão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Fernando Brandão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2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</Words>
  <Application>Microsoft Office PowerPoint</Application>
  <PresentationFormat>Apresentação na tela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O que significa “BRANDS”?</vt:lpstr>
      <vt:lpstr>Eu</vt:lpstr>
      <vt:lpstr>Intro/Contexto</vt:lpstr>
      <vt:lpstr>Socio</vt:lpstr>
      <vt:lpstr>Aspectos técnicos</vt:lpstr>
      <vt:lpstr>Cores e imagens</vt:lpstr>
      <vt:lpstr>Desafio/ Superação</vt:lpstr>
      <vt:lpstr>Agradecimentos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4</cp:revision>
  <dcterms:created xsi:type="dcterms:W3CDTF">2021-11-30T23:28:14Z</dcterms:created>
  <dcterms:modified xsi:type="dcterms:W3CDTF">2021-12-01T00:31:45Z</dcterms:modified>
</cp:coreProperties>
</file>