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3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3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57" y="3342919"/>
            <a:ext cx="66389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26307" r="4791" b="30216"/>
          <a:stretch/>
        </p:blipFill>
        <p:spPr>
          <a:xfrm>
            <a:off x="548203" y="1052736"/>
            <a:ext cx="8004489" cy="1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646" y="137561"/>
            <a:ext cx="8229600" cy="11430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O que significa “BRANDS”?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5" r="82416" b="2215"/>
          <a:stretch/>
        </p:blipFill>
        <p:spPr bwMode="auto">
          <a:xfrm>
            <a:off x="683568" y="1738092"/>
            <a:ext cx="754382" cy="1067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1"/>
          <a:stretch/>
        </p:blipFill>
        <p:spPr bwMode="auto">
          <a:xfrm>
            <a:off x="4836278" y="1703990"/>
            <a:ext cx="3692342" cy="11239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68" y="4336189"/>
            <a:ext cx="5323557" cy="13246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ais 8"/>
          <p:cNvSpPr/>
          <p:nvPr/>
        </p:nvSpPr>
        <p:spPr>
          <a:xfrm>
            <a:off x="4188135" y="1952835"/>
            <a:ext cx="552310" cy="626213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/>
        </p:blipFill>
        <p:spPr bwMode="auto">
          <a:xfrm>
            <a:off x="1427543" y="1780951"/>
            <a:ext cx="2664760" cy="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342045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“Bandas”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83476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“Marca” em inglês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Eu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>
          <a:xfrm>
            <a:off x="251520" y="2060848"/>
            <a:ext cx="2592288" cy="4525963"/>
          </a:xfrm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5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Intro</a:t>
            </a:r>
            <a:r>
              <a:rPr lang="pt-BR" dirty="0" smtClean="0">
                <a:solidFill>
                  <a:srgbClr val="FFFF00"/>
                </a:solidFill>
              </a:rPr>
              <a:t>/Contexto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207"/>
            <a:ext cx="3562232" cy="4525963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solidFill>
                  <a:srgbClr val="FFFF00"/>
                </a:solidFill>
              </a:rPr>
              <a:t>Socio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57" y="266024"/>
            <a:ext cx="5111750" cy="2338152"/>
          </a:xfrm>
        </p:spPr>
      </p:pic>
    </p:spTree>
    <p:extLst>
      <p:ext uri="{BB962C8B-B14F-4D97-AF65-F5344CB8AC3E}">
        <p14:creationId xmlns:p14="http://schemas.microsoft.com/office/powerpoint/2010/main" val="9258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Aspectos técnicos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Cores e imagens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Desafio/ Superação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244341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Veruska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244341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Fernando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4005064"/>
            <a:ext cx="4038600" cy="252028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Cristian Alexandre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48200" y="4005064"/>
            <a:ext cx="4038600" cy="252028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</Words>
  <Application>Microsoft Office PowerPoint</Application>
  <PresentationFormat>Apresentação na tela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O que significa “BRANDS”?</vt:lpstr>
      <vt:lpstr>Eu</vt:lpstr>
      <vt:lpstr>Intro/Contexto</vt:lpstr>
      <vt:lpstr>Socio</vt:lpstr>
      <vt:lpstr>Aspectos técnicos</vt:lpstr>
      <vt:lpstr>Cores e imagens</vt:lpstr>
      <vt:lpstr>Desafio/ Superação</vt:lpstr>
      <vt:lpstr>Agradecimentos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</cp:lastModifiedBy>
  <cp:revision>10</cp:revision>
  <dcterms:created xsi:type="dcterms:W3CDTF">2021-11-30T23:28:14Z</dcterms:created>
  <dcterms:modified xsi:type="dcterms:W3CDTF">2021-12-01T18:00:18Z</dcterms:modified>
</cp:coreProperties>
</file>