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5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5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0D-64F4-43C2-9DCA-3F560C3E93DC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2A9B-DC6B-4222-9378-81E1C4CADA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57" y="3342919"/>
            <a:ext cx="66389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26307" r="4791" b="30216"/>
          <a:stretch>
            <a:fillRect/>
          </a:stretch>
        </p:blipFill>
        <p:spPr>
          <a:xfrm>
            <a:off x="548203" y="1052736"/>
            <a:ext cx="8004489" cy="198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15" r="82416" b="2215"/>
          <a:stretch>
            <a:fillRect/>
          </a:stretch>
        </p:blipFill>
        <p:spPr bwMode="auto">
          <a:xfrm>
            <a:off x="587663" y="1738092"/>
            <a:ext cx="754382" cy="10675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1"/>
          <a:stretch>
            <a:fillRect/>
          </a:stretch>
        </p:blipFill>
        <p:spPr bwMode="auto">
          <a:xfrm>
            <a:off x="4932040" y="1703990"/>
            <a:ext cx="3692342" cy="11239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69" y="4147089"/>
            <a:ext cx="5323557" cy="13246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ais 8"/>
          <p:cNvSpPr/>
          <p:nvPr/>
        </p:nvSpPr>
        <p:spPr>
          <a:xfrm>
            <a:off x="4274292" y="3100818"/>
            <a:ext cx="552310" cy="626213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>
            <a:fillRect/>
          </a:stretch>
        </p:blipFill>
        <p:spPr bwMode="auto">
          <a:xfrm>
            <a:off x="1259632" y="1823811"/>
            <a:ext cx="2664760" cy="98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342045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“Bandas”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3476" y="2789517"/>
            <a:ext cx="219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“Marca” em inglês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90085" y="5462672"/>
            <a:ext cx="29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meu apelido na faculdade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21956" y="620688"/>
            <a:ext cx="88569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2232248" cy="1143000"/>
          </a:xfrm>
        </p:spPr>
        <p:txBody>
          <a:bodyPr>
            <a:normAutofit fontScale="90000"/>
          </a:bodyPr>
          <a:lstStyle/>
          <a:p>
            <a:r>
              <a:rPr lang="pt-BR" sz="6000" dirty="0" smtClean="0">
                <a:solidFill>
                  <a:srgbClr val="FFFF00"/>
                </a:solidFill>
              </a:rPr>
              <a:t>Sobre </a:t>
            </a:r>
            <a:br>
              <a:rPr lang="pt-BR" sz="6000" dirty="0" smtClean="0">
                <a:solidFill>
                  <a:srgbClr val="FFFF00"/>
                </a:solidFill>
              </a:rPr>
            </a:br>
            <a:r>
              <a:rPr lang="pt-BR" sz="6000" dirty="0" smtClean="0">
                <a:solidFill>
                  <a:srgbClr val="FFFF00"/>
                </a:solidFill>
              </a:rPr>
              <a:t>Mim</a:t>
            </a:r>
            <a:endParaRPr lang="pt-BR" sz="6000" dirty="0">
              <a:solidFill>
                <a:srgbClr val="FFFF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>
            <a:fillRect/>
          </a:stretch>
        </p:blipFill>
        <p:spPr>
          <a:xfrm>
            <a:off x="251520" y="2060848"/>
            <a:ext cx="2592288" cy="4525963"/>
          </a:xfrm>
        </p:spPr>
      </p:pic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951820" y="1916832"/>
            <a:ext cx="36004" cy="47734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121956" y="1916832"/>
            <a:ext cx="282986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416935" y="476885"/>
            <a:ext cx="5126990" cy="59391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Guilherme Duarte Brandão Simões Silva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21 anos – 22/08/2000</a:t>
            </a:r>
          </a:p>
          <a:p>
            <a:pPr algn="ctr"/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Apaixonado por várias coisas. Esportes, Jogos, Animais, Cinema, Animes, Quadrinhos/ Mangás, </a:t>
            </a:r>
            <a:r>
              <a:rPr lang="pt-PT" altLang="pt-BR" sz="2000" dirty="0" smtClean="0">
                <a:solidFill>
                  <a:srgbClr val="FFFF00"/>
                </a:solidFill>
              </a:rPr>
              <a:t>Desenhar,</a:t>
            </a:r>
            <a:r>
              <a:rPr lang="pt-BR" sz="2000" dirty="0" smtClean="0">
                <a:solidFill>
                  <a:srgbClr val="FFFF00"/>
                </a:solidFill>
              </a:rPr>
              <a:t> etc...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Porém minha maior paixão é a </a:t>
            </a:r>
            <a:r>
              <a:rPr lang="pt-BR" sz="2000" smtClean="0">
                <a:solidFill>
                  <a:srgbClr val="FFFF00"/>
                </a:solidFill>
              </a:rPr>
              <a:t>música.</a:t>
            </a:r>
            <a:endParaRPr lang="pt-BR" sz="2000" dirty="0" smtClean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Eu não me distaco em uma área específica, porém me encaixo em vários meios diferentes e tenho a habilidade de me misturar.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  <a:p>
            <a:pPr algn="ctr"/>
            <a:r>
              <a:rPr lang="pt-PT" altLang="pt-BR" sz="2000" dirty="0">
                <a:solidFill>
                  <a:srgbClr val="FFFF00"/>
                </a:solidFill>
              </a:rPr>
              <a:t>Prezo a honestidade, o bom humor e acima de tudo, a paixão pelas coisas que fazemos.</a:t>
            </a:r>
          </a:p>
          <a:p>
            <a:pPr algn="ctr"/>
            <a:endParaRPr lang="pt-PT" altLang="pt-BR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Contexto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27485"/>
            <a:ext cx="4461164" cy="5328592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endParaRPr lang="pt-PT" altLang="pt-BR" sz="4000" baseline="30000" dirty="0" smtClean="0">
              <a:solidFill>
                <a:srgbClr val="FFFF00"/>
              </a:solidFill>
            </a:endParaRPr>
          </a:p>
          <a:p>
            <a:r>
              <a:rPr lang="pt-PT" altLang="pt-BR" sz="4000" baseline="30000" dirty="0" smtClean="0">
                <a:solidFill>
                  <a:srgbClr val="FFFF00"/>
                </a:solidFill>
              </a:rPr>
              <a:t>A </a:t>
            </a:r>
            <a:r>
              <a:rPr lang="pt-PT" altLang="pt-BR" sz="4000" baseline="30000" dirty="0">
                <a:solidFill>
                  <a:srgbClr val="FFFF00"/>
                </a:solidFill>
              </a:rPr>
              <a:t>música esta presente em todos os momentos da minha vida.</a:t>
            </a:r>
          </a:p>
          <a:p>
            <a:endParaRPr lang="pt-PT" altLang="pt-BR" sz="4000" baseline="30000" dirty="0">
              <a:solidFill>
                <a:srgbClr val="FFFF00"/>
              </a:solidFill>
            </a:endParaRPr>
          </a:p>
          <a:p>
            <a:r>
              <a:rPr lang="pt-PT" altLang="pt-BR" sz="4000" baseline="30000" dirty="0">
                <a:solidFill>
                  <a:srgbClr val="FFFF00"/>
                </a:solidFill>
              </a:rPr>
              <a:t>Ela tem a habilidade de fazer pessoas, que nunca se viram, que moram em países diferentes, sentirem a mesma emoção apenas ouvindo palavras e melodias</a:t>
            </a:r>
            <a:r>
              <a:rPr lang="pt-PT" altLang="pt-BR" sz="4000" baseline="30000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pt-PT" altLang="pt-BR" sz="4000" baseline="30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PT" altLang="pt-BR" sz="4000" baseline="30000" dirty="0" smtClean="0">
                <a:solidFill>
                  <a:srgbClr val="FFFF00"/>
                </a:solidFill>
              </a:rPr>
              <a:t> </a:t>
            </a:r>
            <a:endParaRPr lang="pt-PT" altLang="pt-BR" sz="4000" baseline="30000" dirty="0">
              <a:solidFill>
                <a:srgbClr val="FFFF00"/>
              </a:solidFill>
            </a:endParaRPr>
          </a:p>
        </p:txBody>
      </p:sp>
      <p:pic>
        <p:nvPicPr>
          <p:cNvPr id="7" name="Espaço Reservado para Conteúdo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"/>
          <a:stretch/>
        </p:blipFill>
        <p:spPr>
          <a:xfrm>
            <a:off x="5066456" y="1384668"/>
            <a:ext cx="3744416" cy="5007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900626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pt-PT" altLang="pt-BR" sz="2800" dirty="0">
                <a:solidFill>
                  <a:srgbClr val="FFFF00"/>
                </a:solidFill>
              </a:rPr>
              <a:t/>
            </a:r>
            <a:br>
              <a:rPr lang="pt-PT" altLang="pt-BR" sz="2800" dirty="0">
                <a:solidFill>
                  <a:srgbClr val="FFFF00"/>
                </a:solidFill>
              </a:rPr>
            </a:br>
            <a:r>
              <a:rPr lang="pt-PT" altLang="pt-BR" sz="2800" dirty="0" smtClean="0">
                <a:solidFill>
                  <a:srgbClr val="FFFF00"/>
                </a:solidFill>
              </a:rPr>
              <a:t>Desafios</a:t>
            </a: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Sócio</a:t>
            </a:r>
            <a:r>
              <a:rPr lang="pt-PT" altLang="pt-BR" sz="2800" dirty="0" smtClean="0">
                <a:solidFill>
                  <a:srgbClr val="FFFF00"/>
                </a:solidFill>
              </a:rPr>
              <a:t>emocionais</a:t>
            </a:r>
            <a:br>
              <a:rPr lang="pt-PT" altLang="pt-BR" sz="2800" dirty="0" smtClean="0">
                <a:solidFill>
                  <a:srgbClr val="FFFF00"/>
                </a:solidFill>
              </a:rPr>
            </a:br>
            <a:endParaRPr lang="pt-PT" altLang="pt-BR" sz="2400" dirty="0" smtClean="0">
              <a:solidFill>
                <a:srgbClr val="FFFF00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3253" y="2952735"/>
            <a:ext cx="8454390" cy="338899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Em que momento da minha história surgiu meu interesse por música?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a maior dificuldade?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r>
              <a:rPr lang="pt-PT" altLang="pt-BR" sz="3200" b="1" dirty="0">
                <a:solidFill>
                  <a:srgbClr val="FFFF00"/>
                </a:solidFill>
              </a:rPr>
              <a:t>Qual foi minha maior superação?</a:t>
            </a: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  <a:p>
            <a:pPr algn="ctr"/>
            <a:endParaRPr lang="pt-PT" altLang="pt-BR" sz="3200" b="1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757" y="266024"/>
            <a:ext cx="5111750" cy="2338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Aspectos técnicos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5" y="1604554"/>
            <a:ext cx="3471405" cy="173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88" y="4221088"/>
            <a:ext cx="3136072" cy="1912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250" y="1539017"/>
            <a:ext cx="3295474" cy="1845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45" y="4188512"/>
            <a:ext cx="3348990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8" y="217830"/>
            <a:ext cx="3959573" cy="262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1" b="6302"/>
          <a:stretch>
            <a:fillRect/>
          </a:stretch>
        </p:blipFill>
        <p:spPr bwMode="auto">
          <a:xfrm>
            <a:off x="182666" y="4196774"/>
            <a:ext cx="3735297" cy="24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12150"/>
            <a:ext cx="2378873" cy="30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6433129" y="5085184"/>
            <a:ext cx="0" cy="5040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33129" y="5589240"/>
            <a:ext cx="237626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Div com padrão de vidro para a imagem de fundo ser visível.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115421" y="4623519"/>
            <a:ext cx="1608707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Páginas com músicas personalizadas e diferentes 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707904" y="6512570"/>
            <a:ext cx="4350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3" idx="1"/>
          </p:cNvCxnSpPr>
          <p:nvPr/>
        </p:nvCxnSpPr>
        <p:spPr>
          <a:xfrm>
            <a:off x="4115421" y="5223684"/>
            <a:ext cx="13755" cy="1288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6" y="404664"/>
            <a:ext cx="1625858" cy="47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reto 24"/>
          <p:cNvCxnSpPr/>
          <p:nvPr/>
        </p:nvCxnSpPr>
        <p:spPr>
          <a:xfrm>
            <a:off x="7308304" y="764704"/>
            <a:ext cx="0" cy="6480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579754" y="1412776"/>
            <a:ext cx="209931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Icon personalizado para as páginas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394008" y="408259"/>
            <a:ext cx="194272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Imagens seguindo padrão de preto e branco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31" name="Conector reto 30"/>
          <p:cNvCxnSpPr>
            <a:stCxn id="29" idx="2"/>
          </p:cNvCxnSpPr>
          <p:nvPr/>
        </p:nvCxnSpPr>
        <p:spPr>
          <a:xfrm>
            <a:off x="5365372" y="1331589"/>
            <a:ext cx="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3347864" y="2245989"/>
            <a:ext cx="201750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CaixaDeTexto 1032"/>
          <p:cNvSpPr txBox="1"/>
          <p:nvPr/>
        </p:nvSpPr>
        <p:spPr>
          <a:xfrm>
            <a:off x="1475656" y="3219611"/>
            <a:ext cx="201622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Botão com padrões visuais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035" name="Conector reto 1034"/>
          <p:cNvCxnSpPr/>
          <p:nvPr/>
        </p:nvCxnSpPr>
        <p:spPr>
          <a:xfrm flipV="1">
            <a:off x="323528" y="3542776"/>
            <a:ext cx="0" cy="18846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stCxn id="1033" idx="1"/>
          </p:cNvCxnSpPr>
          <p:nvPr/>
        </p:nvCxnSpPr>
        <p:spPr>
          <a:xfrm flipH="1" flipV="1">
            <a:off x="323528" y="3542776"/>
            <a:ext cx="115212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119" y="-14266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Agradecimentos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18918"/>
            <a:ext cx="4038600" cy="244341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Veruska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8734"/>
            <a:ext cx="4038600" cy="244341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Fernando Brandão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/>
          <p:nvPr/>
        </p:nvSpPr>
        <p:spPr>
          <a:xfrm>
            <a:off x="430917" y="3990121"/>
            <a:ext cx="403860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Cristian Alexandre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4674284" y="3990121"/>
            <a:ext cx="403860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FFFF00"/>
                </a:solidFill>
              </a:rPr>
              <a:t>Enzo </a:t>
            </a:r>
            <a:r>
              <a:rPr lang="pt-BR" dirty="0" err="1" smtClean="0">
                <a:solidFill>
                  <a:srgbClr val="FFFF00"/>
                </a:solidFill>
              </a:rPr>
              <a:t>Fabrizio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7457" y="1724906"/>
            <a:ext cx="3456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Minha mãe por me motivar todo dia e me faz crer em mim mesmo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831044" y="1597243"/>
            <a:ext cx="377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Meu tio por ter me apresentado ao projeto e me ensinar muitas coisas</a:t>
            </a:r>
            <a:endParaRPr lang="pt-BR" sz="2800" dirty="0">
              <a:solidFill>
                <a:srgbClr val="FFFF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0576" y="4438856"/>
            <a:ext cx="39902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rgbClr val="FFFF00"/>
                </a:solidFill>
              </a:rPr>
              <a:t>Ao Cris por ele, assim como eu, me mostrar que podemos errar durante o processo, e que podemos crescer com isso</a:t>
            </a:r>
            <a:endParaRPr lang="pt-BR" sz="2600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40381" y="4417520"/>
            <a:ext cx="37734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rgbClr val="FFFF00"/>
                </a:solidFill>
              </a:rPr>
              <a:t>A ele por me ajudar em vários momentos e ser um pilar de confiança para mim, assim como eu sou para ele</a:t>
            </a:r>
            <a:endParaRPr lang="pt-BR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1" y="3827588"/>
            <a:ext cx="8861858" cy="27555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044824"/>
          </a:xfrm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Durante o processo eu cresci muito pessoalmente e profissionalmente.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1956" y="137561"/>
            <a:ext cx="8856984" cy="65527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549775" y="1628800"/>
            <a:ext cx="4270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FFFF00"/>
                </a:solidFill>
              </a:rPr>
              <a:t>Adquiri </a:t>
            </a:r>
            <a:r>
              <a:rPr lang="pt-BR" sz="2800" dirty="0">
                <a:solidFill>
                  <a:srgbClr val="FFFF00"/>
                </a:solidFill>
              </a:rPr>
              <a:t>novas habilidades voltadas para organização e gestão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305</Words>
  <Application>Microsoft Office PowerPoint</Application>
  <PresentationFormat>Apresentação na tela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Sobre  Mim</vt:lpstr>
      <vt:lpstr>Contexto</vt:lpstr>
      <vt:lpstr> Desafios Sócioemocionais </vt:lpstr>
      <vt:lpstr>Aspectos técnicos</vt:lpstr>
      <vt:lpstr>Apresentação do PowerPoint</vt:lpstr>
      <vt:lpstr>Agradecimentos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Aluno</cp:lastModifiedBy>
  <cp:revision>19</cp:revision>
  <dcterms:created xsi:type="dcterms:W3CDTF">2021-12-02T12:33:09Z</dcterms:created>
  <dcterms:modified xsi:type="dcterms:W3CDTF">2021-12-02T16:29:30Z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