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5" autoAdjust="0"/>
  </p:normalViewPr>
  <p:slideViewPr>
    <p:cSldViewPr>
      <p:cViewPr>
        <p:scale>
          <a:sx n="78" d="100"/>
          <a:sy n="78" d="100"/>
        </p:scale>
        <p:origin x="-11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/>
        </p:blipFill>
        <p:spPr>
          <a:xfrm>
            <a:off x="548203" y="1052736"/>
            <a:ext cx="8004489" cy="1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5" r="82416" b="2215"/>
          <a:stretch/>
        </p:blipFill>
        <p:spPr bwMode="auto">
          <a:xfrm>
            <a:off x="587663" y="1738092"/>
            <a:ext cx="754382" cy="1067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1"/>
          <a:stretch/>
        </p:blipFill>
        <p:spPr bwMode="auto">
          <a:xfrm>
            <a:off x="4932040" y="1703990"/>
            <a:ext cx="3692342" cy="11239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9" y="4147089"/>
            <a:ext cx="5323557" cy="13246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ais 8"/>
          <p:cNvSpPr/>
          <p:nvPr/>
        </p:nvSpPr>
        <p:spPr>
          <a:xfrm>
            <a:off x="4274292" y="3100818"/>
            <a:ext cx="552310" cy="626213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/>
        </p:blipFill>
        <p:spPr bwMode="auto">
          <a:xfrm>
            <a:off x="1259632" y="1823811"/>
            <a:ext cx="2664760" cy="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342045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“Bandas”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3476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“Marca”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0085" y="5462672"/>
            <a:ext cx="29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meu apelido na faculdade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21956" y="620688"/>
            <a:ext cx="88569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2232248" cy="1143000"/>
          </a:xfrm>
        </p:spPr>
        <p:txBody>
          <a:bodyPr>
            <a:normAutofit fontScale="90000"/>
          </a:bodyPr>
          <a:lstStyle/>
          <a:p>
            <a:r>
              <a:rPr lang="pt-BR" sz="6000" dirty="0" smtClean="0">
                <a:solidFill>
                  <a:srgbClr val="FFFF00"/>
                </a:solidFill>
              </a:rPr>
              <a:t>Sobre </a:t>
            </a:r>
            <a:br>
              <a:rPr lang="pt-BR" sz="6000" dirty="0" smtClean="0">
                <a:solidFill>
                  <a:srgbClr val="FFFF00"/>
                </a:solidFill>
              </a:rPr>
            </a:br>
            <a:r>
              <a:rPr lang="pt-BR" sz="6000" dirty="0" smtClean="0">
                <a:solidFill>
                  <a:srgbClr val="FFFF00"/>
                </a:solidFill>
              </a:rPr>
              <a:t>Mim</a:t>
            </a:r>
            <a:endParaRPr lang="pt-BR" sz="6000" dirty="0">
              <a:solidFill>
                <a:srgbClr val="FFFF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>
          <a:xfrm>
            <a:off x="251520" y="2060848"/>
            <a:ext cx="2592288" cy="4525963"/>
          </a:xfrm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951820" y="1916832"/>
            <a:ext cx="36004" cy="4773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21956" y="1916832"/>
            <a:ext cx="2829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851920" y="620688"/>
            <a:ext cx="4320480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Guilherme Duarte Brandão Simões Silva</a:t>
            </a:r>
          </a:p>
          <a:p>
            <a:pPr algn="ctr"/>
            <a:endParaRPr lang="pt-BR" dirty="0">
              <a:solidFill>
                <a:srgbClr val="FFFF00"/>
              </a:solidFill>
            </a:endParaRPr>
          </a:p>
          <a:p>
            <a:pPr algn="ctr"/>
            <a:r>
              <a:rPr lang="pt-BR" dirty="0" smtClean="0">
                <a:solidFill>
                  <a:srgbClr val="FFFF00"/>
                </a:solidFill>
              </a:rPr>
              <a:t>21 anos – 22/08/2000</a:t>
            </a:r>
          </a:p>
          <a:p>
            <a:pPr algn="ctr"/>
            <a:endParaRPr lang="pt-BR" dirty="0" smtClean="0">
              <a:solidFill>
                <a:srgbClr val="FFFF00"/>
              </a:solidFill>
            </a:endParaRPr>
          </a:p>
          <a:p>
            <a:pPr algn="ctr"/>
            <a:r>
              <a:rPr lang="pt-BR" dirty="0" smtClean="0">
                <a:solidFill>
                  <a:srgbClr val="FFFF00"/>
                </a:solidFill>
              </a:rPr>
              <a:t>Apaixonado por várias coisas. Esportes, Jogos, Animais, Cinema, Animes, Quadrinhos/ Mangás, etc...</a:t>
            </a:r>
          </a:p>
          <a:p>
            <a:pPr algn="ctr"/>
            <a:endParaRPr lang="pt-BR" dirty="0">
              <a:solidFill>
                <a:srgbClr val="FFFF00"/>
              </a:solidFill>
            </a:endParaRPr>
          </a:p>
          <a:p>
            <a:pPr algn="ctr"/>
            <a:r>
              <a:rPr lang="pt-BR" dirty="0" smtClean="0">
                <a:solidFill>
                  <a:srgbClr val="FFFF00"/>
                </a:solidFill>
              </a:rPr>
              <a:t>Porém minha maior paixão é a </a:t>
            </a:r>
            <a:r>
              <a:rPr lang="pt-BR" smtClean="0">
                <a:solidFill>
                  <a:srgbClr val="FFFF00"/>
                </a:solidFill>
              </a:rPr>
              <a:t>música.</a:t>
            </a:r>
            <a:endParaRPr lang="pt-BR" dirty="0" smtClean="0">
              <a:solidFill>
                <a:srgbClr val="FFFF00"/>
              </a:solidFill>
            </a:endParaRPr>
          </a:p>
          <a:p>
            <a:pPr algn="ctr"/>
            <a:endParaRPr lang="pt-BR" dirty="0">
              <a:solidFill>
                <a:srgbClr val="FFFF00"/>
              </a:solidFill>
            </a:endParaRPr>
          </a:p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Contexto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3562232" cy="4525963"/>
          </a:xfrm>
        </p:spPr>
      </p:pic>
    </p:spTree>
    <p:extLst>
      <p:ext uri="{BB962C8B-B14F-4D97-AF65-F5344CB8AC3E}">
        <p14:creationId xmlns:p14="http://schemas.microsoft.com/office/powerpoint/2010/main" val="2205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solidFill>
                  <a:srgbClr val="FFFF00"/>
                </a:solidFill>
              </a:rPr>
              <a:t>Socio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7" y="266024"/>
            <a:ext cx="5111750" cy="2338152"/>
          </a:xfrm>
        </p:spPr>
      </p:pic>
    </p:spTree>
    <p:extLst>
      <p:ext uri="{BB962C8B-B14F-4D97-AF65-F5344CB8AC3E}">
        <p14:creationId xmlns:p14="http://schemas.microsoft.com/office/powerpoint/2010/main" val="9258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" y="217830"/>
            <a:ext cx="3959573" cy="26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6302"/>
          <a:stretch/>
        </p:blipFill>
        <p:spPr bwMode="auto">
          <a:xfrm>
            <a:off x="182666" y="4196774"/>
            <a:ext cx="3735297" cy="24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12150"/>
            <a:ext cx="2378873" cy="30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6433129" y="5085184"/>
            <a:ext cx="0" cy="5040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33129" y="5589240"/>
            <a:ext cx="237626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Div com padrão de vidro para a imagem de fundo ser visível.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5421" y="4623519"/>
            <a:ext cx="1608707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Páginas com músicas personalizadas e diferentes 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707904" y="6512570"/>
            <a:ext cx="4350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1"/>
          </p:cNvCxnSpPr>
          <p:nvPr/>
        </p:nvCxnSpPr>
        <p:spPr>
          <a:xfrm>
            <a:off x="4115421" y="5223684"/>
            <a:ext cx="13755" cy="1288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6" y="404664"/>
            <a:ext cx="1625858" cy="47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reto 24"/>
          <p:cNvCxnSpPr/>
          <p:nvPr/>
        </p:nvCxnSpPr>
        <p:spPr>
          <a:xfrm>
            <a:off x="7308304" y="764704"/>
            <a:ext cx="0" cy="648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579754" y="1412776"/>
            <a:ext cx="209931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Icon personalizado para as páginas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94008" y="408259"/>
            <a:ext cx="194272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Imagens seguindo padrão de preto e branco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31" name="Conector reto 30"/>
          <p:cNvCxnSpPr>
            <a:stCxn id="29" idx="2"/>
          </p:cNvCxnSpPr>
          <p:nvPr/>
        </p:nvCxnSpPr>
        <p:spPr>
          <a:xfrm>
            <a:off x="5365372" y="1331589"/>
            <a:ext cx="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3347864" y="2245989"/>
            <a:ext cx="20175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CaixaDeTexto 1032"/>
          <p:cNvSpPr txBox="1"/>
          <p:nvPr/>
        </p:nvSpPr>
        <p:spPr>
          <a:xfrm>
            <a:off x="1475656" y="3219611"/>
            <a:ext cx="201622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Botão com padrões visuais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035" name="Conector reto 1034"/>
          <p:cNvCxnSpPr/>
          <p:nvPr/>
        </p:nvCxnSpPr>
        <p:spPr>
          <a:xfrm flipV="1">
            <a:off x="323528" y="3542776"/>
            <a:ext cx="0" cy="18846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stCxn id="1033" idx="1"/>
          </p:cNvCxnSpPr>
          <p:nvPr/>
        </p:nvCxnSpPr>
        <p:spPr>
          <a:xfrm flipH="1" flipV="1">
            <a:off x="323528" y="3542776"/>
            <a:ext cx="115212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Desafio/ Superação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244341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Cristian Alexandre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48200" y="4005064"/>
            <a:ext cx="4038600" cy="252028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Enzo </a:t>
            </a:r>
            <a:r>
              <a:rPr lang="pt-BR" dirty="0" err="1" smtClean="0">
                <a:solidFill>
                  <a:srgbClr val="FFFF00"/>
                </a:solidFill>
              </a:rPr>
              <a:t>Fabrizio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106</Words>
  <Application>Microsoft Office PowerPoint</Application>
  <PresentationFormat>Apresentação na tela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Sobre  Mim</vt:lpstr>
      <vt:lpstr>Contexto</vt:lpstr>
      <vt:lpstr>Socio</vt:lpstr>
      <vt:lpstr>Aspectos técnicos</vt:lpstr>
      <vt:lpstr>Apresentação do PowerPoint</vt:lpstr>
      <vt:lpstr>Desafio/ Superação</vt:lpstr>
      <vt:lpstr>Agradecimentos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15</cp:revision>
  <dcterms:created xsi:type="dcterms:W3CDTF">2021-11-30T23:28:14Z</dcterms:created>
  <dcterms:modified xsi:type="dcterms:W3CDTF">2021-12-02T00:32:43Z</dcterms:modified>
</cp:coreProperties>
</file>