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fr-FR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fr-FR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169</Words>
  <Application>Microsoft Office PowerPoint</Application>
  <PresentationFormat>Grand écran</PresentationFormat>
  <Paragraphs>73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33</cp:revision>
  <dcterms:created xsi:type="dcterms:W3CDTF">2020-04-20T13:40:49Z</dcterms:created>
  <dcterms:modified xsi:type="dcterms:W3CDTF">2020-04-21T15:19:02Z</dcterms:modified>
</cp:coreProperties>
</file>