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26.jpeg"/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slide" Target="slide11.xml"/><Relationship Id="rId7" Type="http://schemas.openxmlformats.org/officeDocument/2006/relationships/image" Target="../media/image26.jpeg"/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5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23" Type="http://schemas.openxmlformats.org/officeDocument/2006/relationships/slide" Target="slide3.xml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" Target="slide5.xml"/><Relationship Id="rId18" Type="http://schemas.openxmlformats.org/officeDocument/2006/relationships/image" Target="../media/image6.jpeg"/><Relationship Id="rId3" Type="http://schemas.openxmlformats.org/officeDocument/2006/relationships/tags" Target="../tags/tag23.xml"/><Relationship Id="rId21" Type="http://schemas.openxmlformats.org/officeDocument/2006/relationships/image" Target="../media/image9.jpg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2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3.jpeg"/><Relationship Id="rId23" Type="http://schemas.openxmlformats.org/officeDocument/2006/relationships/slide" Target="slide2.xml"/><Relationship Id="rId10" Type="http://schemas.openxmlformats.org/officeDocument/2006/relationships/tags" Target="../tags/tag30.xml"/><Relationship Id="rId19" Type="http://schemas.openxmlformats.org/officeDocument/2006/relationships/image" Target="../media/image7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1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3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5.jpe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4.jpeg"/><Relationship Id="rId17" Type="http://schemas.openxmlformats.org/officeDocument/2006/relationships/slide" Target="slide7.xml"/><Relationship Id="rId2" Type="http://schemas.openxmlformats.org/officeDocument/2006/relationships/tags" Target="../tags/tag42.xml"/><Relationship Id="rId16" Type="http://schemas.openxmlformats.org/officeDocument/2006/relationships/image" Target="../media/image18.jpe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5" Type="http://schemas.openxmlformats.org/officeDocument/2006/relationships/image" Target="../media/image17.jpe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tags" Target="../tags/tag62.xml"/><Relationship Id="rId16" Type="http://schemas.openxmlformats.org/officeDocument/2006/relationships/image" Target="../media/image18.jpe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15" Type="http://schemas.openxmlformats.org/officeDocument/2006/relationships/image" Target="../media/image17.jpeg"/><Relationship Id="rId10" Type="http://schemas.openxmlformats.org/officeDocument/2006/relationships/tags" Target="../tags/tag70.xml"/><Relationship Id="rId19" Type="http://schemas.openxmlformats.org/officeDocument/2006/relationships/slide" Target="slide8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21.jpe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26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6193" y="0"/>
            <a:ext cx="158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 Part1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LES TRESORS DE ONE PIECE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hlinkClick r:id="rId12" action="ppaction://hlinksldjump"/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FIGURINES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VETEMENTS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DVD &amp; BLU-RAY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LIVRES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GOODIES</a:t>
            </a: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Populaire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Promotions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Nouveautés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Slideshow</a:t>
            </a:r>
            <a:r>
              <a:rPr lang="fr-FR" dirty="0"/>
              <a:t> image des produits</a:t>
            </a:r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LES TRESORS DE ONE PIECE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419100" y="1515748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PROMOTIONS</a:t>
            </a:r>
          </a:p>
        </p:txBody>
      </p:sp>
      <p:cxnSp>
        <p:nvCxnSpPr>
          <p:cNvPr id="23" name="Line"/>
          <p:cNvCxnSpPr>
            <a:cxnSpLocks/>
          </p:cNvCxnSpPr>
          <p:nvPr/>
        </p:nvCxnSpPr>
        <p:spPr bwMode="auto">
          <a:xfrm>
            <a:off x="5380613" y="180081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59189" y="206029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41" y="2066697"/>
            <a:ext cx="490242" cy="733616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995752" y="270908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301025" y="293005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39,90 €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03264" y="225263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37806" y="221164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Promo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 Smartphone Part 2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995752" y="298468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/>
              <a:t>59,90€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89456" y="206057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08" y="2066977"/>
            <a:ext cx="490242" cy="733616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6126019" y="270936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56" name="Rectangle 55"/>
          <p:cNvSpPr/>
          <p:nvPr/>
        </p:nvSpPr>
        <p:spPr>
          <a:xfrm>
            <a:off x="6133531" y="225291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6068073" y="221192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Promo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126019" y="298496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/>
              <a:t>59,90€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59189" y="337782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41" y="3384221"/>
            <a:ext cx="490242" cy="733616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4995752" y="402660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2" name="ZoneTexte 61"/>
          <p:cNvSpPr txBox="1"/>
          <p:nvPr/>
        </p:nvSpPr>
        <p:spPr>
          <a:xfrm>
            <a:off x="5301025" y="4247576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39,90 €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03264" y="357015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4937806" y="352917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Promo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995752" y="430220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/>
              <a:t>59,90€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189456" y="337810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08" y="3384501"/>
            <a:ext cx="490242" cy="733616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6126019" y="402688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9" name="Rectangle 68"/>
          <p:cNvSpPr/>
          <p:nvPr/>
        </p:nvSpPr>
        <p:spPr>
          <a:xfrm>
            <a:off x="6133531" y="357043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068073" y="352945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Promo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6126019" y="430248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/>
              <a:t>59,90€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6415666" y="2937021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39,90 €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6415666" y="4255184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39,90 €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899259" y="5062003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Line"/>
          <p:cNvCxnSpPr>
            <a:cxnSpLocks/>
          </p:cNvCxnSpPr>
          <p:nvPr/>
        </p:nvCxnSpPr>
        <p:spPr bwMode="auto">
          <a:xfrm>
            <a:off x="5380084" y="531217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5654990" y="5093391"/>
            <a:ext cx="94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NOS INFOS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655570" y="5355335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Nous contacter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5568683" y="5627379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Info </a:t>
            </a:r>
            <a:r>
              <a:rPr lang="fr-FR" sz="800" dirty="0" err="1">
                <a:solidFill>
                  <a:schemeClr val="bg1"/>
                </a:solidFill>
              </a:rPr>
              <a:t>pré-commande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5695446" y="5489222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Info livraison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5323054" y="5779171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Conditions générales de ventes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536526" y="5054524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Line"/>
          <p:cNvCxnSpPr>
            <a:cxnSpLocks/>
          </p:cNvCxnSpPr>
          <p:nvPr/>
        </p:nvCxnSpPr>
        <p:spPr bwMode="auto">
          <a:xfrm>
            <a:off x="8017351" y="5304695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7722658" y="5068341"/>
            <a:ext cx="2102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INSCRIPTION A LA NEWSLETTER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7524081" y="5295486"/>
            <a:ext cx="237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235339" y="5048728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Line"/>
          <p:cNvCxnSpPr>
            <a:cxnSpLocks/>
          </p:cNvCxnSpPr>
          <p:nvPr/>
        </p:nvCxnSpPr>
        <p:spPr bwMode="auto">
          <a:xfrm>
            <a:off x="2716164" y="5298899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2189726" y="5076180"/>
            <a:ext cx="2911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</a:rPr>
              <a:t>NOUS SUIVRE SUR LES RESEAUX SOCIAUX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7827948" y="5588466"/>
            <a:ext cx="1717704" cy="165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7827948" y="5800151"/>
            <a:ext cx="1717704" cy="165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813715" y="5566083"/>
            <a:ext cx="171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bg1">
                    <a:lumMod val="50000"/>
                  </a:schemeClr>
                </a:solidFill>
              </a:rPr>
              <a:t>VOTRE ADRESSE E-MAIL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127576" y="5748393"/>
            <a:ext cx="173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JE M’ABONNE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09" y="5295486"/>
            <a:ext cx="545586" cy="61289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56" y="5289052"/>
            <a:ext cx="574731" cy="6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8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LES TRESORS DE ONE PIECE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99259" y="1384557"/>
            <a:ext cx="2377440" cy="338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 Smartphone ouverture du menu</a:t>
            </a:r>
          </a:p>
        </p:txBody>
      </p:sp>
      <p:sp>
        <p:nvSpPr>
          <p:cNvPr id="2" name="Rectangle 1"/>
          <p:cNvSpPr/>
          <p:nvPr/>
        </p:nvSpPr>
        <p:spPr>
          <a:xfrm>
            <a:off x="4907805" y="942936"/>
            <a:ext cx="458955" cy="450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ultiplication 2">
            <a:hlinkClick r:id="rId6" action="ppaction://hlinksldjump"/>
          </p:cNvPr>
          <p:cNvSpPr/>
          <p:nvPr/>
        </p:nvSpPr>
        <p:spPr>
          <a:xfrm>
            <a:off x="4946774" y="979589"/>
            <a:ext cx="371008" cy="3644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Line"/>
          <p:cNvCxnSpPr>
            <a:cxnSpLocks/>
          </p:cNvCxnSpPr>
          <p:nvPr/>
        </p:nvCxnSpPr>
        <p:spPr bwMode="auto">
          <a:xfrm>
            <a:off x="4893088" y="1947228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>
            <a:cxnSpLocks/>
          </p:cNvCxnSpPr>
          <p:nvPr/>
        </p:nvCxnSpPr>
        <p:spPr bwMode="auto">
          <a:xfrm>
            <a:off x="4904194" y="2509899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>
            <a:cxnSpLocks/>
          </p:cNvCxnSpPr>
          <p:nvPr/>
        </p:nvCxnSpPr>
        <p:spPr bwMode="auto">
          <a:xfrm>
            <a:off x="4906754" y="3072570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ne"/>
          <p:cNvCxnSpPr>
            <a:cxnSpLocks/>
          </p:cNvCxnSpPr>
          <p:nvPr/>
        </p:nvCxnSpPr>
        <p:spPr bwMode="auto">
          <a:xfrm>
            <a:off x="4900768" y="3635241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"/>
          <p:cNvCxnSpPr>
            <a:cxnSpLocks/>
          </p:cNvCxnSpPr>
          <p:nvPr/>
        </p:nvCxnSpPr>
        <p:spPr bwMode="auto">
          <a:xfrm>
            <a:off x="4911874" y="4197912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946774" y="1552177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ACCUEIL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946773" y="2054318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FIGURINES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948064" y="2619167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LIVRES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4940809" y="319256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DVD &amp; BLU-RAY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4950646" y="372323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VETEMENTS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4984284" y="4315899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GOODIES</a:t>
            </a:r>
          </a:p>
        </p:txBody>
      </p:sp>
      <p:cxnSp>
        <p:nvCxnSpPr>
          <p:cNvPr id="63" name="Line"/>
          <p:cNvCxnSpPr>
            <a:cxnSpLocks/>
          </p:cNvCxnSpPr>
          <p:nvPr/>
        </p:nvCxnSpPr>
        <p:spPr bwMode="auto">
          <a:xfrm>
            <a:off x="4893088" y="4768872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5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4F4DE52-29D8-479A-9A2E-4EED57A0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67" y="808522"/>
            <a:ext cx="5135078" cy="51350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8371" y="1526948"/>
            <a:ext cx="3337898" cy="4242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218371" y="989835"/>
            <a:ext cx="3337898" cy="4586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hlinkClick r:id="rId3" action="ppaction://hlinksldjump"/>
          </p:cNvPr>
          <p:cNvSpPr>
            <a:spLocks noChangeAspect="1" noEditPoints="1"/>
          </p:cNvSpPr>
          <p:nvPr/>
        </p:nvSpPr>
        <p:spPr bwMode="auto">
          <a:xfrm>
            <a:off x="4314106" y="1077555"/>
            <a:ext cx="312797" cy="283162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52513" y="1093032"/>
            <a:ext cx="1531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LES TRESORS DE ONE PIECE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33" y="1082574"/>
            <a:ext cx="278142" cy="27814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5" y="1039375"/>
            <a:ext cx="321342" cy="32134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01" y="1034333"/>
            <a:ext cx="336008" cy="3360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7813" y="1458061"/>
            <a:ext cx="3358456" cy="770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923316" y="1658651"/>
            <a:ext cx="23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Slideshow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244533" y="2297461"/>
            <a:ext cx="1561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NOUVEAUTES</a:t>
            </a:r>
          </a:p>
        </p:txBody>
      </p:sp>
      <p:cxnSp>
        <p:nvCxnSpPr>
          <p:cNvPr id="15" name="Line"/>
          <p:cNvCxnSpPr>
            <a:cxnSpLocks/>
          </p:cNvCxnSpPr>
          <p:nvPr/>
        </p:nvCxnSpPr>
        <p:spPr bwMode="auto">
          <a:xfrm>
            <a:off x="5139544" y="2611926"/>
            <a:ext cx="150389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82456" y="2790977"/>
            <a:ext cx="951220" cy="13005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14" y="2843623"/>
            <a:ext cx="787808" cy="78780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719018" y="3621975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883866" y="3805427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26531" y="3103178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661072" y="3074810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26921" y="2782786"/>
            <a:ext cx="951220" cy="13087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79" y="2843623"/>
            <a:ext cx="787808" cy="78780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863483" y="3621975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028331" y="3805427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70996" y="3103178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5805537" y="3074810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82456" y="4246459"/>
            <a:ext cx="951220" cy="12477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14" y="4268165"/>
            <a:ext cx="787808" cy="787808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4719018" y="5046517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883866" y="5229969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26531" y="4527720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661072" y="4499352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26921" y="4238269"/>
            <a:ext cx="951220" cy="1255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79" y="4268165"/>
            <a:ext cx="787808" cy="787808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5863483" y="5046517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028331" y="5229969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70996" y="4527720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805537" y="4499352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</p:spTree>
    <p:extLst>
      <p:ext uri="{BB962C8B-B14F-4D97-AF65-F5344CB8AC3E}">
        <p14:creationId xmlns:p14="http://schemas.microsoft.com/office/powerpoint/2010/main" val="391741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4F4DE52-29D8-479A-9A2E-4EED57A0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67" y="808522"/>
            <a:ext cx="5135078" cy="51350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8371" y="1526948"/>
            <a:ext cx="3337898" cy="4242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218371" y="989835"/>
            <a:ext cx="3337898" cy="4586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hlinkClick r:id="rId3" action="ppaction://hlinksldjump"/>
          </p:cNvPr>
          <p:cNvSpPr>
            <a:spLocks noChangeAspect="1" noEditPoints="1"/>
          </p:cNvSpPr>
          <p:nvPr/>
        </p:nvSpPr>
        <p:spPr bwMode="auto">
          <a:xfrm>
            <a:off x="4314106" y="1077555"/>
            <a:ext cx="312797" cy="283162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52513" y="1093032"/>
            <a:ext cx="1531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LES TRESORS DE ONE PIECE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2" y="1082574"/>
            <a:ext cx="278142" cy="27814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14" y="1039375"/>
            <a:ext cx="321342" cy="32134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20" y="1034333"/>
            <a:ext cx="336008" cy="3360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7813" y="1458061"/>
            <a:ext cx="3358456" cy="770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923316" y="1658651"/>
            <a:ext cx="23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Slideshow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061651" y="2297461"/>
            <a:ext cx="1561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NOUVEAUTES</a:t>
            </a:r>
          </a:p>
        </p:txBody>
      </p:sp>
      <p:cxnSp>
        <p:nvCxnSpPr>
          <p:cNvPr id="15" name="Line"/>
          <p:cNvCxnSpPr>
            <a:cxnSpLocks/>
          </p:cNvCxnSpPr>
          <p:nvPr/>
        </p:nvCxnSpPr>
        <p:spPr bwMode="auto">
          <a:xfrm>
            <a:off x="4956662" y="2611926"/>
            <a:ext cx="150389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99574" y="2790977"/>
            <a:ext cx="951220" cy="13005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32" y="2843623"/>
            <a:ext cx="787808" cy="78780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536136" y="3621975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700984" y="3805427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43649" y="3103178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478190" y="3074810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44039" y="2782786"/>
            <a:ext cx="951220" cy="13087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97" y="2843623"/>
            <a:ext cx="787808" cy="78780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680601" y="3621975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845449" y="3805427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88114" y="3103178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5622655" y="3074810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82456" y="4246459"/>
            <a:ext cx="951220" cy="12477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14" y="4268165"/>
            <a:ext cx="787808" cy="787808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4719018" y="4837509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648732" y="5020961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43649" y="4527720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478190" y="4499352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26921" y="4238269"/>
            <a:ext cx="951220" cy="1255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79" y="4268165"/>
            <a:ext cx="787808" cy="787808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5628349" y="4837509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793197" y="5020961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88114" y="4527720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622655" y="4499352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93182" y="1034332"/>
            <a:ext cx="3363087" cy="4743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205308" y="1012768"/>
            <a:ext cx="3337898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lign Justify"/>
          <p:cNvSpPr>
            <a:spLocks noChangeAspect="1" noEditPoints="1"/>
          </p:cNvSpPr>
          <p:nvPr/>
        </p:nvSpPr>
        <p:spPr bwMode="auto">
          <a:xfrm>
            <a:off x="4329547" y="1067886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743014" y="1072012"/>
            <a:ext cx="1778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LES TRESORS DE ONE PIECE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25" y="1033334"/>
            <a:ext cx="256914" cy="256914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87" y="993431"/>
            <a:ext cx="296817" cy="296817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93" y="989509"/>
            <a:ext cx="310363" cy="310363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5183966" y="1515748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PROMOTIONS</a:t>
            </a:r>
          </a:p>
        </p:txBody>
      </p:sp>
      <p:cxnSp>
        <p:nvCxnSpPr>
          <p:cNvPr id="49" name="Line"/>
          <p:cNvCxnSpPr>
            <a:cxnSpLocks/>
          </p:cNvCxnSpPr>
          <p:nvPr/>
        </p:nvCxnSpPr>
        <p:spPr bwMode="auto">
          <a:xfrm>
            <a:off x="5145479" y="180081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76307" y="206029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259" y="2066697"/>
            <a:ext cx="490242" cy="73361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812870" y="270908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118143" y="293005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39,90 €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20382" y="225263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4754924" y="221164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Promo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812870" y="298468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/>
              <a:t>59,90€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06574" y="206057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6" y="2066977"/>
            <a:ext cx="490242" cy="733616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5943137" y="270936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0" name="Rectangle 59"/>
          <p:cNvSpPr/>
          <p:nvPr/>
        </p:nvSpPr>
        <p:spPr>
          <a:xfrm>
            <a:off x="5950649" y="225291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5885191" y="221192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Promo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5943137" y="298496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/>
              <a:t>59,90€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76307" y="337782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259" y="3384221"/>
            <a:ext cx="490242" cy="733616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812870" y="402660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118143" y="4247576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39,90 €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20382" y="357015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4754924" y="352917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Promo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4812870" y="430220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/>
              <a:t>59,90€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06574" y="337810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6" y="3384501"/>
            <a:ext cx="490242" cy="733616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5943137" y="402688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73" name="Rectangle 72"/>
          <p:cNvSpPr/>
          <p:nvPr/>
        </p:nvSpPr>
        <p:spPr>
          <a:xfrm>
            <a:off x="5950649" y="357043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885191" y="352945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Promo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5943137" y="430248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/>
              <a:t>59,90€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6232784" y="2937021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39,90 €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6232784" y="4255184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39,90 €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193182" y="4852995"/>
            <a:ext cx="3363087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Line"/>
          <p:cNvCxnSpPr>
            <a:cxnSpLocks/>
          </p:cNvCxnSpPr>
          <p:nvPr/>
        </p:nvCxnSpPr>
        <p:spPr bwMode="auto">
          <a:xfrm>
            <a:off x="5144950" y="5103166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419856" y="4884383"/>
            <a:ext cx="94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NOS INFOS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420436" y="5146327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Nous contacter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5333549" y="5418371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Info </a:t>
            </a:r>
            <a:r>
              <a:rPr lang="fr-FR" sz="800" dirty="0" err="1">
                <a:solidFill>
                  <a:schemeClr val="bg1"/>
                </a:solidFill>
              </a:rPr>
              <a:t>pré-commande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5460312" y="5280214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Info livraison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5087920" y="5570163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Conditions générales de ventes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681856" y="5054524"/>
            <a:ext cx="3113903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Line"/>
          <p:cNvCxnSpPr>
            <a:cxnSpLocks/>
          </p:cNvCxnSpPr>
          <p:nvPr/>
        </p:nvCxnSpPr>
        <p:spPr bwMode="auto">
          <a:xfrm>
            <a:off x="9624082" y="5304695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9329389" y="5068341"/>
            <a:ext cx="2102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INSCRIPTION A LA NEWSLETTER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9130812" y="5295486"/>
            <a:ext cx="237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07415" y="5062003"/>
            <a:ext cx="3067037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Line"/>
          <p:cNvCxnSpPr>
            <a:cxnSpLocks/>
          </p:cNvCxnSpPr>
          <p:nvPr/>
        </p:nvCxnSpPr>
        <p:spPr bwMode="auto">
          <a:xfrm>
            <a:off x="1580129" y="531217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949991" y="5048058"/>
            <a:ext cx="2911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</a:rPr>
              <a:t>NOUS SUIVRE SUR LES RESEAUX SOCIAUX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434679" y="5588466"/>
            <a:ext cx="1717704" cy="165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9434679" y="5800151"/>
            <a:ext cx="1717704" cy="165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420446" y="5566083"/>
            <a:ext cx="171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bg1">
                    <a:lumMod val="50000"/>
                  </a:schemeClr>
                </a:solidFill>
              </a:rPr>
              <a:t>VOTRE ADRESSE E-MAIL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9734307" y="5748393"/>
            <a:ext cx="173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JE M’ABONNE</a:t>
            </a:r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74" y="5308761"/>
            <a:ext cx="545586" cy="612898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21" y="5302327"/>
            <a:ext cx="574731" cy="6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45755" y="0"/>
            <a:ext cx="18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 Part2</a:t>
            </a:r>
            <a:br>
              <a:rPr lang="fr-FR" dirty="0"/>
            </a:br>
            <a:r>
              <a:rPr lang="fr-FR" dirty="0"/>
              <a:t>scroll down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TRESORS DE ONE PIECE</a:t>
            </a: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Populaire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Promotions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Nouveautés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 hidden="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 hidden="1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 hidden="1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74,90 €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AJOUTER AU PANIER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39,90 €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Figurine </a:t>
            </a:r>
            <a:r>
              <a:rPr lang="fr-FR" sz="1400" dirty="0" err="1"/>
              <a:t>Roronoa</a:t>
            </a:r>
            <a:r>
              <a:rPr lang="fr-FR" sz="1400" dirty="0"/>
              <a:t> </a:t>
            </a:r>
            <a:r>
              <a:rPr lang="fr-FR" sz="1400" dirty="0" err="1"/>
              <a:t>Zoro</a:t>
            </a:r>
            <a:r>
              <a:rPr lang="fr-FR" sz="1400" dirty="0"/>
              <a:t> – </a:t>
            </a:r>
            <a:r>
              <a:rPr lang="fr-FR" sz="1400" dirty="0" err="1"/>
              <a:t>Grandista</a:t>
            </a:r>
            <a:r>
              <a:rPr lang="fr-FR" sz="1400" dirty="0"/>
              <a:t> Manga Dimension– 28 cm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Figurine Law–</a:t>
            </a:r>
            <a:r>
              <a:rPr lang="fr-FR" sz="1400" dirty="0" err="1"/>
              <a:t>Ishibansho</a:t>
            </a:r>
            <a:r>
              <a:rPr lang="fr-FR" sz="1400" dirty="0"/>
              <a:t>– 27 cm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Promo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59,90 €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Casquette Chopper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19,90 €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  <p:sp>
        <p:nvSpPr>
          <p:cNvPr id="79" name="Align Justify">
            <a:hlinkClick r:id="rId23" action="ppaction://hlinksldjump"/>
          </p:cNvPr>
          <p:cNvSpPr>
            <a:spLocks noChangeAspect="1" noEditPoints="1"/>
          </p:cNvSpPr>
          <p:nvPr/>
        </p:nvSpPr>
        <p:spPr bwMode="auto">
          <a:xfrm>
            <a:off x="1804929" y="586611"/>
            <a:ext cx="362994" cy="328604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36090" y="25373"/>
            <a:ext cx="182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 Part2</a:t>
            </a:r>
            <a:br>
              <a:rPr lang="fr-FR" dirty="0"/>
            </a:br>
            <a:r>
              <a:rPr lang="fr-FR" dirty="0"/>
              <a:t>scroll down / ouverture menu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TRESORS DE ONE PIECE</a:t>
            </a: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Populaire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Promotions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Nouveautés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74,90 €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AJOUTER AU PANIER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39,90 €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Figurine </a:t>
            </a:r>
            <a:r>
              <a:rPr lang="fr-FR" sz="1400" dirty="0" err="1"/>
              <a:t>Roronoa</a:t>
            </a:r>
            <a:r>
              <a:rPr lang="fr-FR" sz="1400" dirty="0"/>
              <a:t> </a:t>
            </a:r>
            <a:r>
              <a:rPr lang="fr-FR" sz="1400" dirty="0" err="1"/>
              <a:t>Zoro</a:t>
            </a:r>
            <a:r>
              <a:rPr lang="fr-FR" sz="1400" dirty="0"/>
              <a:t> – </a:t>
            </a:r>
            <a:r>
              <a:rPr lang="fr-FR" sz="1400" dirty="0" err="1"/>
              <a:t>Grandista</a:t>
            </a:r>
            <a:r>
              <a:rPr lang="fr-FR" sz="1400" dirty="0"/>
              <a:t> Manga Dimension– 28 cm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Figurine Law–</a:t>
            </a:r>
            <a:r>
              <a:rPr lang="fr-FR" sz="1400" dirty="0" err="1"/>
              <a:t>Ishibansho</a:t>
            </a:r>
            <a:r>
              <a:rPr lang="fr-FR" sz="1400" dirty="0"/>
              <a:t>– 27 cm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Promo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59,90 €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Casquette Chopper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19,90 €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09207" y="961294"/>
            <a:ext cx="2348821" cy="3331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Line"/>
          <p:cNvCxnSpPr>
            <a:cxnSpLocks/>
          </p:cNvCxnSpPr>
          <p:nvPr/>
        </p:nvCxnSpPr>
        <p:spPr bwMode="auto">
          <a:xfrm>
            <a:off x="1682865" y="2042485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Line"/>
          <p:cNvCxnSpPr>
            <a:cxnSpLocks/>
          </p:cNvCxnSpPr>
          <p:nvPr/>
        </p:nvCxnSpPr>
        <p:spPr bwMode="auto">
          <a:xfrm>
            <a:off x="1681445" y="2605156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Line"/>
          <p:cNvCxnSpPr>
            <a:cxnSpLocks/>
          </p:cNvCxnSpPr>
          <p:nvPr/>
        </p:nvCxnSpPr>
        <p:spPr bwMode="auto">
          <a:xfrm>
            <a:off x="1696531" y="3167827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Line"/>
          <p:cNvCxnSpPr>
            <a:cxnSpLocks/>
          </p:cNvCxnSpPr>
          <p:nvPr/>
        </p:nvCxnSpPr>
        <p:spPr bwMode="auto">
          <a:xfrm>
            <a:off x="1715597" y="3730498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Line"/>
          <p:cNvCxnSpPr>
            <a:cxnSpLocks/>
          </p:cNvCxnSpPr>
          <p:nvPr/>
        </p:nvCxnSpPr>
        <p:spPr bwMode="auto">
          <a:xfrm>
            <a:off x="1714177" y="4293169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1712815" y="105812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ACCUEIL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712814" y="1560264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FIGURINES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1714105" y="212511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LIVRES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1706850" y="2698509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DVD &amp; BLU-RAY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1716687" y="3229179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VETEMENTS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1750325" y="3821845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GOODIES</a:t>
            </a:r>
          </a:p>
        </p:txBody>
      </p:sp>
      <p:cxnSp>
        <p:nvCxnSpPr>
          <p:cNvPr id="96" name="Line"/>
          <p:cNvCxnSpPr>
            <a:cxnSpLocks/>
          </p:cNvCxnSpPr>
          <p:nvPr/>
        </p:nvCxnSpPr>
        <p:spPr bwMode="auto">
          <a:xfrm>
            <a:off x="1675057" y="1435009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87851" y="534985"/>
            <a:ext cx="608515" cy="42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cation 17">
            <a:hlinkClick r:id="rId23" action="ppaction://hlinksldjump"/>
          </p:cNvPr>
          <p:cNvSpPr/>
          <p:nvPr/>
        </p:nvSpPr>
        <p:spPr>
          <a:xfrm>
            <a:off x="1763630" y="565301"/>
            <a:ext cx="439040" cy="395992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0777" y="-40961"/>
            <a:ext cx="167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 Part3</a:t>
            </a:r>
            <a:br>
              <a:rPr lang="fr-FR" dirty="0"/>
            </a:br>
            <a:r>
              <a:rPr lang="fr-FR" dirty="0"/>
              <a:t>scroll down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TRESORS DE ONE PIECE</a:t>
            </a: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Populaire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Promotions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Nouveautés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Porte clés Chopper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4,90€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Porte clés Chopper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4,90€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Porte clés Chopper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4,90€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NOS INFOS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Infos livraison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Nous contacter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INSCRIPTION A NOTRE NEWSLETTER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Pour être </a:t>
            </a:r>
            <a:r>
              <a:rPr lang="fr-FR" sz="1200">
                <a:solidFill>
                  <a:schemeClr val="bg1">
                    <a:lumMod val="65000"/>
                  </a:schemeClr>
                </a:solidFill>
              </a:rPr>
              <a:t>tenu informé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des dernières nouveautés et promos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Adresse email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JE M’ABONNE</a:t>
            </a: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LES TRESORS DE ONE PIECE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Inscription/Connexion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FIGURINES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VETEMENTS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DVD &amp; BLU-RAY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LIVRES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GOODIES</a:t>
            </a: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Dimension</a:t>
            </a:r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74,90 €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Quantité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4" name="Rectangle 63">
            <a:hlinkClick r:id="rId17" action="ppaction://hlinksldjump"/>
          </p:cNvPr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hlinkClick r:id="rId17" action="ppaction://hlinksldjump"/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de l’objet en vente</a:t>
            </a:r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LES TRESORS DE ONE PIECE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FIGURINES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VETEMENTS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DVD &amp; BLU-RAY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LIVRES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GOODIES</a:t>
            </a: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66890" y="2293627"/>
            <a:ext cx="33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IDENTIFIEZ-VOUS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569580" y="2720314"/>
            <a:ext cx="8785116" cy="262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3243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666890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CREEZ VOTRE COMPTE</a:t>
            </a: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69580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69580" y="3476031"/>
            <a:ext cx="477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65000"/>
                  </a:schemeClr>
                </a:solidFill>
              </a:rPr>
              <a:t>Veuillez saisir votre adresse email pour créer un compte.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66890" y="4171312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666890" y="3863535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Adresse email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2713721" y="4762906"/>
            <a:ext cx="2105944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760553" y="4830365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CREEZ VOTRE COMPTE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272134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7395781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DÉJÀ INSCRIT ?</a:t>
            </a:r>
          </a:p>
        </p:txBody>
      </p:sp>
      <p:cxnSp>
        <p:nvCxnSpPr>
          <p:cNvPr id="63" name="Connecteur droit 62"/>
          <p:cNvCxnSpPr/>
          <p:nvPr/>
        </p:nvCxnSpPr>
        <p:spPr>
          <a:xfrm flipV="1">
            <a:off x="7298471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95781" y="3780893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7395781" y="3473116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Adresse email</a:t>
            </a:r>
          </a:p>
        </p:txBody>
      </p:sp>
      <p:sp>
        <p:nvSpPr>
          <p:cNvPr id="69" name="Rectangle à coins arrondis 68"/>
          <p:cNvSpPr/>
          <p:nvPr/>
        </p:nvSpPr>
        <p:spPr>
          <a:xfrm>
            <a:off x="7442612" y="5358802"/>
            <a:ext cx="1382889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7530540" y="5426261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CONNEXION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386945" y="4233871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Mot de passe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395778" y="4530677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345720" y="4910821"/>
            <a:ext cx="2642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 de passe oublié ?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81463" y="1492"/>
            <a:ext cx="16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d’inscription</a:t>
            </a:r>
          </a:p>
        </p:txBody>
      </p:sp>
    </p:spTree>
    <p:extLst>
      <p:ext uri="{BB962C8B-B14F-4D97-AF65-F5344CB8AC3E}">
        <p14:creationId xmlns:p14="http://schemas.microsoft.com/office/powerpoint/2010/main" val="19538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LES TRESORS DE ONE PIECE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Inscription/Connexion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FIGURINES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VETEMENTS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DVD &amp; BLU-RAY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LIVRES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GOODIES</a:t>
            </a: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Dimension</a:t>
            </a:r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74,90 €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Quantité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Ajouter au panier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de confirmation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15" y="-12603"/>
            <a:ext cx="10547710" cy="69022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55116" y="1010655"/>
            <a:ext cx="8964640" cy="3195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722478" y="1200258"/>
            <a:ext cx="43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PRODUIT A BIEN ÉTÉ AJOUTE AU PANIER.</a:t>
            </a:r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>
            <a:off x="4736370" y="1560142"/>
            <a:ext cx="4203795" cy="606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1941406"/>
            <a:ext cx="1824318" cy="1824318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4597164" y="1890882"/>
            <a:ext cx="253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Figurine </a:t>
            </a:r>
            <a:r>
              <a:rPr lang="fr-FR" dirty="0" err="1"/>
              <a:t>Roronoa</a:t>
            </a:r>
            <a:r>
              <a:rPr lang="fr-FR" dirty="0"/>
              <a:t> </a:t>
            </a:r>
            <a:r>
              <a:rPr lang="fr-FR" dirty="0" err="1"/>
              <a:t>Zoro</a:t>
            </a:r>
            <a:r>
              <a:rPr lang="fr-FR" dirty="0"/>
              <a:t> – </a:t>
            </a:r>
            <a:r>
              <a:rPr lang="fr-FR" dirty="0" err="1"/>
              <a:t>Grandista</a:t>
            </a:r>
            <a:r>
              <a:rPr lang="fr-FR" dirty="0"/>
              <a:t> Manga Dimension– 28 cm</a:t>
            </a:r>
          </a:p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684582" y="2966383"/>
            <a:ext cx="2144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74,90 € </a:t>
            </a:r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33185" y="3481821"/>
            <a:ext cx="45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Quantité ajoutée : 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33054" y="2045876"/>
            <a:ext cx="2829366" cy="5830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8130957" y="215841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CONTINUER MES ACHATS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022739" y="2870486"/>
            <a:ext cx="1805964" cy="5830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8120642" y="298302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hlinkClick r:id="rId19" action="ppaction://hlinksldjump"/>
              </a:rPr>
              <a:t>COMMANDER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7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LES TRESORS DE ONE PIECE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Inscription/Connexion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FIGURINES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VETEMENTS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DVD &amp; BLU-RAY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LIVRES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GOODIES</a:t>
            </a: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du panier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733467" y="612611"/>
            <a:ext cx="22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621437" y="2304770"/>
            <a:ext cx="36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MON PANIER : 80,90 € </a:t>
            </a:r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 flipV="1">
            <a:off x="2713721" y="2674101"/>
            <a:ext cx="2084838" cy="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42627" y="2877227"/>
            <a:ext cx="5941971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142627" y="3296389"/>
            <a:ext cx="5941971" cy="257101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207466" y="2913560"/>
            <a:ext cx="49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 ARTICLE AU PANIER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66" y="3598801"/>
            <a:ext cx="1966185" cy="1966185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4238490" y="3513309"/>
            <a:ext cx="284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Figurine </a:t>
            </a:r>
            <a:r>
              <a:rPr lang="fr-FR" sz="1600" dirty="0" err="1"/>
              <a:t>Roronoa</a:t>
            </a:r>
            <a:r>
              <a:rPr lang="fr-FR" sz="1600" dirty="0"/>
              <a:t> </a:t>
            </a:r>
            <a:r>
              <a:rPr lang="fr-FR" sz="1600" dirty="0" err="1"/>
              <a:t>Zoro</a:t>
            </a:r>
            <a:r>
              <a:rPr lang="fr-FR" sz="1600" dirty="0"/>
              <a:t> – </a:t>
            </a:r>
            <a:r>
              <a:rPr lang="fr-FR" sz="1600" dirty="0" err="1"/>
              <a:t>Grandista</a:t>
            </a:r>
            <a:r>
              <a:rPr lang="fr-FR" sz="1600" dirty="0"/>
              <a:t> Manga Dimension– 28 cm</a:t>
            </a:r>
          </a:p>
          <a:p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238487" y="4336524"/>
            <a:ext cx="16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74,90€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274615" y="4738011"/>
            <a:ext cx="232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Quantité: 1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274615" y="5139241"/>
            <a:ext cx="232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Modifier la quantité | Supprimer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53885" y="2912065"/>
            <a:ext cx="3079582" cy="295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8801100" y="3282892"/>
            <a:ext cx="272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8645049" y="2916597"/>
            <a:ext cx="3076916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9352707" y="2965924"/>
            <a:ext cx="258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RECAPITULATIF</a:t>
            </a:r>
          </a:p>
          <a:p>
            <a:endParaRPr lang="fr-FR" dirty="0"/>
          </a:p>
        </p:txBody>
      </p:sp>
      <p:cxnSp>
        <p:nvCxnSpPr>
          <p:cNvPr id="63" name="Line"/>
          <p:cNvCxnSpPr>
            <a:cxnSpLocks/>
          </p:cNvCxnSpPr>
          <p:nvPr/>
        </p:nvCxnSpPr>
        <p:spPr bwMode="auto">
          <a:xfrm>
            <a:off x="8881244" y="4114801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ne"/>
          <p:cNvCxnSpPr>
            <a:cxnSpLocks/>
          </p:cNvCxnSpPr>
          <p:nvPr/>
        </p:nvCxnSpPr>
        <p:spPr bwMode="auto">
          <a:xfrm>
            <a:off x="8881244" y="4874517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9022763" y="3520381"/>
            <a:ext cx="264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Total produits : 74,90 €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9061130" y="4318684"/>
            <a:ext cx="240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Livraison : 6 €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8940265" y="5155292"/>
            <a:ext cx="26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Total commande : 80,90 €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9181578" y="6012493"/>
            <a:ext cx="2016690" cy="60124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9390296" y="6143516"/>
            <a:ext cx="154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COMMANDER</a:t>
            </a:r>
          </a:p>
        </p:txBody>
      </p:sp>
    </p:spTree>
    <p:extLst>
      <p:ext uri="{BB962C8B-B14F-4D97-AF65-F5344CB8AC3E}">
        <p14:creationId xmlns:p14="http://schemas.microsoft.com/office/powerpoint/2010/main" val="112870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>
            <a:hlinkClick r:id="rId3" action="ppaction://hlinksldjump"/>
          </p:cNvPr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LES TRESORS DE ONE PIECE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99259" y="1384557"/>
            <a:ext cx="2377440" cy="915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140214" y="1650058"/>
            <a:ext cx="215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Slideshow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419100" y="2408115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NOUVEAUTES</a:t>
            </a:r>
          </a:p>
        </p:txBody>
      </p:sp>
      <p:cxnSp>
        <p:nvCxnSpPr>
          <p:cNvPr id="23" name="Line"/>
          <p:cNvCxnSpPr>
            <a:cxnSpLocks/>
          </p:cNvCxnSpPr>
          <p:nvPr/>
        </p:nvCxnSpPr>
        <p:spPr bwMode="auto">
          <a:xfrm>
            <a:off x="5380613" y="269318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59189" y="2974694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7" y="2991622"/>
            <a:ext cx="727681" cy="72768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995752" y="3646344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160599" y="3844450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03264" y="3167029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37806" y="3126047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03654" y="2974694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12" y="2991622"/>
            <a:ext cx="727681" cy="72768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6140217" y="3646344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305064" y="3844450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47729" y="3167029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082271" y="3126047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59189" y="439923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7" y="4416164"/>
            <a:ext cx="727681" cy="727681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4995752" y="5070886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43" name="ZoneTexte 42"/>
          <p:cNvSpPr txBox="1"/>
          <p:nvPr/>
        </p:nvSpPr>
        <p:spPr>
          <a:xfrm>
            <a:off x="5160599" y="526899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03264" y="4591571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4937806" y="4550589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03654" y="439923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12" y="4416164"/>
            <a:ext cx="727681" cy="727681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140217" y="5070886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305064" y="526899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74,90 €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7729" y="4591571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082271" y="4550589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Nouveauté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 Smartphone Part 1</a:t>
            </a:r>
          </a:p>
        </p:txBody>
      </p:sp>
    </p:spTree>
    <p:extLst>
      <p:ext uri="{BB962C8B-B14F-4D97-AF65-F5344CB8AC3E}">
        <p14:creationId xmlns:p14="http://schemas.microsoft.com/office/powerpoint/2010/main" val="2067474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858</Words>
  <Application>Microsoft Office PowerPoint</Application>
  <PresentationFormat>Grand écran</PresentationFormat>
  <Paragraphs>276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Berlin Sans FB Demi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77</cp:revision>
  <dcterms:created xsi:type="dcterms:W3CDTF">2020-04-20T13:40:49Z</dcterms:created>
  <dcterms:modified xsi:type="dcterms:W3CDTF">2020-05-05T14:52:52Z</dcterms:modified>
</cp:coreProperties>
</file>