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3" Type="http://schemas.openxmlformats.org/officeDocument/2006/relationships/tags" Target="../tags/tag13.xml"/><Relationship Id="rId21" Type="http://schemas.openxmlformats.org/officeDocument/2006/relationships/image" Target="../media/image10.pn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6.jpeg"/><Relationship Id="rId2" Type="http://schemas.openxmlformats.org/officeDocument/2006/relationships/tags" Target="../tags/tag12.xml"/><Relationship Id="rId16" Type="http://schemas.openxmlformats.org/officeDocument/2006/relationships/image" Target="../media/image5.jpeg"/><Relationship Id="rId20" Type="http://schemas.openxmlformats.org/officeDocument/2006/relationships/image" Target="../media/image9.jp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4.jpeg"/><Relationship Id="rId10" Type="http://schemas.openxmlformats.org/officeDocument/2006/relationships/tags" Target="../tags/tag20.xml"/><Relationship Id="rId19" Type="http://schemas.openxmlformats.org/officeDocument/2006/relationships/image" Target="../media/image8.jpe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375741" y="5657085"/>
            <a:ext cx="13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97</Words>
  <Application>Microsoft Office PowerPoint</Application>
  <PresentationFormat>Grand écran</PresentationFormat>
  <Paragraphs>47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23</cp:revision>
  <dcterms:created xsi:type="dcterms:W3CDTF">2020-04-20T13:40:49Z</dcterms:created>
  <dcterms:modified xsi:type="dcterms:W3CDTF">2020-04-21T12:49:54Z</dcterms:modified>
</cp:coreProperties>
</file>