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media/image2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-10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4.xml"/><Relationship Id="rId18" Type="http://schemas.openxmlformats.org/officeDocument/2006/relationships/image" Target="../media/image6.jpeg"/><Relationship Id="rId3" Type="http://schemas.openxmlformats.org/officeDocument/2006/relationships/tags" Target="../tags/tag13.xml"/><Relationship Id="rId21" Type="http://schemas.openxmlformats.org/officeDocument/2006/relationships/image" Target="../media/image9.jp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1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3.jpeg"/><Relationship Id="rId10" Type="http://schemas.openxmlformats.org/officeDocument/2006/relationships/tags" Target="../tags/tag20.xml"/><Relationship Id="rId19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13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5.jpe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4.jpeg"/><Relationship Id="rId17" Type="http://schemas.openxmlformats.org/officeDocument/2006/relationships/slide" Target="slide6.xml"/><Relationship Id="rId2" Type="http://schemas.openxmlformats.org/officeDocument/2006/relationships/tags" Target="../tags/tag32.xml"/><Relationship Id="rId16" Type="http://schemas.openxmlformats.org/officeDocument/2006/relationships/image" Target="../media/image18.jpe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17.jpe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tags" Target="../tags/tag52.xml"/><Relationship Id="rId16" Type="http://schemas.openxmlformats.org/officeDocument/2006/relationships/image" Target="../media/image18.jpe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15" Type="http://schemas.openxmlformats.org/officeDocument/2006/relationships/image" Target="../media/image17.jpeg"/><Relationship Id="rId10" Type="http://schemas.openxmlformats.org/officeDocument/2006/relationships/tags" Target="../tags/tag60.xml"/><Relationship Id="rId19" Type="http://schemas.openxmlformats.org/officeDocument/2006/relationships/slide" Target="slide7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21.jpe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6193" y="0"/>
            <a:ext cx="158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hlinkClick r:id="rId12" action="ppaction://hlinksldjump"/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endParaRPr lang="fr-FR" sz="5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-45755" y="0"/>
            <a:ext cx="182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smtClean="0"/>
              <a:t>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0777" y="-40961"/>
            <a:ext cx="167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livraison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Nous contacter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INSCRIPTION A NOTRE NEWSLETTER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Adresse email</a:t>
            </a:r>
            <a:endParaRPr lang="fr-FR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JE M’ABONNE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>
            <a:hlinkClick r:id="rId17" action="ppaction://hlinksldjump"/>
          </p:cNvPr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hlinkClick r:id="rId17" action="ppaction://hlinksldjump"/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l’objet en vente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66890" y="2293627"/>
            <a:ext cx="33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IDENTIFIEZ-VOUS</a:t>
            </a:r>
            <a:endParaRPr lang="fr-FR" b="1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569580" y="2720314"/>
            <a:ext cx="8785116" cy="262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3243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666890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CREEZ VOTRE COMPTE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2569580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69580" y="3476031"/>
            <a:ext cx="477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bg1">
                    <a:lumMod val="65000"/>
                  </a:schemeClr>
                </a:solidFill>
              </a:rPr>
              <a:t>Veuillez saisir votre adresse email pour créer un compte.</a:t>
            </a:r>
            <a:endParaRPr lang="fr-FR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6890" y="4171312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666890" y="3863535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2713721" y="4762906"/>
            <a:ext cx="2105944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760553" y="4830365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CREEZ VOTRE COMPTE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72134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7395781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DÉJÀ INSCRIT ?</a:t>
            </a:r>
            <a:endParaRPr lang="fr-FR" dirty="0"/>
          </a:p>
        </p:txBody>
      </p:sp>
      <p:cxnSp>
        <p:nvCxnSpPr>
          <p:cNvPr id="63" name="Connecteur droit 62"/>
          <p:cNvCxnSpPr/>
          <p:nvPr/>
        </p:nvCxnSpPr>
        <p:spPr>
          <a:xfrm flipV="1">
            <a:off x="7298471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95781" y="3780893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7395781" y="3473116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7442612" y="5358802"/>
            <a:ext cx="1382889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7530540" y="5426261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CONNEXION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386945" y="4233871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72" name="Rectangle 71"/>
          <p:cNvSpPr/>
          <p:nvPr/>
        </p:nvSpPr>
        <p:spPr>
          <a:xfrm>
            <a:off x="7395778" y="4530677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345720" y="4910821"/>
            <a:ext cx="2642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 de passe oublié ?</a:t>
            </a:r>
            <a:endParaRPr lang="fr-FR" sz="1000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1463" y="1492"/>
            <a:ext cx="16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d’inscription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confirmation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15" y="-12603"/>
            <a:ext cx="10547710" cy="69022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55116" y="1010655"/>
            <a:ext cx="8964640" cy="3195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722478" y="1200258"/>
            <a:ext cx="43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 PRODUIT A BIEN ÉTÉ AJOUTE AU PANIER.</a:t>
            </a:r>
            <a:endParaRPr lang="fr-FR" b="1" dirty="0"/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>
            <a:off x="4736370" y="1560142"/>
            <a:ext cx="4203795" cy="606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1941406"/>
            <a:ext cx="1824318" cy="1824318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4597164" y="1890882"/>
            <a:ext cx="253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Figurine </a:t>
            </a:r>
            <a:r>
              <a:rPr lang="fr-FR" dirty="0" err="1"/>
              <a:t>Roronoa</a:t>
            </a:r>
            <a:r>
              <a:rPr lang="fr-FR" dirty="0"/>
              <a:t> </a:t>
            </a:r>
            <a:r>
              <a:rPr lang="fr-FR" dirty="0" err="1"/>
              <a:t>Zoro</a:t>
            </a:r>
            <a:r>
              <a:rPr lang="fr-FR" dirty="0"/>
              <a:t> – </a:t>
            </a:r>
            <a:r>
              <a:rPr lang="fr-FR" dirty="0" err="1"/>
              <a:t>Grandista</a:t>
            </a:r>
            <a:r>
              <a:rPr lang="fr-FR" dirty="0"/>
              <a:t> Manga Dimension– 28 cm</a:t>
            </a:r>
          </a:p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684582" y="2966383"/>
            <a:ext cx="2144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74,90 € </a:t>
            </a:r>
          </a:p>
          <a:p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33185" y="3481821"/>
            <a:ext cx="457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Quantité ajoutée : 1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33054" y="2045876"/>
            <a:ext cx="2829366" cy="5830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8130957" y="215841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CONTINUER MES ACHATS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22739" y="2870486"/>
            <a:ext cx="1805964" cy="5830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8120642" y="298302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hlinkClick r:id="rId19" action="ppaction://hlinksldjump"/>
              </a:rPr>
              <a:t>COMMANDER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du panier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733467" y="612611"/>
            <a:ext cx="22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1</a:t>
            </a:r>
            <a:endParaRPr lang="fr-FR" sz="36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21437" y="2304770"/>
            <a:ext cx="36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MON PANIER : 80,90 € </a:t>
            </a:r>
            <a:endParaRPr lang="fr-FR" b="1" dirty="0"/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 flipV="1">
            <a:off x="2713721" y="2674101"/>
            <a:ext cx="2084838" cy="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42627" y="2877227"/>
            <a:ext cx="5941971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142627" y="3296389"/>
            <a:ext cx="5941971" cy="257101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207466" y="2913560"/>
            <a:ext cx="49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 ARTICLE AU PANIER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66" y="3598801"/>
            <a:ext cx="1966185" cy="1966185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4238490" y="3513309"/>
            <a:ext cx="284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Figurine </a:t>
            </a:r>
            <a:r>
              <a:rPr lang="fr-FR" sz="1600" dirty="0" err="1"/>
              <a:t>Roronoa</a:t>
            </a:r>
            <a:r>
              <a:rPr lang="fr-FR" sz="1600" dirty="0"/>
              <a:t> </a:t>
            </a:r>
            <a:r>
              <a:rPr lang="fr-FR" sz="1600" dirty="0" err="1"/>
              <a:t>Zoro</a:t>
            </a:r>
            <a:r>
              <a:rPr lang="fr-FR" sz="1600" dirty="0"/>
              <a:t> – </a:t>
            </a:r>
            <a:r>
              <a:rPr lang="fr-FR" sz="1600" dirty="0" err="1"/>
              <a:t>Grandista</a:t>
            </a:r>
            <a:r>
              <a:rPr lang="fr-FR" sz="1600" dirty="0"/>
              <a:t> Manga Dimension– 28 cm</a:t>
            </a:r>
          </a:p>
          <a:p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238487" y="4336524"/>
            <a:ext cx="16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74,90€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74615" y="4738011"/>
            <a:ext cx="232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Quantité: 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274615" y="5139241"/>
            <a:ext cx="232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0070C0"/>
                </a:solidFill>
              </a:rPr>
              <a:t>Modifier la quantité | Supprimer</a:t>
            </a:r>
            <a:endParaRPr lang="fr-FR" sz="11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53885" y="2912065"/>
            <a:ext cx="3079582" cy="295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8801100" y="3282892"/>
            <a:ext cx="272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8645049" y="2916597"/>
            <a:ext cx="3076916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9352707" y="2965924"/>
            <a:ext cx="258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RECAPITULATIF</a:t>
            </a:r>
          </a:p>
          <a:p>
            <a:endParaRPr lang="fr-FR" dirty="0"/>
          </a:p>
        </p:txBody>
      </p:sp>
      <p:cxnSp>
        <p:nvCxnSpPr>
          <p:cNvPr id="63" name="Line"/>
          <p:cNvCxnSpPr>
            <a:cxnSpLocks/>
          </p:cNvCxnSpPr>
          <p:nvPr/>
        </p:nvCxnSpPr>
        <p:spPr bwMode="auto">
          <a:xfrm>
            <a:off x="8881244" y="4114801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ne"/>
          <p:cNvCxnSpPr>
            <a:cxnSpLocks/>
          </p:cNvCxnSpPr>
          <p:nvPr/>
        </p:nvCxnSpPr>
        <p:spPr bwMode="auto">
          <a:xfrm>
            <a:off x="8881244" y="4874517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9022763" y="3520381"/>
            <a:ext cx="264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Total produits : 74,90 €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9061130" y="4318684"/>
            <a:ext cx="240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Livraison : 6 €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8940265" y="5155292"/>
            <a:ext cx="26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Total commande : 80,90 €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287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/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27505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99259" y="1384557"/>
            <a:ext cx="2377440" cy="915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140214" y="1650058"/>
            <a:ext cx="215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Slideshow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images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19100" y="2408115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NOUVEAUTES</a:t>
            </a:r>
            <a:endParaRPr lang="fr-FR" sz="1600" dirty="0"/>
          </a:p>
        </p:txBody>
      </p:sp>
      <p:cxnSp>
        <p:nvCxnSpPr>
          <p:cNvPr id="23" name="Line"/>
          <p:cNvCxnSpPr>
            <a:cxnSpLocks/>
          </p:cNvCxnSpPr>
          <p:nvPr/>
        </p:nvCxnSpPr>
        <p:spPr bwMode="auto">
          <a:xfrm>
            <a:off x="5380613" y="269318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59189" y="2974694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7" y="2991622"/>
            <a:ext cx="727681" cy="72768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995752" y="3646344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160599" y="3844450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3264" y="3167029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937806" y="3126047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3654" y="2974694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12" y="2991622"/>
            <a:ext cx="727681" cy="72768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6140217" y="3646344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305064" y="3844450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47729" y="3167029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082271" y="3126047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59189" y="439923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7" y="4416164"/>
            <a:ext cx="727681" cy="727681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4995752" y="5070886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43" name="ZoneTexte 42"/>
          <p:cNvSpPr txBox="1"/>
          <p:nvPr/>
        </p:nvSpPr>
        <p:spPr>
          <a:xfrm>
            <a:off x="5160599" y="526899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03264" y="4591571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4937806" y="4550589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03654" y="439923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12" y="4416164"/>
            <a:ext cx="727681" cy="727681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140217" y="5070886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305064" y="526899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47729" y="4591571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082271" y="4550589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Smartphone Part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4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/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27505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419100" y="1515748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cxnSp>
        <p:nvCxnSpPr>
          <p:cNvPr id="23" name="Line"/>
          <p:cNvCxnSpPr>
            <a:cxnSpLocks/>
          </p:cNvCxnSpPr>
          <p:nvPr/>
        </p:nvCxnSpPr>
        <p:spPr bwMode="auto">
          <a:xfrm>
            <a:off x="5380613" y="180081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59189" y="206029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41" y="2066697"/>
            <a:ext cx="490242" cy="733616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995752" y="270908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301025" y="293005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3264" y="225263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937806" y="221164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Smartphone Part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95752" y="298468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53" name="Rectangle 52"/>
          <p:cNvSpPr/>
          <p:nvPr/>
        </p:nvSpPr>
        <p:spPr>
          <a:xfrm>
            <a:off x="6189456" y="206057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08" y="2066977"/>
            <a:ext cx="490242" cy="733616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6126019" y="270936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56" name="Rectangle 55"/>
          <p:cNvSpPr/>
          <p:nvPr/>
        </p:nvSpPr>
        <p:spPr>
          <a:xfrm>
            <a:off x="6133531" y="225291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6068073" y="221192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126019" y="298496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59" name="Rectangle 58"/>
          <p:cNvSpPr/>
          <p:nvPr/>
        </p:nvSpPr>
        <p:spPr>
          <a:xfrm>
            <a:off x="5059189" y="337782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41" y="3384221"/>
            <a:ext cx="490242" cy="733616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4995752" y="402660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2" name="ZoneTexte 61"/>
          <p:cNvSpPr txBox="1"/>
          <p:nvPr/>
        </p:nvSpPr>
        <p:spPr>
          <a:xfrm>
            <a:off x="5301025" y="4247576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03264" y="357015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4937806" y="352917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995752" y="430220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66" name="Rectangle 65"/>
          <p:cNvSpPr/>
          <p:nvPr/>
        </p:nvSpPr>
        <p:spPr>
          <a:xfrm>
            <a:off x="6189456" y="337810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08" y="3384501"/>
            <a:ext cx="490242" cy="733616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6126019" y="402688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9" name="Rectangle 68"/>
          <p:cNvSpPr/>
          <p:nvPr/>
        </p:nvSpPr>
        <p:spPr>
          <a:xfrm>
            <a:off x="6133531" y="357043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068073" y="352945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126019" y="430248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72" name="ZoneTexte 71"/>
          <p:cNvSpPr txBox="1"/>
          <p:nvPr/>
        </p:nvSpPr>
        <p:spPr>
          <a:xfrm>
            <a:off x="6415666" y="2937021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415666" y="4255184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99259" y="5062003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479</Words>
  <Application>Microsoft Office PowerPoint</Application>
  <PresentationFormat>Grand écran</PresentationFormat>
  <Paragraphs>176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60</cp:revision>
  <dcterms:created xsi:type="dcterms:W3CDTF">2020-04-20T13:40:49Z</dcterms:created>
  <dcterms:modified xsi:type="dcterms:W3CDTF">2020-04-23T09:44:58Z</dcterms:modified>
</cp:coreProperties>
</file>