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9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3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0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4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61959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231006" y="534985"/>
            <a:ext cx="12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61959" y="544610"/>
            <a:ext cx="10530041" cy="12456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LES TRESORS DE ONE PIECE</a:t>
            </a:r>
            <a:endParaRPr lang="fr-FR" sz="2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Inscription/Connexion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053844" y="1392614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FIGURINES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VETEMENTS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DVD &amp; BLU-RAY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LIVRES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GOODIES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0876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Teletravail</dc:creator>
  <cp:lastModifiedBy>Guillaume Teletravail</cp:lastModifiedBy>
  <cp:revision>5</cp:revision>
  <dcterms:created xsi:type="dcterms:W3CDTF">2020-04-20T13:40:49Z</dcterms:created>
  <dcterms:modified xsi:type="dcterms:W3CDTF">2020-04-20T14:30:36Z</dcterms:modified>
</cp:coreProperties>
</file>