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6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3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9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05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38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6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04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8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4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4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" Target="slide4.xml"/><Relationship Id="rId18" Type="http://schemas.openxmlformats.org/officeDocument/2006/relationships/image" Target="../media/image6.jpeg"/><Relationship Id="rId3" Type="http://schemas.openxmlformats.org/officeDocument/2006/relationships/tags" Target="../tags/tag13.xml"/><Relationship Id="rId21" Type="http://schemas.openxmlformats.org/officeDocument/2006/relationships/image" Target="../media/image9.jpg"/><Relationship Id="rId7" Type="http://schemas.openxmlformats.org/officeDocument/2006/relationships/tags" Target="../tags/tag17.xml"/><Relationship Id="rId12" Type="http://schemas.openxmlformats.org/officeDocument/2006/relationships/image" Target="../media/image1.jpg"/><Relationship Id="rId17" Type="http://schemas.openxmlformats.org/officeDocument/2006/relationships/image" Target="../media/image5.jpeg"/><Relationship Id="rId2" Type="http://schemas.openxmlformats.org/officeDocument/2006/relationships/tags" Target="../tags/tag12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5" Type="http://schemas.openxmlformats.org/officeDocument/2006/relationships/image" Target="../media/image3.jpeg"/><Relationship Id="rId10" Type="http://schemas.openxmlformats.org/officeDocument/2006/relationships/tags" Target="../tags/tag20.xml"/><Relationship Id="rId19" Type="http://schemas.openxmlformats.org/officeDocument/2006/relationships/image" Target="../media/image7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2.jpeg"/><Relationship Id="rId2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11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.jp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15" Type="http://schemas.openxmlformats.org/officeDocument/2006/relationships/image" Target="../media/image13.png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15.jpe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14.jpeg"/><Relationship Id="rId2" Type="http://schemas.openxmlformats.org/officeDocument/2006/relationships/tags" Target="../tags/tag32.xml"/><Relationship Id="rId16" Type="http://schemas.openxmlformats.org/officeDocument/2006/relationships/image" Target="../media/image18.jpe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5.xml"/><Relationship Id="rId15" Type="http://schemas.openxmlformats.org/officeDocument/2006/relationships/image" Target="../media/image17.jpeg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231006" y="534985"/>
            <a:ext cx="120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708256" y="1349486"/>
            <a:ext cx="1270535" cy="452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5106" y="1808189"/>
            <a:ext cx="10530044" cy="29605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723079" y="1790299"/>
            <a:ext cx="468918" cy="296689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1685960" y="2688849"/>
            <a:ext cx="590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  <a:endParaRPr lang="fr-FR" sz="5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4820967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4820967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4820967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4867940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4875238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383836" y="3065409"/>
            <a:ext cx="64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Slideshow</a:t>
            </a:r>
            <a:r>
              <a:rPr lang="fr-FR" dirty="0" smtClean="0"/>
              <a:t> image des produits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0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231006" y="534985"/>
            <a:ext cx="120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Part2</a:t>
            </a:r>
            <a:br>
              <a:rPr lang="fr-FR" dirty="0" smtClean="0"/>
            </a:br>
            <a:r>
              <a:rPr lang="fr-FR" dirty="0" smtClean="0"/>
              <a:t>scroll down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TRESORS DE ONE PIECE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58249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Image 9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96" y="5265276"/>
            <a:ext cx="1568616" cy="1568616"/>
          </a:xfrm>
          <a:prstGeom prst="rect">
            <a:avLst/>
          </a:prstGeom>
        </p:spPr>
      </p:pic>
      <p:sp>
        <p:nvSpPr>
          <p:cNvPr id="55" name="Rectangle 54">
            <a:hlinkClick r:id="rId13" action="ppaction://hlinksldjump"/>
          </p:cNvPr>
          <p:cNvSpPr/>
          <p:nvPr/>
        </p:nvSpPr>
        <p:spPr>
          <a:xfrm>
            <a:off x="2261641" y="2021049"/>
            <a:ext cx="2507128" cy="443762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90" y="2118469"/>
            <a:ext cx="1800828" cy="1800828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84" y="4061900"/>
            <a:ext cx="550762" cy="55076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43" y="4061900"/>
            <a:ext cx="550762" cy="550762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72" y="4052221"/>
            <a:ext cx="560441" cy="560441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76" y="4052220"/>
            <a:ext cx="560441" cy="56044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36" y="3035992"/>
            <a:ext cx="239787" cy="239787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2356784" y="5507732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</a:t>
            </a:r>
            <a:endParaRPr lang="fr-FR" dirty="0"/>
          </a:p>
        </p:txBody>
      </p:sp>
      <p:sp>
        <p:nvSpPr>
          <p:cNvPr id="62" name="Rectangle à coins arrondis 61"/>
          <p:cNvSpPr/>
          <p:nvPr/>
        </p:nvSpPr>
        <p:spPr>
          <a:xfrm>
            <a:off x="2375741" y="5944686"/>
            <a:ext cx="2265707" cy="42844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2536646" y="5989630"/>
            <a:ext cx="227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31668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63" y="2069311"/>
            <a:ext cx="1316042" cy="1969374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6443706" y="4429677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39,90 €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2296366" y="4722733"/>
            <a:ext cx="2472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Figurine </a:t>
            </a:r>
            <a:r>
              <a:rPr lang="fr-FR" sz="1400" dirty="0" err="1" smtClean="0"/>
              <a:t>Roronoa</a:t>
            </a:r>
            <a:r>
              <a:rPr lang="fr-FR" sz="1400" dirty="0" smtClean="0"/>
              <a:t> </a:t>
            </a:r>
            <a:r>
              <a:rPr lang="fr-FR" sz="1400" dirty="0" err="1" smtClean="0"/>
              <a:t>Zoro</a:t>
            </a:r>
            <a:r>
              <a:rPr lang="fr-FR" sz="1400" dirty="0" smtClean="0"/>
              <a:t> – </a:t>
            </a:r>
            <a:r>
              <a:rPr lang="fr-FR" sz="1400" dirty="0" err="1" smtClean="0"/>
              <a:t>Grandista</a:t>
            </a:r>
            <a:r>
              <a:rPr lang="fr-FR" sz="1400" dirty="0" smtClean="0"/>
              <a:t> Manga Dimension– 28 cm</a:t>
            </a:r>
            <a:endParaRPr lang="fr-FR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5714482" y="3965686"/>
            <a:ext cx="234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Statuette Law–</a:t>
            </a:r>
            <a:r>
              <a:rPr lang="fr-FR" sz="1400" dirty="0" err="1" smtClean="0"/>
              <a:t>Ishibansho</a:t>
            </a:r>
            <a:r>
              <a:rPr lang="fr-FR" sz="1400" dirty="0" smtClean="0"/>
              <a:t>– 27 cm</a:t>
            </a:r>
            <a:endParaRPr lang="fr-FR" sz="1400" dirty="0"/>
          </a:p>
        </p:txBody>
      </p:sp>
      <p:sp>
        <p:nvSpPr>
          <p:cNvPr id="69" name="Rectangle 68"/>
          <p:cNvSpPr/>
          <p:nvPr/>
        </p:nvSpPr>
        <p:spPr>
          <a:xfrm>
            <a:off x="2252805" y="2190197"/>
            <a:ext cx="895509" cy="28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2219463" y="2174562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Nouveauté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640479" y="2157132"/>
            <a:ext cx="607028" cy="2812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5617495" y="2142175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Promo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5657816" y="4425813"/>
            <a:ext cx="10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trike="sngStrike" dirty="0"/>
              <a:t>5</a:t>
            </a:r>
            <a:r>
              <a:rPr lang="fr-FR" strike="sngStrike" dirty="0" smtClean="0"/>
              <a:t>9,90 €</a:t>
            </a:r>
            <a:endParaRPr lang="fr-FR" strike="sngStrike" dirty="0"/>
          </a:p>
        </p:txBody>
      </p:sp>
      <p:sp>
        <p:nvSpPr>
          <p:cNvPr id="74" name="Rectangle 73"/>
          <p:cNvSpPr/>
          <p:nvPr/>
        </p:nvSpPr>
        <p:spPr>
          <a:xfrm>
            <a:off x="8990135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91" y="2035666"/>
            <a:ext cx="1747259" cy="1747259"/>
          </a:xfrm>
          <a:prstGeom prst="rect">
            <a:avLst/>
          </a:prstGeom>
        </p:spPr>
      </p:pic>
      <p:sp>
        <p:nvSpPr>
          <p:cNvPr id="76" name="ZoneTexte 75"/>
          <p:cNvSpPr txBox="1"/>
          <p:nvPr/>
        </p:nvSpPr>
        <p:spPr>
          <a:xfrm>
            <a:off x="9130495" y="3870309"/>
            <a:ext cx="234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Casquette Chopper</a:t>
            </a:r>
            <a:endParaRPr lang="fr-FR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9222501" y="4295884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19,90 €</a:t>
            </a:r>
            <a:endParaRPr lang="fr-FR" dirty="0"/>
          </a:p>
        </p:txBody>
      </p:sp>
      <p:sp>
        <p:nvSpPr>
          <p:cNvPr id="78" name="Rectangle 77"/>
          <p:cNvSpPr/>
          <p:nvPr/>
        </p:nvSpPr>
        <p:spPr>
          <a:xfrm>
            <a:off x="8991618" y="5201854"/>
            <a:ext cx="2507128" cy="167116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5663120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936" y="5275973"/>
            <a:ext cx="1568616" cy="1568616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62" y="5256966"/>
            <a:ext cx="1568616" cy="1568616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305" y="589275"/>
            <a:ext cx="344146" cy="3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231006" y="534985"/>
            <a:ext cx="120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Part3</a:t>
            </a:r>
            <a:br>
              <a:rPr lang="fr-FR" dirty="0" smtClean="0"/>
            </a:br>
            <a:r>
              <a:rPr lang="fr-FR" dirty="0" smtClean="0"/>
              <a:t>scroll down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TRESORS DE ONE PIECE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273201" y="2051981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68" y="2083302"/>
            <a:ext cx="1835993" cy="18359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792386" y="3950616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376252" y="4401870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83" name="Rectangle 82"/>
          <p:cNvSpPr/>
          <p:nvPr/>
        </p:nvSpPr>
        <p:spPr>
          <a:xfrm>
            <a:off x="5631668" y="2028347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35" y="2059668"/>
            <a:ext cx="1835993" cy="1835993"/>
          </a:xfrm>
          <a:prstGeom prst="rect">
            <a:avLst/>
          </a:prstGeom>
        </p:spPr>
      </p:pic>
      <p:sp>
        <p:nvSpPr>
          <p:cNvPr id="85" name="ZoneTexte 84"/>
          <p:cNvSpPr txBox="1"/>
          <p:nvPr/>
        </p:nvSpPr>
        <p:spPr>
          <a:xfrm>
            <a:off x="6150853" y="3926982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87" name="ZoneTexte 86"/>
          <p:cNvSpPr txBox="1"/>
          <p:nvPr/>
        </p:nvSpPr>
        <p:spPr>
          <a:xfrm>
            <a:off x="5734719" y="4378236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88" name="Rectangle 87"/>
          <p:cNvSpPr/>
          <p:nvPr/>
        </p:nvSpPr>
        <p:spPr>
          <a:xfrm>
            <a:off x="8990135" y="2004713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9" name="Image 8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702" y="2036034"/>
            <a:ext cx="1835993" cy="1835993"/>
          </a:xfrm>
          <a:prstGeom prst="rect">
            <a:avLst/>
          </a:prstGeom>
        </p:spPr>
      </p:pic>
      <p:sp>
        <p:nvSpPr>
          <p:cNvPr id="90" name="ZoneTexte 89"/>
          <p:cNvSpPr txBox="1"/>
          <p:nvPr/>
        </p:nvSpPr>
        <p:spPr>
          <a:xfrm>
            <a:off x="9509320" y="3903348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94" name="ZoneTexte 93"/>
          <p:cNvSpPr txBox="1"/>
          <p:nvPr/>
        </p:nvSpPr>
        <p:spPr>
          <a:xfrm>
            <a:off x="9093186" y="4354602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95" name="Rectangle 94"/>
          <p:cNvSpPr/>
          <p:nvPr/>
        </p:nvSpPr>
        <p:spPr>
          <a:xfrm>
            <a:off x="1696684" y="5513608"/>
            <a:ext cx="10530041" cy="13594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949838" y="5494724"/>
            <a:ext cx="128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NOS INFOS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600" y="611813"/>
            <a:ext cx="296598" cy="296598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2455117" y="6041982"/>
            <a:ext cx="13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Infos livraison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2455114" y="6304035"/>
            <a:ext cx="1721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Infos </a:t>
            </a:r>
            <a:r>
              <a:rPr lang="fr-FR" sz="1200" dirty="0" err="1" smtClean="0">
                <a:solidFill>
                  <a:schemeClr val="bg1">
                    <a:lumMod val="85000"/>
                  </a:schemeClr>
                </a:solidFill>
              </a:rPr>
              <a:t>pré-commande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2455117" y="5791711"/>
            <a:ext cx="13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Nous contacter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424867" y="6556942"/>
            <a:ext cx="251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Conditions générales de ventes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8544684" y="5585996"/>
            <a:ext cx="364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INSCRIPTION A NOTRE NEWSLETTER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8217381" y="5864056"/>
            <a:ext cx="425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</a:rPr>
              <a:t>Pour être tenu informer des dernières nouveautés et promos</a:t>
            </a:r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17381" y="6195454"/>
            <a:ext cx="2414865" cy="315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8202710" y="6168353"/>
            <a:ext cx="26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Adresse email</a:t>
            </a:r>
            <a:endParaRPr lang="fr-FR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10719095" y="6193252"/>
            <a:ext cx="1335525" cy="3287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0815984" y="6199130"/>
            <a:ext cx="1594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JE M’ABONNE</a:t>
            </a: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79" y="6149700"/>
            <a:ext cx="540202" cy="60685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630" y="6168353"/>
            <a:ext cx="536503" cy="5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97204" y="1919235"/>
            <a:ext cx="8135886" cy="4813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01" y="2034506"/>
            <a:ext cx="4043304" cy="404330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003476" y="2161960"/>
            <a:ext cx="996297" cy="95268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003475" y="3144999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003475" y="4135061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003475" y="5125125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20" y="2198758"/>
            <a:ext cx="888606" cy="88860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96" y="3159781"/>
            <a:ext cx="942454" cy="942454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60" y="4187422"/>
            <a:ext cx="890116" cy="890116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59" y="5151615"/>
            <a:ext cx="910213" cy="910213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7357472" y="2091872"/>
            <a:ext cx="3183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Figurine </a:t>
            </a:r>
            <a:r>
              <a:rPr lang="fr-FR" b="1" dirty="0" err="1"/>
              <a:t>Roronoa</a:t>
            </a:r>
            <a:r>
              <a:rPr lang="fr-FR" b="1" dirty="0"/>
              <a:t> </a:t>
            </a:r>
            <a:r>
              <a:rPr lang="fr-FR" b="1" dirty="0" err="1"/>
              <a:t>Zoro</a:t>
            </a:r>
            <a:r>
              <a:rPr lang="fr-FR" b="1" dirty="0"/>
              <a:t> – </a:t>
            </a:r>
            <a:r>
              <a:rPr lang="fr-FR" b="1" dirty="0" err="1"/>
              <a:t>Grandista</a:t>
            </a:r>
            <a:r>
              <a:rPr lang="fr-FR" b="1" dirty="0"/>
              <a:t> Manga </a:t>
            </a:r>
            <a:r>
              <a:rPr lang="fr-FR" b="1" dirty="0" smtClean="0"/>
              <a:t>Dimension</a:t>
            </a:r>
            <a:endParaRPr lang="fr-FR" b="1" dirty="0"/>
          </a:p>
          <a:p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357469" y="2682727"/>
            <a:ext cx="295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solidFill>
                  <a:schemeClr val="bg1">
                    <a:lumMod val="50000"/>
                  </a:schemeClr>
                </a:solidFill>
              </a:rPr>
              <a:t>Description 28 cm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fr-FR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357469" y="3335715"/>
            <a:ext cx="188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 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7474886" y="4325815"/>
            <a:ext cx="422031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966169" y="4325815"/>
            <a:ext cx="184436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>
            <a:stCxn id="50" idx="1"/>
            <a:endCxn id="50" idx="3"/>
          </p:cNvCxnSpPr>
          <p:nvPr/>
        </p:nvCxnSpPr>
        <p:spPr>
          <a:xfrm>
            <a:off x="7966169" y="4535427"/>
            <a:ext cx="18443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7909657" y="4263148"/>
            <a:ext cx="20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 flipV="1">
            <a:off x="8041058" y="4445596"/>
            <a:ext cx="14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381061" y="4032063"/>
            <a:ext cx="74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75000"/>
                  </a:schemeClr>
                </a:solidFill>
              </a:rPr>
              <a:t>Quantité</a:t>
            </a:r>
            <a:endParaRPr lang="fr-F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7515269" y="4243039"/>
            <a:ext cx="37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fr-FR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390895" y="4325815"/>
            <a:ext cx="1637360" cy="419224"/>
          </a:xfrm>
          <a:prstGeom prst="rect">
            <a:avLst/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8408630" y="4369647"/>
            <a:ext cx="187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5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169</Words>
  <Application>Microsoft Office PowerPoint</Application>
  <PresentationFormat>Grand écran</PresentationFormat>
  <Paragraphs>73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Teletravail</dc:creator>
  <cp:lastModifiedBy>Guillaume Teletravail</cp:lastModifiedBy>
  <cp:revision>32</cp:revision>
  <dcterms:created xsi:type="dcterms:W3CDTF">2020-04-20T13:40:49Z</dcterms:created>
  <dcterms:modified xsi:type="dcterms:W3CDTF">2020-04-21T13:59:22Z</dcterms:modified>
</cp:coreProperties>
</file>