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2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037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496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74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805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3137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6383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266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604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1892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644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9147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E7F35-4855-4D43-B1DE-D4E531001705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04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image" Target="../media/image2.jpg"/><Relationship Id="rId18" Type="http://schemas.openxmlformats.org/officeDocument/2006/relationships/image" Target="../media/image7.jpeg"/><Relationship Id="rId3" Type="http://schemas.openxmlformats.org/officeDocument/2006/relationships/tags" Target="../tags/tag13.xml"/><Relationship Id="rId21" Type="http://schemas.openxmlformats.org/officeDocument/2006/relationships/image" Target="../media/image10.jpg"/><Relationship Id="rId7" Type="http://schemas.openxmlformats.org/officeDocument/2006/relationships/tags" Target="../tags/tag17.xml"/><Relationship Id="rId12" Type="http://schemas.openxmlformats.org/officeDocument/2006/relationships/image" Target="../media/image1.png"/><Relationship Id="rId17" Type="http://schemas.openxmlformats.org/officeDocument/2006/relationships/image" Target="../media/image6.jpeg"/><Relationship Id="rId2" Type="http://schemas.openxmlformats.org/officeDocument/2006/relationships/tags" Target="../tags/tag12.xml"/><Relationship Id="rId16" Type="http://schemas.openxmlformats.org/officeDocument/2006/relationships/image" Target="../media/image5.jpeg"/><Relationship Id="rId20" Type="http://schemas.openxmlformats.org/officeDocument/2006/relationships/image" Target="../media/image9.jpeg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15.xml"/><Relationship Id="rId15" Type="http://schemas.openxmlformats.org/officeDocument/2006/relationships/image" Target="../media/image4.jpeg"/><Relationship Id="rId10" Type="http://schemas.openxmlformats.org/officeDocument/2006/relationships/tags" Target="../tags/tag20.xml"/><Relationship Id="rId19" Type="http://schemas.openxmlformats.org/officeDocument/2006/relationships/image" Target="../media/image8.png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687851" y="0"/>
            <a:ext cx="10530041" cy="6873017"/>
            <a:chOff x="595683" y="1261242"/>
            <a:chExt cx="6668464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3" y="1600037"/>
              <a:ext cx="6668462" cy="40137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3" cy="34012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13500" y="1456014"/>
              <a:ext cx="94501" cy="7137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30598" y="1306361"/>
              <a:ext cx="62331" cy="6032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167482" y="1416423"/>
              <a:ext cx="5889875" cy="150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215689" y="1449479"/>
              <a:ext cx="59315" cy="8444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75422" y="1436912"/>
              <a:ext cx="406155" cy="109581"/>
              <a:chOff x="675422" y="1436912"/>
              <a:chExt cx="406155" cy="109581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75422" y="1453500"/>
                <a:ext cx="96512" cy="7640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28233" y="1453500"/>
                <a:ext cx="96512" cy="7640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81044" y="1436912"/>
                <a:ext cx="100533" cy="109581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5" name="ZoneTexte 14"/>
          <p:cNvSpPr txBox="1"/>
          <p:nvPr/>
        </p:nvSpPr>
        <p:spPr>
          <a:xfrm>
            <a:off x="231006" y="534985"/>
            <a:ext cx="1203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INDEX Part1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1661959" y="544610"/>
            <a:ext cx="10530041" cy="12456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1661956" y="1337911"/>
            <a:ext cx="1270535" cy="4523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905106" y="788817"/>
            <a:ext cx="4620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LES TRESORS DE ONE PIECE</a:t>
            </a:r>
            <a:endParaRPr lang="fr-FR" sz="2800" dirty="0"/>
          </a:p>
        </p:txBody>
      </p:sp>
      <p:sp>
        <p:nvSpPr>
          <p:cNvPr id="18" name="ZoneTexte 17"/>
          <p:cNvSpPr txBox="1"/>
          <p:nvPr/>
        </p:nvSpPr>
        <p:spPr>
          <a:xfrm>
            <a:off x="10424159" y="573942"/>
            <a:ext cx="2595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Inscription/Connexion</a:t>
            </a:r>
            <a:endParaRPr lang="fr-FR" sz="1400" dirty="0"/>
          </a:p>
        </p:txBody>
      </p:sp>
      <p:sp>
        <p:nvSpPr>
          <p:cNvPr id="19" name="ZoneTexte 18"/>
          <p:cNvSpPr txBox="1"/>
          <p:nvPr/>
        </p:nvSpPr>
        <p:spPr>
          <a:xfrm>
            <a:off x="1940273" y="1395663"/>
            <a:ext cx="95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HOME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3366361" y="1392614"/>
            <a:ext cx="12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FIGURINES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8940265" y="143885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VETEMENTS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6620578" y="142096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DVD &amp; BLU-RAY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5047070" y="1400453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LIVRES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10769064" y="143885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GOODIES</a:t>
            </a:r>
            <a:endParaRPr lang="fr-FR" dirty="0"/>
          </a:p>
        </p:txBody>
      </p:sp>
      <p:sp>
        <p:nvSpPr>
          <p:cNvPr id="25" name="Add to Cart"/>
          <p:cNvSpPr>
            <a:spLocks noChangeAspect="1" noEditPoints="1"/>
          </p:cNvSpPr>
          <p:nvPr/>
        </p:nvSpPr>
        <p:spPr bwMode="auto">
          <a:xfrm>
            <a:off x="11723079" y="933916"/>
            <a:ext cx="284765" cy="293483"/>
          </a:xfrm>
          <a:custGeom>
            <a:avLst/>
            <a:gdLst>
              <a:gd name="T0" fmla="*/ 413 w 643"/>
              <a:gd name="T1" fmla="*/ 0 h 653"/>
              <a:gd name="T2" fmla="*/ 400 w 643"/>
              <a:gd name="T3" fmla="*/ 13 h 653"/>
              <a:gd name="T4" fmla="*/ 400 w 643"/>
              <a:gd name="T5" fmla="*/ 248 h 653"/>
              <a:gd name="T6" fmla="*/ 356 w 643"/>
              <a:gd name="T7" fmla="*/ 204 h 653"/>
              <a:gd name="T8" fmla="*/ 347 w 643"/>
              <a:gd name="T9" fmla="*/ 200 h 653"/>
              <a:gd name="T10" fmla="*/ 337 w 643"/>
              <a:gd name="T11" fmla="*/ 223 h 653"/>
              <a:gd name="T12" fmla="*/ 413 w 643"/>
              <a:gd name="T13" fmla="*/ 299 h 653"/>
              <a:gd name="T14" fmla="*/ 490 w 643"/>
              <a:gd name="T15" fmla="*/ 223 h 653"/>
              <a:gd name="T16" fmla="*/ 471 w 643"/>
              <a:gd name="T17" fmla="*/ 204 h 653"/>
              <a:gd name="T18" fmla="*/ 427 w 643"/>
              <a:gd name="T19" fmla="*/ 248 h 653"/>
              <a:gd name="T20" fmla="*/ 427 w 643"/>
              <a:gd name="T21" fmla="*/ 13 h 653"/>
              <a:gd name="T22" fmla="*/ 413 w 643"/>
              <a:gd name="T23" fmla="*/ 0 h 653"/>
              <a:gd name="T24" fmla="*/ 27 w 643"/>
              <a:gd name="T25" fmla="*/ 13 h 653"/>
              <a:gd name="T26" fmla="*/ 0 w 643"/>
              <a:gd name="T27" fmla="*/ 40 h 653"/>
              <a:gd name="T28" fmla="*/ 27 w 643"/>
              <a:gd name="T29" fmla="*/ 67 h 653"/>
              <a:gd name="T30" fmla="*/ 53 w 643"/>
              <a:gd name="T31" fmla="*/ 40 h 653"/>
              <a:gd name="T32" fmla="*/ 116 w 643"/>
              <a:gd name="T33" fmla="*/ 40 h 653"/>
              <a:gd name="T34" fmla="*/ 147 w 643"/>
              <a:gd name="T35" fmla="*/ 49 h 653"/>
              <a:gd name="T36" fmla="*/ 163 w 643"/>
              <a:gd name="T37" fmla="*/ 80 h 653"/>
              <a:gd name="T38" fmla="*/ 163 w 643"/>
              <a:gd name="T39" fmla="*/ 80 h 653"/>
              <a:gd name="T40" fmla="*/ 270 w 643"/>
              <a:gd name="T41" fmla="*/ 510 h 653"/>
              <a:gd name="T42" fmla="*/ 270 w 643"/>
              <a:gd name="T43" fmla="*/ 510 h 653"/>
              <a:gd name="T44" fmla="*/ 289 w 643"/>
              <a:gd name="T45" fmla="*/ 553 h 653"/>
              <a:gd name="T46" fmla="*/ 306 w 643"/>
              <a:gd name="T47" fmla="*/ 566 h 653"/>
              <a:gd name="T48" fmla="*/ 293 w 643"/>
              <a:gd name="T49" fmla="*/ 600 h 653"/>
              <a:gd name="T50" fmla="*/ 347 w 643"/>
              <a:gd name="T51" fmla="*/ 653 h 653"/>
              <a:gd name="T52" fmla="*/ 400 w 643"/>
              <a:gd name="T53" fmla="*/ 600 h 653"/>
              <a:gd name="T54" fmla="*/ 393 w 643"/>
              <a:gd name="T55" fmla="*/ 573 h 653"/>
              <a:gd name="T56" fmla="*/ 474 w 643"/>
              <a:gd name="T57" fmla="*/ 573 h 653"/>
              <a:gd name="T58" fmla="*/ 467 w 643"/>
              <a:gd name="T59" fmla="*/ 600 h 653"/>
              <a:gd name="T60" fmla="*/ 520 w 643"/>
              <a:gd name="T61" fmla="*/ 653 h 653"/>
              <a:gd name="T62" fmla="*/ 573 w 643"/>
              <a:gd name="T63" fmla="*/ 600 h 653"/>
              <a:gd name="T64" fmla="*/ 559 w 643"/>
              <a:gd name="T65" fmla="*/ 564 h 653"/>
              <a:gd name="T66" fmla="*/ 547 w 643"/>
              <a:gd name="T67" fmla="*/ 547 h 653"/>
              <a:gd name="T68" fmla="*/ 343 w 643"/>
              <a:gd name="T69" fmla="*/ 547 h 653"/>
              <a:gd name="T70" fmla="*/ 309 w 643"/>
              <a:gd name="T71" fmla="*/ 536 h 653"/>
              <a:gd name="T72" fmla="*/ 295 w 643"/>
              <a:gd name="T73" fmla="*/ 503 h 653"/>
              <a:gd name="T74" fmla="*/ 295 w 643"/>
              <a:gd name="T75" fmla="*/ 503 h 653"/>
              <a:gd name="T76" fmla="*/ 286 w 643"/>
              <a:gd name="T77" fmla="*/ 467 h 653"/>
              <a:gd name="T78" fmla="*/ 531 w 643"/>
              <a:gd name="T79" fmla="*/ 467 h 653"/>
              <a:gd name="T80" fmla="*/ 543 w 643"/>
              <a:gd name="T81" fmla="*/ 458 h 653"/>
              <a:gd name="T82" fmla="*/ 639 w 643"/>
              <a:gd name="T83" fmla="*/ 205 h 653"/>
              <a:gd name="T84" fmla="*/ 626 w 643"/>
              <a:gd name="T85" fmla="*/ 187 h 653"/>
              <a:gd name="T86" fmla="*/ 614 w 643"/>
              <a:gd name="T87" fmla="*/ 195 h 653"/>
              <a:gd name="T88" fmla="*/ 522 w 643"/>
              <a:gd name="T89" fmla="*/ 440 h 653"/>
              <a:gd name="T90" fmla="*/ 280 w 643"/>
              <a:gd name="T91" fmla="*/ 440 h 653"/>
              <a:gd name="T92" fmla="*/ 189 w 643"/>
              <a:gd name="T93" fmla="*/ 72 h 653"/>
              <a:gd name="T94" fmla="*/ 165 w 643"/>
              <a:gd name="T95" fmla="*/ 29 h 653"/>
              <a:gd name="T96" fmla="*/ 116 w 643"/>
              <a:gd name="T97" fmla="*/ 13 h 653"/>
              <a:gd name="T98" fmla="*/ 27 w 643"/>
              <a:gd name="T99" fmla="*/ 13 h 653"/>
              <a:gd name="T100" fmla="*/ 347 w 643"/>
              <a:gd name="T101" fmla="*/ 573 h 653"/>
              <a:gd name="T102" fmla="*/ 373 w 643"/>
              <a:gd name="T103" fmla="*/ 600 h 653"/>
              <a:gd name="T104" fmla="*/ 347 w 643"/>
              <a:gd name="T105" fmla="*/ 627 h 653"/>
              <a:gd name="T106" fmla="*/ 320 w 643"/>
              <a:gd name="T107" fmla="*/ 600 h 653"/>
              <a:gd name="T108" fmla="*/ 347 w 643"/>
              <a:gd name="T109" fmla="*/ 573 h 653"/>
              <a:gd name="T110" fmla="*/ 520 w 643"/>
              <a:gd name="T111" fmla="*/ 573 h 653"/>
              <a:gd name="T112" fmla="*/ 547 w 643"/>
              <a:gd name="T113" fmla="*/ 600 h 653"/>
              <a:gd name="T114" fmla="*/ 520 w 643"/>
              <a:gd name="T115" fmla="*/ 627 h 653"/>
              <a:gd name="T116" fmla="*/ 493 w 643"/>
              <a:gd name="T117" fmla="*/ 600 h 653"/>
              <a:gd name="T118" fmla="*/ 520 w 643"/>
              <a:gd name="T119" fmla="*/ 57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" h="653">
                <a:moveTo>
                  <a:pt x="413" y="0"/>
                </a:moveTo>
                <a:cubicBezTo>
                  <a:pt x="406" y="0"/>
                  <a:pt x="400" y="6"/>
                  <a:pt x="400" y="13"/>
                </a:cubicBezTo>
                <a:lnTo>
                  <a:pt x="400" y="248"/>
                </a:lnTo>
                <a:lnTo>
                  <a:pt x="356" y="204"/>
                </a:lnTo>
                <a:cubicBezTo>
                  <a:pt x="354" y="201"/>
                  <a:pt x="350" y="200"/>
                  <a:pt x="347" y="200"/>
                </a:cubicBezTo>
                <a:cubicBezTo>
                  <a:pt x="335" y="200"/>
                  <a:pt x="329" y="215"/>
                  <a:pt x="337" y="223"/>
                </a:cubicBezTo>
                <a:lnTo>
                  <a:pt x="413" y="299"/>
                </a:lnTo>
                <a:lnTo>
                  <a:pt x="490" y="223"/>
                </a:lnTo>
                <a:cubicBezTo>
                  <a:pt x="503" y="210"/>
                  <a:pt x="483" y="191"/>
                  <a:pt x="471" y="204"/>
                </a:cubicBezTo>
                <a:lnTo>
                  <a:pt x="427" y="248"/>
                </a:lnTo>
                <a:lnTo>
                  <a:pt x="427" y="13"/>
                </a:lnTo>
                <a:cubicBezTo>
                  <a:pt x="427" y="6"/>
                  <a:pt x="421" y="0"/>
                  <a:pt x="413" y="0"/>
                </a:cubicBezTo>
                <a:close/>
                <a:moveTo>
                  <a:pt x="27" y="13"/>
                </a:moveTo>
                <a:cubicBezTo>
                  <a:pt x="12" y="13"/>
                  <a:pt x="0" y="25"/>
                  <a:pt x="0" y="40"/>
                </a:cubicBezTo>
                <a:cubicBezTo>
                  <a:pt x="0" y="55"/>
                  <a:pt x="12" y="67"/>
                  <a:pt x="27" y="67"/>
                </a:cubicBezTo>
                <a:cubicBezTo>
                  <a:pt x="41" y="67"/>
                  <a:pt x="53" y="55"/>
                  <a:pt x="53" y="40"/>
                </a:cubicBezTo>
                <a:cubicBezTo>
                  <a:pt x="74" y="40"/>
                  <a:pt x="95" y="40"/>
                  <a:pt x="116" y="40"/>
                </a:cubicBezTo>
                <a:cubicBezTo>
                  <a:pt x="132" y="40"/>
                  <a:pt x="141" y="43"/>
                  <a:pt x="147" y="49"/>
                </a:cubicBezTo>
                <a:cubicBezTo>
                  <a:pt x="154" y="55"/>
                  <a:pt x="159" y="65"/>
                  <a:pt x="163" y="80"/>
                </a:cubicBezTo>
                <a:lnTo>
                  <a:pt x="163" y="80"/>
                </a:lnTo>
                <a:lnTo>
                  <a:pt x="270" y="510"/>
                </a:lnTo>
                <a:lnTo>
                  <a:pt x="270" y="510"/>
                </a:lnTo>
                <a:cubicBezTo>
                  <a:pt x="274" y="525"/>
                  <a:pt x="278" y="541"/>
                  <a:pt x="289" y="553"/>
                </a:cubicBezTo>
                <a:cubicBezTo>
                  <a:pt x="293" y="559"/>
                  <a:pt x="299" y="563"/>
                  <a:pt x="306" y="566"/>
                </a:cubicBezTo>
                <a:cubicBezTo>
                  <a:pt x="298" y="575"/>
                  <a:pt x="293" y="587"/>
                  <a:pt x="293" y="600"/>
                </a:cubicBezTo>
                <a:cubicBezTo>
                  <a:pt x="293" y="629"/>
                  <a:pt x="317" y="653"/>
                  <a:pt x="347" y="653"/>
                </a:cubicBezTo>
                <a:cubicBezTo>
                  <a:pt x="376" y="653"/>
                  <a:pt x="400" y="629"/>
                  <a:pt x="400" y="600"/>
                </a:cubicBezTo>
                <a:cubicBezTo>
                  <a:pt x="400" y="590"/>
                  <a:pt x="397" y="581"/>
                  <a:pt x="393" y="573"/>
                </a:cubicBezTo>
                <a:lnTo>
                  <a:pt x="474" y="573"/>
                </a:lnTo>
                <a:cubicBezTo>
                  <a:pt x="470" y="581"/>
                  <a:pt x="467" y="590"/>
                  <a:pt x="467" y="600"/>
                </a:cubicBezTo>
                <a:cubicBezTo>
                  <a:pt x="467" y="629"/>
                  <a:pt x="491" y="653"/>
                  <a:pt x="520" y="653"/>
                </a:cubicBezTo>
                <a:cubicBezTo>
                  <a:pt x="549" y="653"/>
                  <a:pt x="573" y="629"/>
                  <a:pt x="573" y="600"/>
                </a:cubicBezTo>
                <a:cubicBezTo>
                  <a:pt x="573" y="586"/>
                  <a:pt x="568" y="574"/>
                  <a:pt x="559" y="564"/>
                </a:cubicBezTo>
                <a:cubicBezTo>
                  <a:pt x="562" y="556"/>
                  <a:pt x="556" y="547"/>
                  <a:pt x="547" y="547"/>
                </a:cubicBezTo>
                <a:cubicBezTo>
                  <a:pt x="477" y="547"/>
                  <a:pt x="403" y="547"/>
                  <a:pt x="343" y="547"/>
                </a:cubicBezTo>
                <a:cubicBezTo>
                  <a:pt x="322" y="547"/>
                  <a:pt x="314" y="542"/>
                  <a:pt x="309" y="536"/>
                </a:cubicBezTo>
                <a:cubicBezTo>
                  <a:pt x="303" y="529"/>
                  <a:pt x="299" y="518"/>
                  <a:pt x="295" y="503"/>
                </a:cubicBezTo>
                <a:lnTo>
                  <a:pt x="295" y="503"/>
                </a:lnTo>
                <a:lnTo>
                  <a:pt x="286" y="467"/>
                </a:lnTo>
                <a:lnTo>
                  <a:pt x="531" y="467"/>
                </a:lnTo>
                <a:cubicBezTo>
                  <a:pt x="536" y="467"/>
                  <a:pt x="541" y="463"/>
                  <a:pt x="543" y="458"/>
                </a:cubicBezTo>
                <a:lnTo>
                  <a:pt x="639" y="205"/>
                </a:lnTo>
                <a:cubicBezTo>
                  <a:pt x="643" y="196"/>
                  <a:pt x="636" y="186"/>
                  <a:pt x="626" y="187"/>
                </a:cubicBezTo>
                <a:cubicBezTo>
                  <a:pt x="621" y="187"/>
                  <a:pt x="616" y="190"/>
                  <a:pt x="614" y="195"/>
                </a:cubicBezTo>
                <a:lnTo>
                  <a:pt x="522" y="440"/>
                </a:lnTo>
                <a:lnTo>
                  <a:pt x="280" y="440"/>
                </a:lnTo>
                <a:cubicBezTo>
                  <a:pt x="249" y="318"/>
                  <a:pt x="219" y="195"/>
                  <a:pt x="189" y="72"/>
                </a:cubicBezTo>
                <a:cubicBezTo>
                  <a:pt x="184" y="55"/>
                  <a:pt x="177" y="40"/>
                  <a:pt x="165" y="29"/>
                </a:cubicBezTo>
                <a:cubicBezTo>
                  <a:pt x="153" y="19"/>
                  <a:pt x="136" y="13"/>
                  <a:pt x="116" y="13"/>
                </a:cubicBezTo>
                <a:cubicBezTo>
                  <a:pt x="86" y="13"/>
                  <a:pt x="56" y="14"/>
                  <a:pt x="27" y="13"/>
                </a:cubicBezTo>
                <a:close/>
                <a:moveTo>
                  <a:pt x="347" y="573"/>
                </a:moveTo>
                <a:cubicBezTo>
                  <a:pt x="362" y="573"/>
                  <a:pt x="373" y="585"/>
                  <a:pt x="373" y="600"/>
                </a:cubicBezTo>
                <a:cubicBezTo>
                  <a:pt x="373" y="615"/>
                  <a:pt x="362" y="627"/>
                  <a:pt x="347" y="627"/>
                </a:cubicBezTo>
                <a:cubicBezTo>
                  <a:pt x="332" y="627"/>
                  <a:pt x="320" y="615"/>
                  <a:pt x="320" y="600"/>
                </a:cubicBezTo>
                <a:cubicBezTo>
                  <a:pt x="320" y="585"/>
                  <a:pt x="332" y="573"/>
                  <a:pt x="347" y="573"/>
                </a:cubicBezTo>
                <a:close/>
                <a:moveTo>
                  <a:pt x="520" y="573"/>
                </a:moveTo>
                <a:cubicBezTo>
                  <a:pt x="535" y="573"/>
                  <a:pt x="547" y="585"/>
                  <a:pt x="547" y="600"/>
                </a:cubicBezTo>
                <a:cubicBezTo>
                  <a:pt x="547" y="615"/>
                  <a:pt x="535" y="627"/>
                  <a:pt x="520" y="627"/>
                </a:cubicBezTo>
                <a:cubicBezTo>
                  <a:pt x="505" y="627"/>
                  <a:pt x="493" y="615"/>
                  <a:pt x="493" y="600"/>
                </a:cubicBezTo>
                <a:cubicBezTo>
                  <a:pt x="493" y="585"/>
                  <a:pt x="505" y="573"/>
                  <a:pt x="520" y="573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61956" y="1808189"/>
            <a:ext cx="10530044" cy="29605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11723079" y="1790299"/>
            <a:ext cx="468918" cy="2966896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11685960" y="2688849"/>
            <a:ext cx="590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 smtClean="0">
                <a:solidFill>
                  <a:schemeClr val="accent4">
                    <a:lumMod val="75000"/>
                  </a:schemeClr>
                </a:solidFill>
              </a:rPr>
              <a:t>&gt;</a:t>
            </a:r>
            <a:endParaRPr lang="fr-FR" sz="5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5047070" y="4820967"/>
            <a:ext cx="109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Populaire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6247507" y="4820967"/>
            <a:ext cx="135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Promotions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7619565" y="4820967"/>
            <a:ext cx="151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Nouveautés</a:t>
            </a:r>
            <a:endParaRPr lang="fr-FR" dirty="0"/>
          </a:p>
        </p:txBody>
      </p:sp>
      <p:cxnSp>
        <p:nvCxnSpPr>
          <p:cNvPr id="33" name="Connecteur droit 32"/>
          <p:cNvCxnSpPr/>
          <p:nvPr/>
        </p:nvCxnSpPr>
        <p:spPr>
          <a:xfrm>
            <a:off x="6139794" y="4867940"/>
            <a:ext cx="0" cy="2406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7569045" y="4875238"/>
            <a:ext cx="0" cy="2406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5383836" y="3065409"/>
            <a:ext cx="648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Slideshow</a:t>
            </a:r>
            <a:r>
              <a:rPr lang="fr-FR" dirty="0" smtClean="0"/>
              <a:t> image des produits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808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687851" y="0"/>
            <a:ext cx="10530041" cy="6873017"/>
            <a:chOff x="595683" y="1261242"/>
            <a:chExt cx="6668464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3" y="1600037"/>
              <a:ext cx="6668462" cy="40137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3" cy="34012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13500" y="1456014"/>
              <a:ext cx="94501" cy="7137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30598" y="1306361"/>
              <a:ext cx="62331" cy="6032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167482" y="1416423"/>
              <a:ext cx="5889875" cy="150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215689" y="1449479"/>
              <a:ext cx="59315" cy="8444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75422" y="1436912"/>
              <a:ext cx="406155" cy="109581"/>
              <a:chOff x="675422" y="1436912"/>
              <a:chExt cx="406155" cy="109581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75422" y="1453500"/>
                <a:ext cx="96512" cy="7640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28233" y="1453500"/>
                <a:ext cx="96512" cy="7640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81044" y="1436912"/>
                <a:ext cx="100533" cy="109581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5" name="ZoneTexte 14"/>
          <p:cNvSpPr txBox="1"/>
          <p:nvPr/>
        </p:nvSpPr>
        <p:spPr>
          <a:xfrm>
            <a:off x="231006" y="534985"/>
            <a:ext cx="1203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INDEX Part2</a:t>
            </a:r>
            <a:br>
              <a:rPr lang="fr-FR" dirty="0" smtClean="0"/>
            </a:br>
            <a:r>
              <a:rPr lang="fr-FR" dirty="0" smtClean="0"/>
              <a:t>scroll down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1696684" y="544611"/>
            <a:ext cx="10530041" cy="4209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2478773" y="591962"/>
            <a:ext cx="287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LES TRESORS DE ONE PIECE</a:t>
            </a:r>
            <a:endParaRPr lang="fr-FR" dirty="0"/>
          </a:p>
        </p:txBody>
      </p:sp>
      <p:sp>
        <p:nvSpPr>
          <p:cNvPr id="25" name="Add to Cart"/>
          <p:cNvSpPr>
            <a:spLocks noChangeAspect="1" noEditPoints="1"/>
          </p:cNvSpPr>
          <p:nvPr/>
        </p:nvSpPr>
        <p:spPr bwMode="auto">
          <a:xfrm>
            <a:off x="11837625" y="628478"/>
            <a:ext cx="267808" cy="276007"/>
          </a:xfrm>
          <a:custGeom>
            <a:avLst/>
            <a:gdLst>
              <a:gd name="T0" fmla="*/ 413 w 643"/>
              <a:gd name="T1" fmla="*/ 0 h 653"/>
              <a:gd name="T2" fmla="*/ 400 w 643"/>
              <a:gd name="T3" fmla="*/ 13 h 653"/>
              <a:gd name="T4" fmla="*/ 400 w 643"/>
              <a:gd name="T5" fmla="*/ 248 h 653"/>
              <a:gd name="T6" fmla="*/ 356 w 643"/>
              <a:gd name="T7" fmla="*/ 204 h 653"/>
              <a:gd name="T8" fmla="*/ 347 w 643"/>
              <a:gd name="T9" fmla="*/ 200 h 653"/>
              <a:gd name="T10" fmla="*/ 337 w 643"/>
              <a:gd name="T11" fmla="*/ 223 h 653"/>
              <a:gd name="T12" fmla="*/ 413 w 643"/>
              <a:gd name="T13" fmla="*/ 299 h 653"/>
              <a:gd name="T14" fmla="*/ 490 w 643"/>
              <a:gd name="T15" fmla="*/ 223 h 653"/>
              <a:gd name="T16" fmla="*/ 471 w 643"/>
              <a:gd name="T17" fmla="*/ 204 h 653"/>
              <a:gd name="T18" fmla="*/ 427 w 643"/>
              <a:gd name="T19" fmla="*/ 248 h 653"/>
              <a:gd name="T20" fmla="*/ 427 w 643"/>
              <a:gd name="T21" fmla="*/ 13 h 653"/>
              <a:gd name="T22" fmla="*/ 413 w 643"/>
              <a:gd name="T23" fmla="*/ 0 h 653"/>
              <a:gd name="T24" fmla="*/ 27 w 643"/>
              <a:gd name="T25" fmla="*/ 13 h 653"/>
              <a:gd name="T26" fmla="*/ 0 w 643"/>
              <a:gd name="T27" fmla="*/ 40 h 653"/>
              <a:gd name="T28" fmla="*/ 27 w 643"/>
              <a:gd name="T29" fmla="*/ 67 h 653"/>
              <a:gd name="T30" fmla="*/ 53 w 643"/>
              <a:gd name="T31" fmla="*/ 40 h 653"/>
              <a:gd name="T32" fmla="*/ 116 w 643"/>
              <a:gd name="T33" fmla="*/ 40 h 653"/>
              <a:gd name="T34" fmla="*/ 147 w 643"/>
              <a:gd name="T35" fmla="*/ 49 h 653"/>
              <a:gd name="T36" fmla="*/ 163 w 643"/>
              <a:gd name="T37" fmla="*/ 80 h 653"/>
              <a:gd name="T38" fmla="*/ 163 w 643"/>
              <a:gd name="T39" fmla="*/ 80 h 653"/>
              <a:gd name="T40" fmla="*/ 270 w 643"/>
              <a:gd name="T41" fmla="*/ 510 h 653"/>
              <a:gd name="T42" fmla="*/ 270 w 643"/>
              <a:gd name="T43" fmla="*/ 510 h 653"/>
              <a:gd name="T44" fmla="*/ 289 w 643"/>
              <a:gd name="T45" fmla="*/ 553 h 653"/>
              <a:gd name="T46" fmla="*/ 306 w 643"/>
              <a:gd name="T47" fmla="*/ 566 h 653"/>
              <a:gd name="T48" fmla="*/ 293 w 643"/>
              <a:gd name="T49" fmla="*/ 600 h 653"/>
              <a:gd name="T50" fmla="*/ 347 w 643"/>
              <a:gd name="T51" fmla="*/ 653 h 653"/>
              <a:gd name="T52" fmla="*/ 400 w 643"/>
              <a:gd name="T53" fmla="*/ 600 h 653"/>
              <a:gd name="T54" fmla="*/ 393 w 643"/>
              <a:gd name="T55" fmla="*/ 573 h 653"/>
              <a:gd name="T56" fmla="*/ 474 w 643"/>
              <a:gd name="T57" fmla="*/ 573 h 653"/>
              <a:gd name="T58" fmla="*/ 467 w 643"/>
              <a:gd name="T59" fmla="*/ 600 h 653"/>
              <a:gd name="T60" fmla="*/ 520 w 643"/>
              <a:gd name="T61" fmla="*/ 653 h 653"/>
              <a:gd name="T62" fmla="*/ 573 w 643"/>
              <a:gd name="T63" fmla="*/ 600 h 653"/>
              <a:gd name="T64" fmla="*/ 559 w 643"/>
              <a:gd name="T65" fmla="*/ 564 h 653"/>
              <a:gd name="T66" fmla="*/ 547 w 643"/>
              <a:gd name="T67" fmla="*/ 547 h 653"/>
              <a:gd name="T68" fmla="*/ 343 w 643"/>
              <a:gd name="T69" fmla="*/ 547 h 653"/>
              <a:gd name="T70" fmla="*/ 309 w 643"/>
              <a:gd name="T71" fmla="*/ 536 h 653"/>
              <a:gd name="T72" fmla="*/ 295 w 643"/>
              <a:gd name="T73" fmla="*/ 503 h 653"/>
              <a:gd name="T74" fmla="*/ 295 w 643"/>
              <a:gd name="T75" fmla="*/ 503 h 653"/>
              <a:gd name="T76" fmla="*/ 286 w 643"/>
              <a:gd name="T77" fmla="*/ 467 h 653"/>
              <a:gd name="T78" fmla="*/ 531 w 643"/>
              <a:gd name="T79" fmla="*/ 467 h 653"/>
              <a:gd name="T80" fmla="*/ 543 w 643"/>
              <a:gd name="T81" fmla="*/ 458 h 653"/>
              <a:gd name="T82" fmla="*/ 639 w 643"/>
              <a:gd name="T83" fmla="*/ 205 h 653"/>
              <a:gd name="T84" fmla="*/ 626 w 643"/>
              <a:gd name="T85" fmla="*/ 187 h 653"/>
              <a:gd name="T86" fmla="*/ 614 w 643"/>
              <a:gd name="T87" fmla="*/ 195 h 653"/>
              <a:gd name="T88" fmla="*/ 522 w 643"/>
              <a:gd name="T89" fmla="*/ 440 h 653"/>
              <a:gd name="T90" fmla="*/ 280 w 643"/>
              <a:gd name="T91" fmla="*/ 440 h 653"/>
              <a:gd name="T92" fmla="*/ 189 w 643"/>
              <a:gd name="T93" fmla="*/ 72 h 653"/>
              <a:gd name="T94" fmla="*/ 165 w 643"/>
              <a:gd name="T95" fmla="*/ 29 h 653"/>
              <a:gd name="T96" fmla="*/ 116 w 643"/>
              <a:gd name="T97" fmla="*/ 13 h 653"/>
              <a:gd name="T98" fmla="*/ 27 w 643"/>
              <a:gd name="T99" fmla="*/ 13 h 653"/>
              <a:gd name="T100" fmla="*/ 347 w 643"/>
              <a:gd name="T101" fmla="*/ 573 h 653"/>
              <a:gd name="T102" fmla="*/ 373 w 643"/>
              <a:gd name="T103" fmla="*/ 600 h 653"/>
              <a:gd name="T104" fmla="*/ 347 w 643"/>
              <a:gd name="T105" fmla="*/ 627 h 653"/>
              <a:gd name="T106" fmla="*/ 320 w 643"/>
              <a:gd name="T107" fmla="*/ 600 h 653"/>
              <a:gd name="T108" fmla="*/ 347 w 643"/>
              <a:gd name="T109" fmla="*/ 573 h 653"/>
              <a:gd name="T110" fmla="*/ 520 w 643"/>
              <a:gd name="T111" fmla="*/ 573 h 653"/>
              <a:gd name="T112" fmla="*/ 547 w 643"/>
              <a:gd name="T113" fmla="*/ 600 h 653"/>
              <a:gd name="T114" fmla="*/ 520 w 643"/>
              <a:gd name="T115" fmla="*/ 627 h 653"/>
              <a:gd name="T116" fmla="*/ 493 w 643"/>
              <a:gd name="T117" fmla="*/ 600 h 653"/>
              <a:gd name="T118" fmla="*/ 520 w 643"/>
              <a:gd name="T119" fmla="*/ 57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" h="653">
                <a:moveTo>
                  <a:pt x="413" y="0"/>
                </a:moveTo>
                <a:cubicBezTo>
                  <a:pt x="406" y="0"/>
                  <a:pt x="400" y="6"/>
                  <a:pt x="400" y="13"/>
                </a:cubicBezTo>
                <a:lnTo>
                  <a:pt x="400" y="248"/>
                </a:lnTo>
                <a:lnTo>
                  <a:pt x="356" y="204"/>
                </a:lnTo>
                <a:cubicBezTo>
                  <a:pt x="354" y="201"/>
                  <a:pt x="350" y="200"/>
                  <a:pt x="347" y="200"/>
                </a:cubicBezTo>
                <a:cubicBezTo>
                  <a:pt x="335" y="200"/>
                  <a:pt x="329" y="215"/>
                  <a:pt x="337" y="223"/>
                </a:cubicBezTo>
                <a:lnTo>
                  <a:pt x="413" y="299"/>
                </a:lnTo>
                <a:lnTo>
                  <a:pt x="490" y="223"/>
                </a:lnTo>
                <a:cubicBezTo>
                  <a:pt x="503" y="210"/>
                  <a:pt x="483" y="191"/>
                  <a:pt x="471" y="204"/>
                </a:cubicBezTo>
                <a:lnTo>
                  <a:pt x="427" y="248"/>
                </a:lnTo>
                <a:lnTo>
                  <a:pt x="427" y="13"/>
                </a:lnTo>
                <a:cubicBezTo>
                  <a:pt x="427" y="6"/>
                  <a:pt x="421" y="0"/>
                  <a:pt x="413" y="0"/>
                </a:cubicBezTo>
                <a:close/>
                <a:moveTo>
                  <a:pt x="27" y="13"/>
                </a:moveTo>
                <a:cubicBezTo>
                  <a:pt x="12" y="13"/>
                  <a:pt x="0" y="25"/>
                  <a:pt x="0" y="40"/>
                </a:cubicBezTo>
                <a:cubicBezTo>
                  <a:pt x="0" y="55"/>
                  <a:pt x="12" y="67"/>
                  <a:pt x="27" y="67"/>
                </a:cubicBezTo>
                <a:cubicBezTo>
                  <a:pt x="41" y="67"/>
                  <a:pt x="53" y="55"/>
                  <a:pt x="53" y="40"/>
                </a:cubicBezTo>
                <a:cubicBezTo>
                  <a:pt x="74" y="40"/>
                  <a:pt x="95" y="40"/>
                  <a:pt x="116" y="40"/>
                </a:cubicBezTo>
                <a:cubicBezTo>
                  <a:pt x="132" y="40"/>
                  <a:pt x="141" y="43"/>
                  <a:pt x="147" y="49"/>
                </a:cubicBezTo>
                <a:cubicBezTo>
                  <a:pt x="154" y="55"/>
                  <a:pt x="159" y="65"/>
                  <a:pt x="163" y="80"/>
                </a:cubicBezTo>
                <a:lnTo>
                  <a:pt x="163" y="80"/>
                </a:lnTo>
                <a:lnTo>
                  <a:pt x="270" y="510"/>
                </a:lnTo>
                <a:lnTo>
                  <a:pt x="270" y="510"/>
                </a:lnTo>
                <a:cubicBezTo>
                  <a:pt x="274" y="525"/>
                  <a:pt x="278" y="541"/>
                  <a:pt x="289" y="553"/>
                </a:cubicBezTo>
                <a:cubicBezTo>
                  <a:pt x="293" y="559"/>
                  <a:pt x="299" y="563"/>
                  <a:pt x="306" y="566"/>
                </a:cubicBezTo>
                <a:cubicBezTo>
                  <a:pt x="298" y="575"/>
                  <a:pt x="293" y="587"/>
                  <a:pt x="293" y="600"/>
                </a:cubicBezTo>
                <a:cubicBezTo>
                  <a:pt x="293" y="629"/>
                  <a:pt x="317" y="653"/>
                  <a:pt x="347" y="653"/>
                </a:cubicBezTo>
                <a:cubicBezTo>
                  <a:pt x="376" y="653"/>
                  <a:pt x="400" y="629"/>
                  <a:pt x="400" y="600"/>
                </a:cubicBezTo>
                <a:cubicBezTo>
                  <a:pt x="400" y="590"/>
                  <a:pt x="397" y="581"/>
                  <a:pt x="393" y="573"/>
                </a:cubicBezTo>
                <a:lnTo>
                  <a:pt x="474" y="573"/>
                </a:lnTo>
                <a:cubicBezTo>
                  <a:pt x="470" y="581"/>
                  <a:pt x="467" y="590"/>
                  <a:pt x="467" y="600"/>
                </a:cubicBezTo>
                <a:cubicBezTo>
                  <a:pt x="467" y="629"/>
                  <a:pt x="491" y="653"/>
                  <a:pt x="520" y="653"/>
                </a:cubicBezTo>
                <a:cubicBezTo>
                  <a:pt x="549" y="653"/>
                  <a:pt x="573" y="629"/>
                  <a:pt x="573" y="600"/>
                </a:cubicBezTo>
                <a:cubicBezTo>
                  <a:pt x="573" y="586"/>
                  <a:pt x="568" y="574"/>
                  <a:pt x="559" y="564"/>
                </a:cubicBezTo>
                <a:cubicBezTo>
                  <a:pt x="562" y="556"/>
                  <a:pt x="556" y="547"/>
                  <a:pt x="547" y="547"/>
                </a:cubicBezTo>
                <a:cubicBezTo>
                  <a:pt x="477" y="547"/>
                  <a:pt x="403" y="547"/>
                  <a:pt x="343" y="547"/>
                </a:cubicBezTo>
                <a:cubicBezTo>
                  <a:pt x="322" y="547"/>
                  <a:pt x="314" y="542"/>
                  <a:pt x="309" y="536"/>
                </a:cubicBezTo>
                <a:cubicBezTo>
                  <a:pt x="303" y="529"/>
                  <a:pt x="299" y="518"/>
                  <a:pt x="295" y="503"/>
                </a:cubicBezTo>
                <a:lnTo>
                  <a:pt x="295" y="503"/>
                </a:lnTo>
                <a:lnTo>
                  <a:pt x="286" y="467"/>
                </a:lnTo>
                <a:lnTo>
                  <a:pt x="531" y="467"/>
                </a:lnTo>
                <a:cubicBezTo>
                  <a:pt x="536" y="467"/>
                  <a:pt x="541" y="463"/>
                  <a:pt x="543" y="458"/>
                </a:cubicBezTo>
                <a:lnTo>
                  <a:pt x="639" y="205"/>
                </a:lnTo>
                <a:cubicBezTo>
                  <a:pt x="643" y="196"/>
                  <a:pt x="636" y="186"/>
                  <a:pt x="626" y="187"/>
                </a:cubicBezTo>
                <a:cubicBezTo>
                  <a:pt x="621" y="187"/>
                  <a:pt x="616" y="190"/>
                  <a:pt x="614" y="195"/>
                </a:cubicBezTo>
                <a:lnTo>
                  <a:pt x="522" y="440"/>
                </a:lnTo>
                <a:lnTo>
                  <a:pt x="280" y="440"/>
                </a:lnTo>
                <a:cubicBezTo>
                  <a:pt x="249" y="318"/>
                  <a:pt x="219" y="195"/>
                  <a:pt x="189" y="72"/>
                </a:cubicBezTo>
                <a:cubicBezTo>
                  <a:pt x="184" y="55"/>
                  <a:pt x="177" y="40"/>
                  <a:pt x="165" y="29"/>
                </a:cubicBezTo>
                <a:cubicBezTo>
                  <a:pt x="153" y="19"/>
                  <a:pt x="136" y="13"/>
                  <a:pt x="116" y="13"/>
                </a:cubicBezTo>
                <a:cubicBezTo>
                  <a:pt x="86" y="13"/>
                  <a:pt x="56" y="14"/>
                  <a:pt x="27" y="13"/>
                </a:cubicBezTo>
                <a:close/>
                <a:moveTo>
                  <a:pt x="347" y="573"/>
                </a:moveTo>
                <a:cubicBezTo>
                  <a:pt x="362" y="573"/>
                  <a:pt x="373" y="585"/>
                  <a:pt x="373" y="600"/>
                </a:cubicBezTo>
                <a:cubicBezTo>
                  <a:pt x="373" y="615"/>
                  <a:pt x="362" y="627"/>
                  <a:pt x="347" y="627"/>
                </a:cubicBezTo>
                <a:cubicBezTo>
                  <a:pt x="332" y="627"/>
                  <a:pt x="320" y="615"/>
                  <a:pt x="320" y="600"/>
                </a:cubicBezTo>
                <a:cubicBezTo>
                  <a:pt x="320" y="585"/>
                  <a:pt x="332" y="573"/>
                  <a:pt x="347" y="573"/>
                </a:cubicBezTo>
                <a:close/>
                <a:moveTo>
                  <a:pt x="520" y="573"/>
                </a:moveTo>
                <a:cubicBezTo>
                  <a:pt x="535" y="573"/>
                  <a:pt x="547" y="585"/>
                  <a:pt x="547" y="600"/>
                </a:cubicBezTo>
                <a:cubicBezTo>
                  <a:pt x="547" y="615"/>
                  <a:pt x="535" y="627"/>
                  <a:pt x="520" y="627"/>
                </a:cubicBezTo>
                <a:cubicBezTo>
                  <a:pt x="505" y="627"/>
                  <a:pt x="493" y="615"/>
                  <a:pt x="493" y="600"/>
                </a:cubicBezTo>
                <a:cubicBezTo>
                  <a:pt x="493" y="585"/>
                  <a:pt x="505" y="573"/>
                  <a:pt x="520" y="573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5047070" y="1024470"/>
            <a:ext cx="109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Populaire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6247507" y="1024470"/>
            <a:ext cx="135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Promotions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7619565" y="1024470"/>
            <a:ext cx="151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Nouveautés</a:t>
            </a:r>
            <a:endParaRPr lang="fr-FR" dirty="0"/>
          </a:p>
        </p:txBody>
      </p:sp>
      <p:cxnSp>
        <p:nvCxnSpPr>
          <p:cNvPr id="33" name="Connecteur droit 32"/>
          <p:cNvCxnSpPr/>
          <p:nvPr/>
        </p:nvCxnSpPr>
        <p:spPr>
          <a:xfrm>
            <a:off x="6139794" y="1071443"/>
            <a:ext cx="0" cy="2406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7569045" y="1078741"/>
            <a:ext cx="0" cy="2406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1813765" y="663203"/>
            <a:ext cx="39370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1815693" y="757728"/>
            <a:ext cx="39370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1817622" y="840681"/>
            <a:ext cx="39370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Add User"/>
          <p:cNvSpPr>
            <a:spLocks noChangeAspect="1" noEditPoints="1"/>
          </p:cNvSpPr>
          <p:nvPr/>
        </p:nvSpPr>
        <p:spPr bwMode="auto">
          <a:xfrm>
            <a:off x="11300345" y="567339"/>
            <a:ext cx="401756" cy="393955"/>
          </a:xfrm>
          <a:custGeom>
            <a:avLst/>
            <a:gdLst>
              <a:gd name="T0" fmla="*/ 147 w 668"/>
              <a:gd name="T1" fmla="*/ 65 h 661"/>
              <a:gd name="T2" fmla="*/ 136 w 668"/>
              <a:gd name="T3" fmla="*/ 231 h 661"/>
              <a:gd name="T4" fmla="*/ 161 w 668"/>
              <a:gd name="T5" fmla="*/ 274 h 661"/>
              <a:gd name="T6" fmla="*/ 184 w 668"/>
              <a:gd name="T7" fmla="*/ 331 h 661"/>
              <a:gd name="T8" fmla="*/ 189 w 668"/>
              <a:gd name="T9" fmla="*/ 384 h 661"/>
              <a:gd name="T10" fmla="*/ 97 w 668"/>
              <a:gd name="T11" fmla="*/ 437 h 661"/>
              <a:gd name="T12" fmla="*/ 1 w 668"/>
              <a:gd name="T13" fmla="*/ 554 h 661"/>
              <a:gd name="T14" fmla="*/ 334 w 668"/>
              <a:gd name="T15" fmla="*/ 568 h 661"/>
              <a:gd name="T16" fmla="*/ 31 w 668"/>
              <a:gd name="T17" fmla="*/ 541 h 661"/>
              <a:gd name="T18" fmla="*/ 108 w 668"/>
              <a:gd name="T19" fmla="*/ 462 h 661"/>
              <a:gd name="T20" fmla="*/ 215 w 668"/>
              <a:gd name="T21" fmla="*/ 393 h 661"/>
              <a:gd name="T22" fmla="*/ 216 w 668"/>
              <a:gd name="T23" fmla="*/ 389 h 661"/>
              <a:gd name="T24" fmla="*/ 217 w 668"/>
              <a:gd name="T25" fmla="*/ 324 h 661"/>
              <a:gd name="T26" fmla="*/ 206 w 668"/>
              <a:gd name="T27" fmla="*/ 315 h 661"/>
              <a:gd name="T28" fmla="*/ 186 w 668"/>
              <a:gd name="T29" fmla="*/ 265 h 661"/>
              <a:gd name="T30" fmla="*/ 174 w 668"/>
              <a:gd name="T31" fmla="*/ 253 h 661"/>
              <a:gd name="T32" fmla="*/ 163 w 668"/>
              <a:gd name="T33" fmla="*/ 228 h 661"/>
              <a:gd name="T34" fmla="*/ 175 w 668"/>
              <a:gd name="T35" fmla="*/ 208 h 661"/>
              <a:gd name="T36" fmla="*/ 171 w 668"/>
              <a:gd name="T37" fmla="*/ 76 h 661"/>
              <a:gd name="T38" fmla="*/ 316 w 668"/>
              <a:gd name="T39" fmla="*/ 43 h 661"/>
              <a:gd name="T40" fmla="*/ 325 w 668"/>
              <a:gd name="T41" fmla="*/ 50 h 661"/>
              <a:gd name="T42" fmla="*/ 375 w 668"/>
              <a:gd name="T43" fmla="*/ 110 h 661"/>
              <a:gd name="T44" fmla="*/ 359 w 668"/>
              <a:gd name="T45" fmla="*/ 208 h 661"/>
              <a:gd name="T46" fmla="*/ 372 w 668"/>
              <a:gd name="T47" fmla="*/ 228 h 661"/>
              <a:gd name="T48" fmla="*/ 361 w 668"/>
              <a:gd name="T49" fmla="*/ 253 h 661"/>
              <a:gd name="T50" fmla="*/ 349 w 668"/>
              <a:gd name="T51" fmla="*/ 265 h 661"/>
              <a:gd name="T52" fmla="*/ 330 w 668"/>
              <a:gd name="T53" fmla="*/ 316 h 661"/>
              <a:gd name="T54" fmla="*/ 319 w 668"/>
              <a:gd name="T55" fmla="*/ 324 h 661"/>
              <a:gd name="T56" fmla="*/ 320 w 668"/>
              <a:gd name="T57" fmla="*/ 389 h 661"/>
              <a:gd name="T58" fmla="*/ 321 w 668"/>
              <a:gd name="T59" fmla="*/ 393 h 661"/>
              <a:gd name="T60" fmla="*/ 359 w 668"/>
              <a:gd name="T61" fmla="*/ 400 h 661"/>
              <a:gd name="T62" fmla="*/ 346 w 668"/>
              <a:gd name="T63" fmla="*/ 337 h 661"/>
              <a:gd name="T64" fmla="*/ 362 w 668"/>
              <a:gd name="T65" fmla="*/ 314 h 661"/>
              <a:gd name="T66" fmla="*/ 386 w 668"/>
              <a:gd name="T67" fmla="*/ 267 h 661"/>
              <a:gd name="T68" fmla="*/ 390 w 668"/>
              <a:gd name="T69" fmla="*/ 199 h 661"/>
              <a:gd name="T70" fmla="*/ 384 w 668"/>
              <a:gd name="T71" fmla="*/ 54 h 661"/>
              <a:gd name="T72" fmla="*/ 266 w 668"/>
              <a:gd name="T73" fmla="*/ 0 h 661"/>
              <a:gd name="T74" fmla="*/ 508 w 668"/>
              <a:gd name="T75" fmla="*/ 341 h 661"/>
              <a:gd name="T76" fmla="*/ 508 w 668"/>
              <a:gd name="T77" fmla="*/ 661 h 661"/>
              <a:gd name="T78" fmla="*/ 508 w 668"/>
              <a:gd name="T79" fmla="*/ 341 h 661"/>
              <a:gd name="T80" fmla="*/ 641 w 668"/>
              <a:gd name="T81" fmla="*/ 501 h 661"/>
              <a:gd name="T82" fmla="*/ 374 w 668"/>
              <a:gd name="T83" fmla="*/ 501 h 661"/>
              <a:gd name="T84" fmla="*/ 494 w 668"/>
              <a:gd name="T85" fmla="*/ 421 h 661"/>
              <a:gd name="T86" fmla="*/ 428 w 668"/>
              <a:gd name="T87" fmla="*/ 488 h 661"/>
              <a:gd name="T88" fmla="*/ 494 w 668"/>
              <a:gd name="T89" fmla="*/ 514 h 661"/>
              <a:gd name="T90" fmla="*/ 521 w 668"/>
              <a:gd name="T91" fmla="*/ 581 h 661"/>
              <a:gd name="T92" fmla="*/ 588 w 668"/>
              <a:gd name="T93" fmla="*/ 514 h 661"/>
              <a:gd name="T94" fmla="*/ 521 w 668"/>
              <a:gd name="T95" fmla="*/ 488 h 661"/>
              <a:gd name="T96" fmla="*/ 494 w 668"/>
              <a:gd name="T97" fmla="*/ 421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68" h="661">
                <a:moveTo>
                  <a:pt x="266" y="0"/>
                </a:moveTo>
                <a:cubicBezTo>
                  <a:pt x="204" y="1"/>
                  <a:pt x="164" y="26"/>
                  <a:pt x="147" y="65"/>
                </a:cubicBezTo>
                <a:cubicBezTo>
                  <a:pt x="131" y="103"/>
                  <a:pt x="134" y="150"/>
                  <a:pt x="146" y="198"/>
                </a:cubicBezTo>
                <a:cubicBezTo>
                  <a:pt x="140" y="206"/>
                  <a:pt x="135" y="216"/>
                  <a:pt x="136" y="231"/>
                </a:cubicBezTo>
                <a:cubicBezTo>
                  <a:pt x="138" y="244"/>
                  <a:pt x="144" y="257"/>
                  <a:pt x="149" y="267"/>
                </a:cubicBezTo>
                <a:cubicBezTo>
                  <a:pt x="153" y="271"/>
                  <a:pt x="157" y="272"/>
                  <a:pt x="161" y="274"/>
                </a:cubicBezTo>
                <a:cubicBezTo>
                  <a:pt x="164" y="288"/>
                  <a:pt x="168" y="302"/>
                  <a:pt x="174" y="314"/>
                </a:cubicBezTo>
                <a:cubicBezTo>
                  <a:pt x="177" y="320"/>
                  <a:pt x="181" y="326"/>
                  <a:pt x="184" y="331"/>
                </a:cubicBezTo>
                <a:cubicBezTo>
                  <a:pt x="186" y="334"/>
                  <a:pt x="188" y="335"/>
                  <a:pt x="190" y="337"/>
                </a:cubicBezTo>
                <a:cubicBezTo>
                  <a:pt x="190" y="353"/>
                  <a:pt x="191" y="367"/>
                  <a:pt x="189" y="384"/>
                </a:cubicBezTo>
                <a:cubicBezTo>
                  <a:pt x="185" y="395"/>
                  <a:pt x="175" y="403"/>
                  <a:pt x="158" y="412"/>
                </a:cubicBezTo>
                <a:cubicBezTo>
                  <a:pt x="141" y="420"/>
                  <a:pt x="119" y="428"/>
                  <a:pt x="97" y="437"/>
                </a:cubicBezTo>
                <a:cubicBezTo>
                  <a:pt x="75" y="447"/>
                  <a:pt x="52" y="458"/>
                  <a:pt x="34" y="477"/>
                </a:cubicBezTo>
                <a:cubicBezTo>
                  <a:pt x="16" y="495"/>
                  <a:pt x="3" y="520"/>
                  <a:pt x="1" y="554"/>
                </a:cubicBezTo>
                <a:lnTo>
                  <a:pt x="0" y="568"/>
                </a:lnTo>
                <a:lnTo>
                  <a:pt x="334" y="568"/>
                </a:lnTo>
                <a:lnTo>
                  <a:pt x="326" y="541"/>
                </a:lnTo>
                <a:lnTo>
                  <a:pt x="31" y="541"/>
                </a:lnTo>
                <a:cubicBezTo>
                  <a:pt x="34" y="522"/>
                  <a:pt x="42" y="507"/>
                  <a:pt x="53" y="495"/>
                </a:cubicBezTo>
                <a:cubicBezTo>
                  <a:pt x="67" y="481"/>
                  <a:pt x="87" y="471"/>
                  <a:pt x="108" y="462"/>
                </a:cubicBezTo>
                <a:cubicBezTo>
                  <a:pt x="128" y="453"/>
                  <a:pt x="151" y="445"/>
                  <a:pt x="170" y="435"/>
                </a:cubicBezTo>
                <a:cubicBezTo>
                  <a:pt x="190" y="426"/>
                  <a:pt x="207" y="413"/>
                  <a:pt x="215" y="393"/>
                </a:cubicBezTo>
                <a:lnTo>
                  <a:pt x="216" y="391"/>
                </a:lnTo>
                <a:lnTo>
                  <a:pt x="216" y="389"/>
                </a:lnTo>
                <a:cubicBezTo>
                  <a:pt x="218" y="367"/>
                  <a:pt x="217" y="351"/>
                  <a:pt x="217" y="332"/>
                </a:cubicBezTo>
                <a:lnTo>
                  <a:pt x="217" y="324"/>
                </a:lnTo>
                <a:lnTo>
                  <a:pt x="210" y="320"/>
                </a:lnTo>
                <a:cubicBezTo>
                  <a:pt x="211" y="321"/>
                  <a:pt x="208" y="319"/>
                  <a:pt x="206" y="315"/>
                </a:cubicBezTo>
                <a:cubicBezTo>
                  <a:pt x="203" y="312"/>
                  <a:pt x="200" y="307"/>
                  <a:pt x="198" y="302"/>
                </a:cubicBezTo>
                <a:cubicBezTo>
                  <a:pt x="192" y="291"/>
                  <a:pt x="187" y="277"/>
                  <a:pt x="186" y="265"/>
                </a:cubicBezTo>
                <a:lnTo>
                  <a:pt x="185" y="254"/>
                </a:lnTo>
                <a:lnTo>
                  <a:pt x="174" y="253"/>
                </a:lnTo>
                <a:cubicBezTo>
                  <a:pt x="174" y="253"/>
                  <a:pt x="173" y="254"/>
                  <a:pt x="170" y="251"/>
                </a:cubicBezTo>
                <a:cubicBezTo>
                  <a:pt x="168" y="247"/>
                  <a:pt x="164" y="241"/>
                  <a:pt x="163" y="228"/>
                </a:cubicBezTo>
                <a:cubicBezTo>
                  <a:pt x="161" y="222"/>
                  <a:pt x="165" y="217"/>
                  <a:pt x="167" y="213"/>
                </a:cubicBezTo>
                <a:lnTo>
                  <a:pt x="175" y="208"/>
                </a:lnTo>
                <a:lnTo>
                  <a:pt x="173" y="198"/>
                </a:lnTo>
                <a:cubicBezTo>
                  <a:pt x="160" y="150"/>
                  <a:pt x="158" y="106"/>
                  <a:pt x="171" y="76"/>
                </a:cubicBezTo>
                <a:cubicBezTo>
                  <a:pt x="184" y="46"/>
                  <a:pt x="211" y="27"/>
                  <a:pt x="266" y="26"/>
                </a:cubicBezTo>
                <a:cubicBezTo>
                  <a:pt x="293" y="26"/>
                  <a:pt x="311" y="34"/>
                  <a:pt x="316" y="43"/>
                </a:cubicBezTo>
                <a:lnTo>
                  <a:pt x="319" y="49"/>
                </a:lnTo>
                <a:lnTo>
                  <a:pt x="325" y="50"/>
                </a:lnTo>
                <a:cubicBezTo>
                  <a:pt x="344" y="52"/>
                  <a:pt x="355" y="59"/>
                  <a:pt x="362" y="70"/>
                </a:cubicBezTo>
                <a:cubicBezTo>
                  <a:pt x="370" y="80"/>
                  <a:pt x="374" y="94"/>
                  <a:pt x="375" y="110"/>
                </a:cubicBezTo>
                <a:cubicBezTo>
                  <a:pt x="377" y="142"/>
                  <a:pt x="368" y="180"/>
                  <a:pt x="363" y="197"/>
                </a:cubicBezTo>
                <a:lnTo>
                  <a:pt x="359" y="208"/>
                </a:lnTo>
                <a:lnTo>
                  <a:pt x="368" y="213"/>
                </a:lnTo>
                <a:cubicBezTo>
                  <a:pt x="368" y="213"/>
                  <a:pt x="374" y="217"/>
                  <a:pt x="372" y="228"/>
                </a:cubicBezTo>
                <a:cubicBezTo>
                  <a:pt x="371" y="241"/>
                  <a:pt x="367" y="248"/>
                  <a:pt x="365" y="251"/>
                </a:cubicBezTo>
                <a:cubicBezTo>
                  <a:pt x="362" y="254"/>
                  <a:pt x="361" y="253"/>
                  <a:pt x="361" y="253"/>
                </a:cubicBezTo>
                <a:lnTo>
                  <a:pt x="350" y="254"/>
                </a:lnTo>
                <a:lnTo>
                  <a:pt x="349" y="265"/>
                </a:lnTo>
                <a:cubicBezTo>
                  <a:pt x="348" y="277"/>
                  <a:pt x="343" y="291"/>
                  <a:pt x="338" y="302"/>
                </a:cubicBezTo>
                <a:cubicBezTo>
                  <a:pt x="335" y="307"/>
                  <a:pt x="332" y="312"/>
                  <a:pt x="330" y="316"/>
                </a:cubicBezTo>
                <a:cubicBezTo>
                  <a:pt x="327" y="319"/>
                  <a:pt x="325" y="321"/>
                  <a:pt x="326" y="320"/>
                </a:cubicBezTo>
                <a:lnTo>
                  <a:pt x="319" y="324"/>
                </a:lnTo>
                <a:lnTo>
                  <a:pt x="319" y="332"/>
                </a:lnTo>
                <a:cubicBezTo>
                  <a:pt x="319" y="351"/>
                  <a:pt x="318" y="367"/>
                  <a:pt x="320" y="389"/>
                </a:cubicBezTo>
                <a:lnTo>
                  <a:pt x="320" y="391"/>
                </a:lnTo>
                <a:lnTo>
                  <a:pt x="321" y="393"/>
                </a:lnTo>
                <a:cubicBezTo>
                  <a:pt x="325" y="404"/>
                  <a:pt x="333" y="416"/>
                  <a:pt x="345" y="423"/>
                </a:cubicBezTo>
                <a:lnTo>
                  <a:pt x="359" y="400"/>
                </a:lnTo>
                <a:cubicBezTo>
                  <a:pt x="353" y="397"/>
                  <a:pt x="349" y="391"/>
                  <a:pt x="347" y="384"/>
                </a:cubicBezTo>
                <a:cubicBezTo>
                  <a:pt x="345" y="367"/>
                  <a:pt x="345" y="353"/>
                  <a:pt x="346" y="337"/>
                </a:cubicBezTo>
                <a:cubicBezTo>
                  <a:pt x="347" y="335"/>
                  <a:pt x="350" y="334"/>
                  <a:pt x="351" y="331"/>
                </a:cubicBezTo>
                <a:cubicBezTo>
                  <a:pt x="355" y="326"/>
                  <a:pt x="358" y="320"/>
                  <a:pt x="362" y="314"/>
                </a:cubicBezTo>
                <a:cubicBezTo>
                  <a:pt x="367" y="302"/>
                  <a:pt x="371" y="288"/>
                  <a:pt x="374" y="274"/>
                </a:cubicBezTo>
                <a:cubicBezTo>
                  <a:pt x="378" y="272"/>
                  <a:pt x="382" y="271"/>
                  <a:pt x="386" y="267"/>
                </a:cubicBezTo>
                <a:cubicBezTo>
                  <a:pt x="392" y="259"/>
                  <a:pt x="397" y="247"/>
                  <a:pt x="399" y="231"/>
                </a:cubicBezTo>
                <a:cubicBezTo>
                  <a:pt x="400" y="216"/>
                  <a:pt x="396" y="206"/>
                  <a:pt x="390" y="199"/>
                </a:cubicBezTo>
                <a:cubicBezTo>
                  <a:pt x="396" y="178"/>
                  <a:pt x="404" y="143"/>
                  <a:pt x="402" y="108"/>
                </a:cubicBezTo>
                <a:cubicBezTo>
                  <a:pt x="400" y="89"/>
                  <a:pt x="395" y="70"/>
                  <a:pt x="384" y="54"/>
                </a:cubicBezTo>
                <a:cubicBezTo>
                  <a:pt x="373" y="40"/>
                  <a:pt x="356" y="29"/>
                  <a:pt x="335" y="25"/>
                </a:cubicBezTo>
                <a:cubicBezTo>
                  <a:pt x="321" y="7"/>
                  <a:pt x="296" y="0"/>
                  <a:pt x="266" y="0"/>
                </a:cubicBezTo>
                <a:lnTo>
                  <a:pt x="266" y="0"/>
                </a:lnTo>
                <a:close/>
                <a:moveTo>
                  <a:pt x="508" y="341"/>
                </a:moveTo>
                <a:cubicBezTo>
                  <a:pt x="419" y="341"/>
                  <a:pt x="348" y="413"/>
                  <a:pt x="348" y="501"/>
                </a:cubicBezTo>
                <a:cubicBezTo>
                  <a:pt x="348" y="589"/>
                  <a:pt x="419" y="661"/>
                  <a:pt x="508" y="661"/>
                </a:cubicBezTo>
                <a:cubicBezTo>
                  <a:pt x="596" y="661"/>
                  <a:pt x="668" y="589"/>
                  <a:pt x="668" y="501"/>
                </a:cubicBezTo>
                <a:cubicBezTo>
                  <a:pt x="668" y="413"/>
                  <a:pt x="596" y="341"/>
                  <a:pt x="508" y="341"/>
                </a:cubicBezTo>
                <a:close/>
                <a:moveTo>
                  <a:pt x="508" y="368"/>
                </a:moveTo>
                <a:cubicBezTo>
                  <a:pt x="581" y="368"/>
                  <a:pt x="641" y="427"/>
                  <a:pt x="641" y="501"/>
                </a:cubicBezTo>
                <a:cubicBezTo>
                  <a:pt x="641" y="575"/>
                  <a:pt x="581" y="634"/>
                  <a:pt x="508" y="634"/>
                </a:cubicBezTo>
                <a:cubicBezTo>
                  <a:pt x="434" y="634"/>
                  <a:pt x="374" y="575"/>
                  <a:pt x="374" y="501"/>
                </a:cubicBezTo>
                <a:cubicBezTo>
                  <a:pt x="374" y="427"/>
                  <a:pt x="434" y="368"/>
                  <a:pt x="508" y="368"/>
                </a:cubicBezTo>
                <a:close/>
                <a:moveTo>
                  <a:pt x="494" y="421"/>
                </a:moveTo>
                <a:lnTo>
                  <a:pt x="494" y="488"/>
                </a:lnTo>
                <a:lnTo>
                  <a:pt x="428" y="488"/>
                </a:lnTo>
                <a:lnTo>
                  <a:pt x="428" y="514"/>
                </a:lnTo>
                <a:lnTo>
                  <a:pt x="494" y="514"/>
                </a:lnTo>
                <a:lnTo>
                  <a:pt x="494" y="581"/>
                </a:lnTo>
                <a:lnTo>
                  <a:pt x="521" y="581"/>
                </a:lnTo>
                <a:lnTo>
                  <a:pt x="521" y="514"/>
                </a:lnTo>
                <a:lnTo>
                  <a:pt x="588" y="514"/>
                </a:lnTo>
                <a:lnTo>
                  <a:pt x="588" y="488"/>
                </a:lnTo>
                <a:lnTo>
                  <a:pt x="521" y="488"/>
                </a:lnTo>
                <a:lnTo>
                  <a:pt x="521" y="421"/>
                </a:lnTo>
                <a:lnTo>
                  <a:pt x="494" y="421"/>
                </a:lnTo>
                <a:close/>
              </a:path>
            </a:pathLst>
          </a:custGeom>
          <a:solidFill>
            <a:srgbClr val="5F5F5F"/>
          </a:solidFill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6" name="Image 4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3868" y="580287"/>
            <a:ext cx="381007" cy="381007"/>
          </a:xfrm>
          <a:prstGeom prst="rect">
            <a:avLst/>
          </a:prstGeom>
        </p:spPr>
      </p:pic>
      <p:sp>
        <p:nvSpPr>
          <p:cNvPr id="82" name="Rectangle 81"/>
          <p:cNvSpPr/>
          <p:nvPr/>
        </p:nvSpPr>
        <p:spPr>
          <a:xfrm>
            <a:off x="2258249" y="5248060"/>
            <a:ext cx="2507128" cy="1609940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2" name="Image 9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096" y="5265276"/>
            <a:ext cx="1568616" cy="1568616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2261641" y="2021049"/>
            <a:ext cx="2507128" cy="443762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6" name="Image 5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890" y="2118469"/>
            <a:ext cx="1800828" cy="1800828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84" y="4061900"/>
            <a:ext cx="550762" cy="550762"/>
          </a:xfrm>
          <a:prstGeom prst="rect">
            <a:avLst/>
          </a:prstGeom>
        </p:spPr>
      </p:pic>
      <p:pic>
        <p:nvPicPr>
          <p:cNvPr id="58" name="Image 5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443" y="4061900"/>
            <a:ext cx="550762" cy="550762"/>
          </a:xfrm>
          <a:prstGeom prst="rect">
            <a:avLst/>
          </a:prstGeom>
        </p:spPr>
      </p:pic>
      <p:pic>
        <p:nvPicPr>
          <p:cNvPr id="59" name="Image 5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372" y="4052221"/>
            <a:ext cx="560441" cy="560441"/>
          </a:xfrm>
          <a:prstGeom prst="rect">
            <a:avLst/>
          </a:prstGeom>
        </p:spPr>
      </p:pic>
      <p:pic>
        <p:nvPicPr>
          <p:cNvPr id="60" name="Image 59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976" y="4052220"/>
            <a:ext cx="560441" cy="560441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136" y="3035992"/>
            <a:ext cx="239787" cy="239787"/>
          </a:xfrm>
          <a:prstGeom prst="rect">
            <a:avLst/>
          </a:prstGeom>
        </p:spPr>
      </p:pic>
      <p:sp>
        <p:nvSpPr>
          <p:cNvPr id="61" name="ZoneTexte 60"/>
          <p:cNvSpPr txBox="1"/>
          <p:nvPr/>
        </p:nvSpPr>
        <p:spPr>
          <a:xfrm>
            <a:off x="2356784" y="5507732"/>
            <a:ext cx="139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74,90 €</a:t>
            </a:r>
            <a:endParaRPr lang="fr-FR" dirty="0"/>
          </a:p>
        </p:txBody>
      </p:sp>
      <p:sp>
        <p:nvSpPr>
          <p:cNvPr id="62" name="Rectangle à coins arrondis 61"/>
          <p:cNvSpPr/>
          <p:nvPr/>
        </p:nvSpPr>
        <p:spPr>
          <a:xfrm>
            <a:off x="2375741" y="5944686"/>
            <a:ext cx="2265707" cy="42844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ZoneTexte 62"/>
          <p:cNvSpPr txBox="1"/>
          <p:nvPr/>
        </p:nvSpPr>
        <p:spPr>
          <a:xfrm>
            <a:off x="2536646" y="5989630"/>
            <a:ext cx="2274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AJOUTER AU PANIER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631668" y="2021049"/>
            <a:ext cx="2507128" cy="2769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5" name="Image 64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663" y="2069311"/>
            <a:ext cx="1316042" cy="1969374"/>
          </a:xfrm>
          <a:prstGeom prst="rect">
            <a:avLst/>
          </a:prstGeom>
        </p:spPr>
      </p:pic>
      <p:sp>
        <p:nvSpPr>
          <p:cNvPr id="66" name="ZoneTexte 65"/>
          <p:cNvSpPr txBox="1"/>
          <p:nvPr/>
        </p:nvSpPr>
        <p:spPr>
          <a:xfrm>
            <a:off x="6443706" y="4429677"/>
            <a:ext cx="139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39,90 €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2296366" y="4722733"/>
            <a:ext cx="24724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Statuette </a:t>
            </a:r>
            <a:r>
              <a:rPr lang="fr-FR" sz="1400" dirty="0" err="1" smtClean="0"/>
              <a:t>Roronoa</a:t>
            </a:r>
            <a:r>
              <a:rPr lang="fr-FR" sz="1400" dirty="0" smtClean="0"/>
              <a:t> </a:t>
            </a:r>
            <a:r>
              <a:rPr lang="fr-FR" sz="1400" dirty="0" err="1" smtClean="0"/>
              <a:t>Zoro</a:t>
            </a:r>
            <a:r>
              <a:rPr lang="fr-FR" sz="1400" dirty="0" smtClean="0"/>
              <a:t> – </a:t>
            </a:r>
            <a:r>
              <a:rPr lang="fr-FR" sz="1400" dirty="0" err="1" smtClean="0"/>
              <a:t>Grandista</a:t>
            </a:r>
            <a:r>
              <a:rPr lang="fr-FR" sz="1400" dirty="0" smtClean="0"/>
              <a:t> Manga Dimension– 28 cm</a:t>
            </a:r>
            <a:endParaRPr lang="fr-FR" sz="1400" dirty="0"/>
          </a:p>
        </p:txBody>
      </p:sp>
      <p:sp>
        <p:nvSpPr>
          <p:cNvPr id="68" name="ZoneTexte 67"/>
          <p:cNvSpPr txBox="1"/>
          <p:nvPr/>
        </p:nvSpPr>
        <p:spPr>
          <a:xfrm>
            <a:off x="5714482" y="3965686"/>
            <a:ext cx="2341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Statuette Law–</a:t>
            </a:r>
            <a:r>
              <a:rPr lang="fr-FR" sz="1400" dirty="0" err="1" smtClean="0"/>
              <a:t>Ishibansho</a:t>
            </a:r>
            <a:r>
              <a:rPr lang="fr-FR" sz="1400" dirty="0" smtClean="0"/>
              <a:t>– 27 cm</a:t>
            </a:r>
            <a:endParaRPr lang="fr-FR" sz="1400" dirty="0"/>
          </a:p>
        </p:txBody>
      </p:sp>
      <p:sp>
        <p:nvSpPr>
          <p:cNvPr id="69" name="Rectangle 68"/>
          <p:cNvSpPr/>
          <p:nvPr/>
        </p:nvSpPr>
        <p:spPr>
          <a:xfrm>
            <a:off x="2252805" y="2190197"/>
            <a:ext cx="895509" cy="28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2219463" y="2174562"/>
            <a:ext cx="104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Nouveauté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640479" y="2157132"/>
            <a:ext cx="607028" cy="2812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ZoneTexte 71"/>
          <p:cNvSpPr txBox="1"/>
          <p:nvPr/>
        </p:nvSpPr>
        <p:spPr>
          <a:xfrm>
            <a:off x="5617495" y="2142175"/>
            <a:ext cx="104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Promo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73" name="ZoneTexte 72"/>
          <p:cNvSpPr txBox="1"/>
          <p:nvPr/>
        </p:nvSpPr>
        <p:spPr>
          <a:xfrm>
            <a:off x="5657816" y="4425813"/>
            <a:ext cx="107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trike="sngStrike" dirty="0"/>
              <a:t>5</a:t>
            </a:r>
            <a:r>
              <a:rPr lang="fr-FR" strike="sngStrike" dirty="0" smtClean="0"/>
              <a:t>9,90 €</a:t>
            </a:r>
            <a:endParaRPr lang="fr-FR" strike="sngStrike" dirty="0"/>
          </a:p>
        </p:txBody>
      </p:sp>
      <p:sp>
        <p:nvSpPr>
          <p:cNvPr id="74" name="Rectangle 73"/>
          <p:cNvSpPr/>
          <p:nvPr/>
        </p:nvSpPr>
        <p:spPr>
          <a:xfrm>
            <a:off x="8990135" y="2021049"/>
            <a:ext cx="2507128" cy="2769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5" name="Image 74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891" y="2035666"/>
            <a:ext cx="1747259" cy="1747259"/>
          </a:xfrm>
          <a:prstGeom prst="rect">
            <a:avLst/>
          </a:prstGeom>
        </p:spPr>
      </p:pic>
      <p:sp>
        <p:nvSpPr>
          <p:cNvPr id="76" name="ZoneTexte 75"/>
          <p:cNvSpPr txBox="1"/>
          <p:nvPr/>
        </p:nvSpPr>
        <p:spPr>
          <a:xfrm>
            <a:off x="9130495" y="3870309"/>
            <a:ext cx="2341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Casquette Chopper</a:t>
            </a:r>
            <a:endParaRPr lang="fr-FR" sz="1400" dirty="0"/>
          </a:p>
        </p:txBody>
      </p:sp>
      <p:sp>
        <p:nvSpPr>
          <p:cNvPr id="77" name="ZoneTexte 76"/>
          <p:cNvSpPr txBox="1"/>
          <p:nvPr/>
        </p:nvSpPr>
        <p:spPr>
          <a:xfrm>
            <a:off x="9222501" y="4295884"/>
            <a:ext cx="139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19,90 €</a:t>
            </a:r>
            <a:endParaRPr lang="fr-FR" dirty="0"/>
          </a:p>
        </p:txBody>
      </p:sp>
      <p:sp>
        <p:nvSpPr>
          <p:cNvPr id="78" name="Rectangle 77"/>
          <p:cNvSpPr/>
          <p:nvPr/>
        </p:nvSpPr>
        <p:spPr>
          <a:xfrm>
            <a:off x="8991618" y="5201854"/>
            <a:ext cx="2507128" cy="167116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85"/>
          <p:cNvSpPr/>
          <p:nvPr/>
        </p:nvSpPr>
        <p:spPr>
          <a:xfrm>
            <a:off x="5663120" y="5248060"/>
            <a:ext cx="2507128" cy="1609940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1" name="Image 9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936" y="5275973"/>
            <a:ext cx="1568616" cy="1568616"/>
          </a:xfrm>
          <a:prstGeom prst="rect">
            <a:avLst/>
          </a:prstGeom>
        </p:spPr>
      </p:pic>
      <p:pic>
        <p:nvPicPr>
          <p:cNvPr id="93" name="Image 9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562" y="5256966"/>
            <a:ext cx="1568616" cy="156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01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68</Words>
  <Application>Microsoft Office PowerPoint</Application>
  <PresentationFormat>Grand écran</PresentationFormat>
  <Paragraphs>33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Guillaume Teletravail</dc:creator>
  <cp:lastModifiedBy>Guillaume Teletravail</cp:lastModifiedBy>
  <cp:revision>20</cp:revision>
  <dcterms:created xsi:type="dcterms:W3CDTF">2020-04-20T13:40:49Z</dcterms:created>
  <dcterms:modified xsi:type="dcterms:W3CDTF">2020-04-21T09:51:09Z</dcterms:modified>
</cp:coreProperties>
</file>