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54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4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jpeg"/><Relationship Id="rId17" Type="http://schemas.openxmlformats.org/officeDocument/2006/relationships/slide" Target="slide6.xml"/><Relationship Id="rId2" Type="http://schemas.openxmlformats.org/officeDocument/2006/relationships/tags" Target="../tags/tag32.xml"/><Relationship Id="rId16" Type="http://schemas.openxmlformats.org/officeDocument/2006/relationships/image" Target="../media/image18.jpe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7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tags" Target="../tags/tag52.xml"/><Relationship Id="rId16" Type="http://schemas.openxmlformats.org/officeDocument/2006/relationships/image" Target="../media/image18.jpe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5" Type="http://schemas.openxmlformats.org/officeDocument/2006/relationships/image" Target="../media/image17.jpeg"/><Relationship Id="rId10" Type="http://schemas.openxmlformats.org/officeDocument/2006/relationships/tags" Target="../tags/tag60.xml"/><Relationship Id="rId19" Type="http://schemas.openxmlformats.org/officeDocument/2006/relationships/slide" Target="slide6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6193" y="0"/>
            <a:ext cx="158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hlinkClick r:id="rId12" action="ppaction://hlinksldjump"/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endParaRPr lang="fr-FR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45755" y="0"/>
            <a:ext cx="18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0777" y="-40961"/>
            <a:ext cx="16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>
            <a:hlinkClick r:id="rId17" action="ppaction://hlinksldjump"/>
          </p:cNvPr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hlinkClick r:id="rId17" action="ppaction://hlinksldjump"/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l’objet en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66890" y="2293627"/>
            <a:ext cx="33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IDENTIFIEZ-VOUS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69580" y="2720314"/>
            <a:ext cx="8785116" cy="262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3243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666890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CREEZ VOTRE COMPTE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69580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69580" y="3476031"/>
            <a:ext cx="477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</a:rPr>
              <a:t>Veuillez saisir votre adresse email pour créer un compte.</a:t>
            </a:r>
            <a:endParaRPr lang="fr-FR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6890" y="4171312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66890" y="3863535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2713721" y="4762906"/>
            <a:ext cx="2105944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760553" y="4830365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CREEZ VOTRE COMPTE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72134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7395781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DÉJÀ INSCRIT ?</a:t>
            </a:r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298471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95781" y="3780893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7395781" y="3473116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7442612" y="5358802"/>
            <a:ext cx="1382889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530540" y="5426261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CONNEXION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386945" y="4233871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7395778" y="4530677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345720" y="4910821"/>
            <a:ext cx="2642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oublié ?</a:t>
            </a:r>
            <a:endParaRPr lang="fr-FR" sz="10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1463" y="1492"/>
            <a:ext cx="16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l’objet en vente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5" y="-12603"/>
            <a:ext cx="10547710" cy="6902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55116" y="1010655"/>
            <a:ext cx="8964640" cy="319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722478" y="1200258"/>
            <a:ext cx="43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PRODUIT A BIEN ÉTÉ AJOUTE AU PANIER.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4736370" y="1560142"/>
            <a:ext cx="4203795" cy="606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1941406"/>
            <a:ext cx="1824318" cy="182431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4597164" y="1890882"/>
            <a:ext cx="25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Figurine </a:t>
            </a:r>
            <a:r>
              <a:rPr lang="fr-FR" dirty="0" err="1"/>
              <a:t>Roronoa</a:t>
            </a:r>
            <a:r>
              <a:rPr lang="fr-FR" dirty="0"/>
              <a:t> </a:t>
            </a:r>
            <a:r>
              <a:rPr lang="fr-FR" dirty="0" err="1"/>
              <a:t>Zoro</a:t>
            </a:r>
            <a:r>
              <a:rPr lang="fr-FR" dirty="0"/>
              <a:t> – </a:t>
            </a:r>
            <a:r>
              <a:rPr lang="fr-FR" dirty="0" err="1"/>
              <a:t>Grandista</a:t>
            </a:r>
            <a:r>
              <a:rPr lang="fr-FR" dirty="0"/>
              <a:t> Manga Dimension– 28 cm</a:t>
            </a:r>
          </a:p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684582" y="2966383"/>
            <a:ext cx="2144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74,90 € 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33185" y="3481821"/>
            <a:ext cx="45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Quantité ajoutée : 1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33054" y="2045876"/>
            <a:ext cx="2829366" cy="5830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8130957" y="215841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CONTINUER MES ACHATS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2739" y="2870486"/>
            <a:ext cx="1805964" cy="5830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8120642" y="298302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hlinkClick r:id="rId19" action="ppaction://hlinksldjump"/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303</Words>
  <Application>Microsoft Office PowerPoint</Application>
  <PresentationFormat>Grand écran</PresentationFormat>
  <Paragraphs>119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44</cp:revision>
  <dcterms:created xsi:type="dcterms:W3CDTF">2020-04-20T13:40:49Z</dcterms:created>
  <dcterms:modified xsi:type="dcterms:W3CDTF">2020-04-22T12:50:08Z</dcterms:modified>
</cp:coreProperties>
</file>