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3" d="100"/>
          <a:sy n="93" d="100"/>
        </p:scale>
        <p:origin x="6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037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96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74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805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3137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38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266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04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189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644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9147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E7F35-4855-4D43-B1DE-D4E531001705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04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" Target="slide5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slide" Target="slide4.xml"/><Relationship Id="rId18" Type="http://schemas.openxmlformats.org/officeDocument/2006/relationships/image" Target="../media/image6.jpeg"/><Relationship Id="rId3" Type="http://schemas.openxmlformats.org/officeDocument/2006/relationships/tags" Target="../tags/tag13.xml"/><Relationship Id="rId21" Type="http://schemas.openxmlformats.org/officeDocument/2006/relationships/image" Target="../media/image9.jpg"/><Relationship Id="rId7" Type="http://schemas.openxmlformats.org/officeDocument/2006/relationships/tags" Target="../tags/tag17.xml"/><Relationship Id="rId12" Type="http://schemas.openxmlformats.org/officeDocument/2006/relationships/image" Target="../media/image1.jpg"/><Relationship Id="rId17" Type="http://schemas.openxmlformats.org/officeDocument/2006/relationships/image" Target="../media/image5.jpeg"/><Relationship Id="rId2" Type="http://schemas.openxmlformats.org/officeDocument/2006/relationships/tags" Target="../tags/tag12.xml"/><Relationship Id="rId16" Type="http://schemas.openxmlformats.org/officeDocument/2006/relationships/image" Target="../media/image4.jpeg"/><Relationship Id="rId20" Type="http://schemas.openxmlformats.org/officeDocument/2006/relationships/image" Target="../media/image8.jpeg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15.xml"/><Relationship Id="rId15" Type="http://schemas.openxmlformats.org/officeDocument/2006/relationships/image" Target="../media/image3.jpeg"/><Relationship Id="rId10" Type="http://schemas.openxmlformats.org/officeDocument/2006/relationships/tags" Target="../tags/tag20.xml"/><Relationship Id="rId19" Type="http://schemas.openxmlformats.org/officeDocument/2006/relationships/image" Target="../media/image7.png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image" Target="../media/image2.jpeg"/><Relationship Id="rId2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image" Target="../media/image11.png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image" Target="../media/image1.jp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25.xml"/><Relationship Id="rId15" Type="http://schemas.openxmlformats.org/officeDocument/2006/relationships/image" Target="../media/image13.png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image" Target="../media/image15.jpeg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image" Target="../media/image14.jpeg"/><Relationship Id="rId2" Type="http://schemas.openxmlformats.org/officeDocument/2006/relationships/tags" Target="../tags/tag32.xml"/><Relationship Id="rId16" Type="http://schemas.openxmlformats.org/officeDocument/2006/relationships/image" Target="../media/image18.jpeg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35.xml"/><Relationship Id="rId15" Type="http://schemas.openxmlformats.org/officeDocument/2006/relationships/image" Target="../media/image17.jpeg"/><Relationship Id="rId10" Type="http://schemas.openxmlformats.org/officeDocument/2006/relationships/tags" Target="../tags/tag40.xml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45.xml"/><Relationship Id="rId10" Type="http://schemas.openxmlformats.org/officeDocument/2006/relationships/tags" Target="../tags/tag50.xml"/><Relationship Id="rId4" Type="http://schemas.openxmlformats.org/officeDocument/2006/relationships/tags" Target="../tags/tag44.xml"/><Relationship Id="rId9" Type="http://schemas.openxmlformats.org/officeDocument/2006/relationships/tags" Target="../tags/tag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687851" y="0"/>
            <a:ext cx="10530041" cy="6873017"/>
            <a:chOff x="595683" y="1261242"/>
            <a:chExt cx="6668464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3" y="1600037"/>
              <a:ext cx="6668462" cy="40137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3" cy="3401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13500" y="1456014"/>
              <a:ext cx="94501" cy="7137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30598" y="1306361"/>
              <a:ext cx="62331" cy="6032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167482" y="1416423"/>
              <a:ext cx="5889875" cy="150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15689" y="1449479"/>
              <a:ext cx="59315" cy="8444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75422" y="1436912"/>
              <a:ext cx="406155" cy="109581"/>
              <a:chOff x="675422" y="1436912"/>
              <a:chExt cx="406155" cy="109581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75422" y="1453500"/>
                <a:ext cx="96512" cy="7640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28233" y="1453500"/>
                <a:ext cx="96512" cy="7640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81044" y="1436912"/>
                <a:ext cx="100533" cy="109581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5" name="ZoneTexte 14"/>
          <p:cNvSpPr txBox="1"/>
          <p:nvPr/>
        </p:nvSpPr>
        <p:spPr>
          <a:xfrm>
            <a:off x="16193" y="0"/>
            <a:ext cx="158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INDEX Part1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696684" y="544610"/>
            <a:ext cx="10530041" cy="124568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1708256" y="1349486"/>
            <a:ext cx="1270535" cy="4523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905106" y="788817"/>
            <a:ext cx="4620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LES TRESORS DE ONE PIECE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0424159" y="573942"/>
            <a:ext cx="2595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  <a:hlinkClick r:id="rId12" action="ppaction://hlinksldjump"/>
              </a:rPr>
              <a:t>Inscription/Connexion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940273" y="1395663"/>
            <a:ext cx="95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HOME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366361" y="1392614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FIGURINES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8940265" y="143885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VETEMENTS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620578" y="142096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DVD &amp; BLU-RAY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5047070" y="1400453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LIVRES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10769064" y="143885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GOODIES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5" name="Add to Cart"/>
          <p:cNvSpPr>
            <a:spLocks noChangeAspect="1" noEditPoints="1"/>
          </p:cNvSpPr>
          <p:nvPr/>
        </p:nvSpPr>
        <p:spPr bwMode="auto">
          <a:xfrm>
            <a:off x="11723079" y="933916"/>
            <a:ext cx="284765" cy="293483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85106" y="1808189"/>
            <a:ext cx="10530044" cy="29605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11723079" y="1790299"/>
            <a:ext cx="468918" cy="2966896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11685960" y="2688849"/>
            <a:ext cx="590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&gt;</a:t>
            </a:r>
            <a:endParaRPr lang="fr-FR" sz="5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5047070" y="4820967"/>
            <a:ext cx="109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Populaire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6247507" y="4820967"/>
            <a:ext cx="135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Promotions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7619565" y="4820967"/>
            <a:ext cx="151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Nouveautés</a:t>
            </a:r>
            <a:endParaRPr lang="fr-FR" dirty="0"/>
          </a:p>
        </p:txBody>
      </p:sp>
      <p:cxnSp>
        <p:nvCxnSpPr>
          <p:cNvPr id="33" name="Connecteur droit 32"/>
          <p:cNvCxnSpPr/>
          <p:nvPr/>
        </p:nvCxnSpPr>
        <p:spPr>
          <a:xfrm>
            <a:off x="6139794" y="4867940"/>
            <a:ext cx="0" cy="2406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7569045" y="4875238"/>
            <a:ext cx="0" cy="2406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5383836" y="3065409"/>
            <a:ext cx="648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Slideshow</a:t>
            </a:r>
            <a:r>
              <a:rPr lang="fr-FR" dirty="0" smtClean="0"/>
              <a:t> image des produits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808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687851" y="0"/>
            <a:ext cx="10530041" cy="6873017"/>
            <a:chOff x="595683" y="1261242"/>
            <a:chExt cx="6668464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3" y="1600037"/>
              <a:ext cx="6668462" cy="4013749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3" cy="3401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13500" y="1456014"/>
              <a:ext cx="94501" cy="7137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30598" y="1306361"/>
              <a:ext cx="62331" cy="6032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167482" y="1416423"/>
              <a:ext cx="5889875" cy="150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15689" y="1449479"/>
              <a:ext cx="59315" cy="8444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75422" y="1436912"/>
              <a:ext cx="406155" cy="109581"/>
              <a:chOff x="675422" y="1436912"/>
              <a:chExt cx="406155" cy="109581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75422" y="1453500"/>
                <a:ext cx="96512" cy="7640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28233" y="1453500"/>
                <a:ext cx="96512" cy="7640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81044" y="1436912"/>
                <a:ext cx="100533" cy="109581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5" name="ZoneTexte 14"/>
          <p:cNvSpPr txBox="1"/>
          <p:nvPr/>
        </p:nvSpPr>
        <p:spPr>
          <a:xfrm>
            <a:off x="-45755" y="0"/>
            <a:ext cx="1824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INDEX Part2</a:t>
            </a:r>
            <a:br>
              <a:rPr lang="fr-FR" dirty="0" smtClean="0"/>
            </a:br>
            <a:r>
              <a:rPr lang="fr-FR" dirty="0" smtClean="0"/>
              <a:t>scroll down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696684" y="544611"/>
            <a:ext cx="10530041" cy="4209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2478773" y="591962"/>
            <a:ext cx="287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LES TRESORS DE ONE PIECE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5" name="Add to Cart"/>
          <p:cNvSpPr>
            <a:spLocks noChangeAspect="1" noEditPoints="1"/>
          </p:cNvSpPr>
          <p:nvPr/>
        </p:nvSpPr>
        <p:spPr bwMode="auto">
          <a:xfrm>
            <a:off x="11837625" y="628478"/>
            <a:ext cx="267808" cy="276007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5047070" y="1024470"/>
            <a:ext cx="109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Populaire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6247507" y="1024470"/>
            <a:ext cx="135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Promotions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7619565" y="1024470"/>
            <a:ext cx="151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Nouveautés</a:t>
            </a:r>
            <a:endParaRPr lang="fr-FR" dirty="0"/>
          </a:p>
        </p:txBody>
      </p:sp>
      <p:cxnSp>
        <p:nvCxnSpPr>
          <p:cNvPr id="33" name="Connecteur droit 32"/>
          <p:cNvCxnSpPr/>
          <p:nvPr/>
        </p:nvCxnSpPr>
        <p:spPr>
          <a:xfrm>
            <a:off x="6139794" y="1071443"/>
            <a:ext cx="0" cy="2406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7569045" y="1078741"/>
            <a:ext cx="0" cy="2406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1813765" y="663203"/>
            <a:ext cx="3937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1815693" y="757728"/>
            <a:ext cx="3937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1817622" y="840681"/>
            <a:ext cx="3937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Add User"/>
          <p:cNvSpPr>
            <a:spLocks noChangeAspect="1" noEditPoints="1"/>
          </p:cNvSpPr>
          <p:nvPr/>
        </p:nvSpPr>
        <p:spPr bwMode="auto">
          <a:xfrm>
            <a:off x="11300345" y="567339"/>
            <a:ext cx="401756" cy="393955"/>
          </a:xfrm>
          <a:custGeom>
            <a:avLst/>
            <a:gdLst>
              <a:gd name="T0" fmla="*/ 147 w 668"/>
              <a:gd name="T1" fmla="*/ 65 h 661"/>
              <a:gd name="T2" fmla="*/ 136 w 668"/>
              <a:gd name="T3" fmla="*/ 231 h 661"/>
              <a:gd name="T4" fmla="*/ 161 w 668"/>
              <a:gd name="T5" fmla="*/ 274 h 661"/>
              <a:gd name="T6" fmla="*/ 184 w 668"/>
              <a:gd name="T7" fmla="*/ 331 h 661"/>
              <a:gd name="T8" fmla="*/ 189 w 668"/>
              <a:gd name="T9" fmla="*/ 384 h 661"/>
              <a:gd name="T10" fmla="*/ 97 w 668"/>
              <a:gd name="T11" fmla="*/ 437 h 661"/>
              <a:gd name="T12" fmla="*/ 1 w 668"/>
              <a:gd name="T13" fmla="*/ 554 h 661"/>
              <a:gd name="T14" fmla="*/ 334 w 668"/>
              <a:gd name="T15" fmla="*/ 568 h 661"/>
              <a:gd name="T16" fmla="*/ 31 w 668"/>
              <a:gd name="T17" fmla="*/ 541 h 661"/>
              <a:gd name="T18" fmla="*/ 108 w 668"/>
              <a:gd name="T19" fmla="*/ 462 h 661"/>
              <a:gd name="T20" fmla="*/ 215 w 668"/>
              <a:gd name="T21" fmla="*/ 393 h 661"/>
              <a:gd name="T22" fmla="*/ 216 w 668"/>
              <a:gd name="T23" fmla="*/ 389 h 661"/>
              <a:gd name="T24" fmla="*/ 217 w 668"/>
              <a:gd name="T25" fmla="*/ 324 h 661"/>
              <a:gd name="T26" fmla="*/ 206 w 668"/>
              <a:gd name="T27" fmla="*/ 315 h 661"/>
              <a:gd name="T28" fmla="*/ 186 w 668"/>
              <a:gd name="T29" fmla="*/ 265 h 661"/>
              <a:gd name="T30" fmla="*/ 174 w 668"/>
              <a:gd name="T31" fmla="*/ 253 h 661"/>
              <a:gd name="T32" fmla="*/ 163 w 668"/>
              <a:gd name="T33" fmla="*/ 228 h 661"/>
              <a:gd name="T34" fmla="*/ 175 w 668"/>
              <a:gd name="T35" fmla="*/ 208 h 661"/>
              <a:gd name="T36" fmla="*/ 171 w 668"/>
              <a:gd name="T37" fmla="*/ 76 h 661"/>
              <a:gd name="T38" fmla="*/ 316 w 668"/>
              <a:gd name="T39" fmla="*/ 43 h 661"/>
              <a:gd name="T40" fmla="*/ 325 w 668"/>
              <a:gd name="T41" fmla="*/ 50 h 661"/>
              <a:gd name="T42" fmla="*/ 375 w 668"/>
              <a:gd name="T43" fmla="*/ 110 h 661"/>
              <a:gd name="T44" fmla="*/ 359 w 668"/>
              <a:gd name="T45" fmla="*/ 208 h 661"/>
              <a:gd name="T46" fmla="*/ 372 w 668"/>
              <a:gd name="T47" fmla="*/ 228 h 661"/>
              <a:gd name="T48" fmla="*/ 361 w 668"/>
              <a:gd name="T49" fmla="*/ 253 h 661"/>
              <a:gd name="T50" fmla="*/ 349 w 668"/>
              <a:gd name="T51" fmla="*/ 265 h 661"/>
              <a:gd name="T52" fmla="*/ 330 w 668"/>
              <a:gd name="T53" fmla="*/ 316 h 661"/>
              <a:gd name="T54" fmla="*/ 319 w 668"/>
              <a:gd name="T55" fmla="*/ 324 h 661"/>
              <a:gd name="T56" fmla="*/ 320 w 668"/>
              <a:gd name="T57" fmla="*/ 389 h 661"/>
              <a:gd name="T58" fmla="*/ 321 w 668"/>
              <a:gd name="T59" fmla="*/ 393 h 661"/>
              <a:gd name="T60" fmla="*/ 359 w 668"/>
              <a:gd name="T61" fmla="*/ 400 h 661"/>
              <a:gd name="T62" fmla="*/ 346 w 668"/>
              <a:gd name="T63" fmla="*/ 337 h 661"/>
              <a:gd name="T64" fmla="*/ 362 w 668"/>
              <a:gd name="T65" fmla="*/ 314 h 661"/>
              <a:gd name="T66" fmla="*/ 386 w 668"/>
              <a:gd name="T67" fmla="*/ 267 h 661"/>
              <a:gd name="T68" fmla="*/ 390 w 668"/>
              <a:gd name="T69" fmla="*/ 199 h 661"/>
              <a:gd name="T70" fmla="*/ 384 w 668"/>
              <a:gd name="T71" fmla="*/ 54 h 661"/>
              <a:gd name="T72" fmla="*/ 266 w 668"/>
              <a:gd name="T73" fmla="*/ 0 h 661"/>
              <a:gd name="T74" fmla="*/ 508 w 668"/>
              <a:gd name="T75" fmla="*/ 341 h 661"/>
              <a:gd name="T76" fmla="*/ 508 w 668"/>
              <a:gd name="T77" fmla="*/ 661 h 661"/>
              <a:gd name="T78" fmla="*/ 508 w 668"/>
              <a:gd name="T79" fmla="*/ 341 h 661"/>
              <a:gd name="T80" fmla="*/ 641 w 668"/>
              <a:gd name="T81" fmla="*/ 501 h 661"/>
              <a:gd name="T82" fmla="*/ 374 w 668"/>
              <a:gd name="T83" fmla="*/ 501 h 661"/>
              <a:gd name="T84" fmla="*/ 494 w 668"/>
              <a:gd name="T85" fmla="*/ 421 h 661"/>
              <a:gd name="T86" fmla="*/ 428 w 668"/>
              <a:gd name="T87" fmla="*/ 488 h 661"/>
              <a:gd name="T88" fmla="*/ 494 w 668"/>
              <a:gd name="T89" fmla="*/ 514 h 661"/>
              <a:gd name="T90" fmla="*/ 521 w 668"/>
              <a:gd name="T91" fmla="*/ 581 h 661"/>
              <a:gd name="T92" fmla="*/ 588 w 668"/>
              <a:gd name="T93" fmla="*/ 514 h 661"/>
              <a:gd name="T94" fmla="*/ 521 w 668"/>
              <a:gd name="T95" fmla="*/ 488 h 661"/>
              <a:gd name="T96" fmla="*/ 494 w 668"/>
              <a:gd name="T97" fmla="*/ 421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68" h="661">
                <a:moveTo>
                  <a:pt x="266" y="0"/>
                </a:moveTo>
                <a:cubicBezTo>
                  <a:pt x="204" y="1"/>
                  <a:pt x="164" y="26"/>
                  <a:pt x="147" y="65"/>
                </a:cubicBezTo>
                <a:cubicBezTo>
                  <a:pt x="131" y="103"/>
                  <a:pt x="134" y="150"/>
                  <a:pt x="146" y="198"/>
                </a:cubicBezTo>
                <a:cubicBezTo>
                  <a:pt x="140" y="206"/>
                  <a:pt x="135" y="216"/>
                  <a:pt x="136" y="231"/>
                </a:cubicBezTo>
                <a:cubicBezTo>
                  <a:pt x="138" y="244"/>
                  <a:pt x="144" y="257"/>
                  <a:pt x="149" y="267"/>
                </a:cubicBezTo>
                <a:cubicBezTo>
                  <a:pt x="153" y="271"/>
                  <a:pt x="157" y="272"/>
                  <a:pt x="161" y="274"/>
                </a:cubicBezTo>
                <a:cubicBezTo>
                  <a:pt x="164" y="288"/>
                  <a:pt x="168" y="302"/>
                  <a:pt x="174" y="314"/>
                </a:cubicBezTo>
                <a:cubicBezTo>
                  <a:pt x="177" y="320"/>
                  <a:pt x="181" y="326"/>
                  <a:pt x="184" y="331"/>
                </a:cubicBezTo>
                <a:cubicBezTo>
                  <a:pt x="186" y="334"/>
                  <a:pt x="188" y="335"/>
                  <a:pt x="190" y="337"/>
                </a:cubicBezTo>
                <a:cubicBezTo>
                  <a:pt x="190" y="353"/>
                  <a:pt x="191" y="367"/>
                  <a:pt x="189" y="384"/>
                </a:cubicBezTo>
                <a:cubicBezTo>
                  <a:pt x="185" y="395"/>
                  <a:pt x="175" y="403"/>
                  <a:pt x="158" y="412"/>
                </a:cubicBezTo>
                <a:cubicBezTo>
                  <a:pt x="141" y="420"/>
                  <a:pt x="119" y="428"/>
                  <a:pt x="97" y="437"/>
                </a:cubicBezTo>
                <a:cubicBezTo>
                  <a:pt x="75" y="447"/>
                  <a:pt x="52" y="458"/>
                  <a:pt x="34" y="477"/>
                </a:cubicBezTo>
                <a:cubicBezTo>
                  <a:pt x="16" y="495"/>
                  <a:pt x="3" y="520"/>
                  <a:pt x="1" y="554"/>
                </a:cubicBezTo>
                <a:lnTo>
                  <a:pt x="0" y="568"/>
                </a:lnTo>
                <a:lnTo>
                  <a:pt x="334" y="568"/>
                </a:lnTo>
                <a:lnTo>
                  <a:pt x="326" y="541"/>
                </a:lnTo>
                <a:lnTo>
                  <a:pt x="31" y="541"/>
                </a:lnTo>
                <a:cubicBezTo>
                  <a:pt x="34" y="522"/>
                  <a:pt x="42" y="507"/>
                  <a:pt x="53" y="495"/>
                </a:cubicBezTo>
                <a:cubicBezTo>
                  <a:pt x="67" y="481"/>
                  <a:pt x="87" y="471"/>
                  <a:pt x="108" y="462"/>
                </a:cubicBezTo>
                <a:cubicBezTo>
                  <a:pt x="128" y="453"/>
                  <a:pt x="151" y="445"/>
                  <a:pt x="170" y="435"/>
                </a:cubicBezTo>
                <a:cubicBezTo>
                  <a:pt x="190" y="426"/>
                  <a:pt x="207" y="413"/>
                  <a:pt x="215" y="393"/>
                </a:cubicBezTo>
                <a:lnTo>
                  <a:pt x="216" y="391"/>
                </a:lnTo>
                <a:lnTo>
                  <a:pt x="216" y="389"/>
                </a:lnTo>
                <a:cubicBezTo>
                  <a:pt x="218" y="367"/>
                  <a:pt x="217" y="351"/>
                  <a:pt x="217" y="332"/>
                </a:cubicBezTo>
                <a:lnTo>
                  <a:pt x="217" y="324"/>
                </a:lnTo>
                <a:lnTo>
                  <a:pt x="210" y="320"/>
                </a:lnTo>
                <a:cubicBezTo>
                  <a:pt x="211" y="321"/>
                  <a:pt x="208" y="319"/>
                  <a:pt x="206" y="315"/>
                </a:cubicBezTo>
                <a:cubicBezTo>
                  <a:pt x="203" y="312"/>
                  <a:pt x="200" y="307"/>
                  <a:pt x="198" y="302"/>
                </a:cubicBezTo>
                <a:cubicBezTo>
                  <a:pt x="192" y="291"/>
                  <a:pt x="187" y="277"/>
                  <a:pt x="186" y="265"/>
                </a:cubicBezTo>
                <a:lnTo>
                  <a:pt x="185" y="254"/>
                </a:lnTo>
                <a:lnTo>
                  <a:pt x="174" y="253"/>
                </a:lnTo>
                <a:cubicBezTo>
                  <a:pt x="174" y="253"/>
                  <a:pt x="173" y="254"/>
                  <a:pt x="170" y="251"/>
                </a:cubicBezTo>
                <a:cubicBezTo>
                  <a:pt x="168" y="247"/>
                  <a:pt x="164" y="241"/>
                  <a:pt x="163" y="228"/>
                </a:cubicBezTo>
                <a:cubicBezTo>
                  <a:pt x="161" y="222"/>
                  <a:pt x="165" y="217"/>
                  <a:pt x="167" y="213"/>
                </a:cubicBezTo>
                <a:lnTo>
                  <a:pt x="175" y="208"/>
                </a:lnTo>
                <a:lnTo>
                  <a:pt x="173" y="198"/>
                </a:lnTo>
                <a:cubicBezTo>
                  <a:pt x="160" y="150"/>
                  <a:pt x="158" y="106"/>
                  <a:pt x="171" y="76"/>
                </a:cubicBezTo>
                <a:cubicBezTo>
                  <a:pt x="184" y="46"/>
                  <a:pt x="211" y="27"/>
                  <a:pt x="266" y="26"/>
                </a:cubicBezTo>
                <a:cubicBezTo>
                  <a:pt x="293" y="26"/>
                  <a:pt x="311" y="34"/>
                  <a:pt x="316" y="43"/>
                </a:cubicBezTo>
                <a:lnTo>
                  <a:pt x="319" y="49"/>
                </a:lnTo>
                <a:lnTo>
                  <a:pt x="325" y="50"/>
                </a:lnTo>
                <a:cubicBezTo>
                  <a:pt x="344" y="52"/>
                  <a:pt x="355" y="59"/>
                  <a:pt x="362" y="70"/>
                </a:cubicBezTo>
                <a:cubicBezTo>
                  <a:pt x="370" y="80"/>
                  <a:pt x="374" y="94"/>
                  <a:pt x="375" y="110"/>
                </a:cubicBezTo>
                <a:cubicBezTo>
                  <a:pt x="377" y="142"/>
                  <a:pt x="368" y="180"/>
                  <a:pt x="363" y="197"/>
                </a:cubicBezTo>
                <a:lnTo>
                  <a:pt x="359" y="208"/>
                </a:lnTo>
                <a:lnTo>
                  <a:pt x="368" y="213"/>
                </a:lnTo>
                <a:cubicBezTo>
                  <a:pt x="368" y="213"/>
                  <a:pt x="374" y="217"/>
                  <a:pt x="372" y="228"/>
                </a:cubicBezTo>
                <a:cubicBezTo>
                  <a:pt x="371" y="241"/>
                  <a:pt x="367" y="248"/>
                  <a:pt x="365" y="251"/>
                </a:cubicBezTo>
                <a:cubicBezTo>
                  <a:pt x="362" y="254"/>
                  <a:pt x="361" y="253"/>
                  <a:pt x="361" y="253"/>
                </a:cubicBezTo>
                <a:lnTo>
                  <a:pt x="350" y="254"/>
                </a:lnTo>
                <a:lnTo>
                  <a:pt x="349" y="265"/>
                </a:lnTo>
                <a:cubicBezTo>
                  <a:pt x="348" y="277"/>
                  <a:pt x="343" y="291"/>
                  <a:pt x="338" y="302"/>
                </a:cubicBezTo>
                <a:cubicBezTo>
                  <a:pt x="335" y="307"/>
                  <a:pt x="332" y="312"/>
                  <a:pt x="330" y="316"/>
                </a:cubicBezTo>
                <a:cubicBezTo>
                  <a:pt x="327" y="319"/>
                  <a:pt x="325" y="321"/>
                  <a:pt x="326" y="320"/>
                </a:cubicBezTo>
                <a:lnTo>
                  <a:pt x="319" y="324"/>
                </a:lnTo>
                <a:lnTo>
                  <a:pt x="319" y="332"/>
                </a:lnTo>
                <a:cubicBezTo>
                  <a:pt x="319" y="351"/>
                  <a:pt x="318" y="367"/>
                  <a:pt x="320" y="389"/>
                </a:cubicBezTo>
                <a:lnTo>
                  <a:pt x="320" y="391"/>
                </a:lnTo>
                <a:lnTo>
                  <a:pt x="321" y="393"/>
                </a:lnTo>
                <a:cubicBezTo>
                  <a:pt x="325" y="404"/>
                  <a:pt x="333" y="416"/>
                  <a:pt x="345" y="423"/>
                </a:cubicBezTo>
                <a:lnTo>
                  <a:pt x="359" y="400"/>
                </a:lnTo>
                <a:cubicBezTo>
                  <a:pt x="353" y="397"/>
                  <a:pt x="349" y="391"/>
                  <a:pt x="347" y="384"/>
                </a:cubicBezTo>
                <a:cubicBezTo>
                  <a:pt x="345" y="367"/>
                  <a:pt x="345" y="353"/>
                  <a:pt x="346" y="337"/>
                </a:cubicBezTo>
                <a:cubicBezTo>
                  <a:pt x="347" y="335"/>
                  <a:pt x="350" y="334"/>
                  <a:pt x="351" y="331"/>
                </a:cubicBezTo>
                <a:cubicBezTo>
                  <a:pt x="355" y="326"/>
                  <a:pt x="358" y="320"/>
                  <a:pt x="362" y="314"/>
                </a:cubicBezTo>
                <a:cubicBezTo>
                  <a:pt x="367" y="302"/>
                  <a:pt x="371" y="288"/>
                  <a:pt x="374" y="274"/>
                </a:cubicBezTo>
                <a:cubicBezTo>
                  <a:pt x="378" y="272"/>
                  <a:pt x="382" y="271"/>
                  <a:pt x="386" y="267"/>
                </a:cubicBezTo>
                <a:cubicBezTo>
                  <a:pt x="392" y="259"/>
                  <a:pt x="397" y="247"/>
                  <a:pt x="399" y="231"/>
                </a:cubicBezTo>
                <a:cubicBezTo>
                  <a:pt x="400" y="216"/>
                  <a:pt x="396" y="206"/>
                  <a:pt x="390" y="199"/>
                </a:cubicBezTo>
                <a:cubicBezTo>
                  <a:pt x="396" y="178"/>
                  <a:pt x="404" y="143"/>
                  <a:pt x="402" y="108"/>
                </a:cubicBezTo>
                <a:cubicBezTo>
                  <a:pt x="400" y="89"/>
                  <a:pt x="395" y="70"/>
                  <a:pt x="384" y="54"/>
                </a:cubicBezTo>
                <a:cubicBezTo>
                  <a:pt x="373" y="40"/>
                  <a:pt x="356" y="29"/>
                  <a:pt x="335" y="25"/>
                </a:cubicBezTo>
                <a:cubicBezTo>
                  <a:pt x="321" y="7"/>
                  <a:pt x="296" y="0"/>
                  <a:pt x="266" y="0"/>
                </a:cubicBezTo>
                <a:lnTo>
                  <a:pt x="266" y="0"/>
                </a:lnTo>
                <a:close/>
                <a:moveTo>
                  <a:pt x="508" y="341"/>
                </a:moveTo>
                <a:cubicBezTo>
                  <a:pt x="419" y="341"/>
                  <a:pt x="348" y="413"/>
                  <a:pt x="348" y="501"/>
                </a:cubicBezTo>
                <a:cubicBezTo>
                  <a:pt x="348" y="589"/>
                  <a:pt x="419" y="661"/>
                  <a:pt x="508" y="661"/>
                </a:cubicBezTo>
                <a:cubicBezTo>
                  <a:pt x="596" y="661"/>
                  <a:pt x="668" y="589"/>
                  <a:pt x="668" y="501"/>
                </a:cubicBezTo>
                <a:cubicBezTo>
                  <a:pt x="668" y="413"/>
                  <a:pt x="596" y="341"/>
                  <a:pt x="508" y="341"/>
                </a:cubicBezTo>
                <a:close/>
                <a:moveTo>
                  <a:pt x="508" y="368"/>
                </a:moveTo>
                <a:cubicBezTo>
                  <a:pt x="581" y="368"/>
                  <a:pt x="641" y="427"/>
                  <a:pt x="641" y="501"/>
                </a:cubicBezTo>
                <a:cubicBezTo>
                  <a:pt x="641" y="575"/>
                  <a:pt x="581" y="634"/>
                  <a:pt x="508" y="634"/>
                </a:cubicBezTo>
                <a:cubicBezTo>
                  <a:pt x="434" y="634"/>
                  <a:pt x="374" y="575"/>
                  <a:pt x="374" y="501"/>
                </a:cubicBezTo>
                <a:cubicBezTo>
                  <a:pt x="374" y="427"/>
                  <a:pt x="434" y="368"/>
                  <a:pt x="508" y="368"/>
                </a:cubicBezTo>
                <a:close/>
                <a:moveTo>
                  <a:pt x="494" y="421"/>
                </a:moveTo>
                <a:lnTo>
                  <a:pt x="494" y="488"/>
                </a:lnTo>
                <a:lnTo>
                  <a:pt x="428" y="488"/>
                </a:lnTo>
                <a:lnTo>
                  <a:pt x="428" y="514"/>
                </a:lnTo>
                <a:lnTo>
                  <a:pt x="494" y="514"/>
                </a:lnTo>
                <a:lnTo>
                  <a:pt x="494" y="581"/>
                </a:lnTo>
                <a:lnTo>
                  <a:pt x="521" y="581"/>
                </a:lnTo>
                <a:lnTo>
                  <a:pt x="521" y="514"/>
                </a:lnTo>
                <a:lnTo>
                  <a:pt x="588" y="514"/>
                </a:lnTo>
                <a:lnTo>
                  <a:pt x="588" y="488"/>
                </a:lnTo>
                <a:lnTo>
                  <a:pt x="521" y="488"/>
                </a:lnTo>
                <a:lnTo>
                  <a:pt x="521" y="421"/>
                </a:lnTo>
                <a:lnTo>
                  <a:pt x="494" y="421"/>
                </a:lnTo>
                <a:close/>
              </a:path>
            </a:pathLst>
          </a:custGeom>
          <a:solidFill>
            <a:srgbClr val="5F5F5F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258249" y="5248060"/>
            <a:ext cx="2507128" cy="1609940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2" name="Image 9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096" y="5265276"/>
            <a:ext cx="1568616" cy="1568616"/>
          </a:xfrm>
          <a:prstGeom prst="rect">
            <a:avLst/>
          </a:prstGeom>
        </p:spPr>
      </p:pic>
      <p:sp>
        <p:nvSpPr>
          <p:cNvPr id="55" name="Rectangle 54">
            <a:hlinkClick r:id="rId13" action="ppaction://hlinksldjump"/>
          </p:cNvPr>
          <p:cNvSpPr/>
          <p:nvPr/>
        </p:nvSpPr>
        <p:spPr>
          <a:xfrm>
            <a:off x="2261641" y="2021049"/>
            <a:ext cx="2507128" cy="443762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6" name="Image 55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890" y="2118469"/>
            <a:ext cx="1800828" cy="1800828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84" y="4061900"/>
            <a:ext cx="550762" cy="550762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443" y="4061900"/>
            <a:ext cx="550762" cy="550762"/>
          </a:xfrm>
          <a:prstGeom prst="rect">
            <a:avLst/>
          </a:prstGeom>
        </p:spPr>
      </p:pic>
      <p:pic>
        <p:nvPicPr>
          <p:cNvPr id="59" name="Image 5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372" y="4052221"/>
            <a:ext cx="560441" cy="560441"/>
          </a:xfrm>
          <a:prstGeom prst="rect">
            <a:avLst/>
          </a:prstGeom>
        </p:spPr>
      </p:pic>
      <p:pic>
        <p:nvPicPr>
          <p:cNvPr id="60" name="Image 59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976" y="4052220"/>
            <a:ext cx="560441" cy="560441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136" y="3035992"/>
            <a:ext cx="239787" cy="239787"/>
          </a:xfrm>
          <a:prstGeom prst="rect">
            <a:avLst/>
          </a:prstGeom>
        </p:spPr>
      </p:pic>
      <p:sp>
        <p:nvSpPr>
          <p:cNvPr id="61" name="ZoneTexte 60"/>
          <p:cNvSpPr txBox="1"/>
          <p:nvPr/>
        </p:nvSpPr>
        <p:spPr>
          <a:xfrm>
            <a:off x="2356784" y="5507732"/>
            <a:ext cx="139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74,90 €</a:t>
            </a:r>
            <a:endParaRPr lang="fr-FR" dirty="0"/>
          </a:p>
        </p:txBody>
      </p:sp>
      <p:sp>
        <p:nvSpPr>
          <p:cNvPr id="62" name="Rectangle à coins arrondis 61"/>
          <p:cNvSpPr/>
          <p:nvPr/>
        </p:nvSpPr>
        <p:spPr>
          <a:xfrm>
            <a:off x="2375741" y="5944686"/>
            <a:ext cx="2265707" cy="42844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62"/>
          <p:cNvSpPr txBox="1"/>
          <p:nvPr/>
        </p:nvSpPr>
        <p:spPr>
          <a:xfrm>
            <a:off x="2536646" y="5989630"/>
            <a:ext cx="227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AJOUTER AU PANIER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631668" y="2021049"/>
            <a:ext cx="2507128" cy="2769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5" name="Image 64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663" y="2069311"/>
            <a:ext cx="1316042" cy="1969374"/>
          </a:xfrm>
          <a:prstGeom prst="rect">
            <a:avLst/>
          </a:prstGeom>
        </p:spPr>
      </p:pic>
      <p:sp>
        <p:nvSpPr>
          <p:cNvPr id="66" name="ZoneTexte 65"/>
          <p:cNvSpPr txBox="1"/>
          <p:nvPr/>
        </p:nvSpPr>
        <p:spPr>
          <a:xfrm>
            <a:off x="6443706" y="4429677"/>
            <a:ext cx="139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39,90 €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2296366" y="4722733"/>
            <a:ext cx="24724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Figurine </a:t>
            </a:r>
            <a:r>
              <a:rPr lang="fr-FR" sz="1400" dirty="0" err="1" smtClean="0"/>
              <a:t>Roronoa</a:t>
            </a:r>
            <a:r>
              <a:rPr lang="fr-FR" sz="1400" dirty="0" smtClean="0"/>
              <a:t> </a:t>
            </a:r>
            <a:r>
              <a:rPr lang="fr-FR" sz="1400" dirty="0" err="1" smtClean="0"/>
              <a:t>Zoro</a:t>
            </a:r>
            <a:r>
              <a:rPr lang="fr-FR" sz="1400" dirty="0" smtClean="0"/>
              <a:t> – </a:t>
            </a:r>
            <a:r>
              <a:rPr lang="fr-FR" sz="1400" dirty="0" err="1" smtClean="0"/>
              <a:t>Grandista</a:t>
            </a:r>
            <a:r>
              <a:rPr lang="fr-FR" sz="1400" dirty="0" smtClean="0"/>
              <a:t> Manga Dimension– 28 cm</a:t>
            </a:r>
            <a:endParaRPr lang="fr-FR" sz="1400" dirty="0"/>
          </a:p>
        </p:txBody>
      </p:sp>
      <p:sp>
        <p:nvSpPr>
          <p:cNvPr id="68" name="ZoneTexte 67"/>
          <p:cNvSpPr txBox="1"/>
          <p:nvPr/>
        </p:nvSpPr>
        <p:spPr>
          <a:xfrm>
            <a:off x="5714482" y="3965686"/>
            <a:ext cx="2341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Statuette Law–</a:t>
            </a:r>
            <a:r>
              <a:rPr lang="fr-FR" sz="1400" dirty="0" err="1" smtClean="0"/>
              <a:t>Ishibansho</a:t>
            </a:r>
            <a:r>
              <a:rPr lang="fr-FR" sz="1400" dirty="0" smtClean="0"/>
              <a:t>– 27 cm</a:t>
            </a:r>
            <a:endParaRPr lang="fr-FR" sz="1400" dirty="0"/>
          </a:p>
        </p:txBody>
      </p:sp>
      <p:sp>
        <p:nvSpPr>
          <p:cNvPr id="69" name="Rectangle 68"/>
          <p:cNvSpPr/>
          <p:nvPr/>
        </p:nvSpPr>
        <p:spPr>
          <a:xfrm>
            <a:off x="2252805" y="2190197"/>
            <a:ext cx="895509" cy="28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2219463" y="2174562"/>
            <a:ext cx="104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Nouveauté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640479" y="2157132"/>
            <a:ext cx="607028" cy="2812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ZoneTexte 71"/>
          <p:cNvSpPr txBox="1"/>
          <p:nvPr/>
        </p:nvSpPr>
        <p:spPr>
          <a:xfrm>
            <a:off x="5617495" y="2142175"/>
            <a:ext cx="104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Promo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73" name="ZoneTexte 72"/>
          <p:cNvSpPr txBox="1"/>
          <p:nvPr/>
        </p:nvSpPr>
        <p:spPr>
          <a:xfrm>
            <a:off x="5657816" y="4425813"/>
            <a:ext cx="107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trike="sngStrike" dirty="0"/>
              <a:t>5</a:t>
            </a:r>
            <a:r>
              <a:rPr lang="fr-FR" strike="sngStrike" dirty="0" smtClean="0"/>
              <a:t>9,90 €</a:t>
            </a:r>
            <a:endParaRPr lang="fr-FR" strike="sngStrike" dirty="0"/>
          </a:p>
        </p:txBody>
      </p:sp>
      <p:sp>
        <p:nvSpPr>
          <p:cNvPr id="74" name="Rectangle 73"/>
          <p:cNvSpPr/>
          <p:nvPr/>
        </p:nvSpPr>
        <p:spPr>
          <a:xfrm>
            <a:off x="8990135" y="2021049"/>
            <a:ext cx="2507128" cy="2769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5" name="Image 74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891" y="2035666"/>
            <a:ext cx="1747259" cy="1747259"/>
          </a:xfrm>
          <a:prstGeom prst="rect">
            <a:avLst/>
          </a:prstGeom>
        </p:spPr>
      </p:pic>
      <p:sp>
        <p:nvSpPr>
          <p:cNvPr id="76" name="ZoneTexte 75"/>
          <p:cNvSpPr txBox="1"/>
          <p:nvPr/>
        </p:nvSpPr>
        <p:spPr>
          <a:xfrm>
            <a:off x="9130495" y="3870309"/>
            <a:ext cx="2341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Casquette Chopper</a:t>
            </a:r>
            <a:endParaRPr lang="fr-FR" sz="1400" dirty="0"/>
          </a:p>
        </p:txBody>
      </p:sp>
      <p:sp>
        <p:nvSpPr>
          <p:cNvPr id="77" name="ZoneTexte 76"/>
          <p:cNvSpPr txBox="1"/>
          <p:nvPr/>
        </p:nvSpPr>
        <p:spPr>
          <a:xfrm>
            <a:off x="9222501" y="4295884"/>
            <a:ext cx="139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19,90 €</a:t>
            </a:r>
            <a:endParaRPr lang="fr-FR" dirty="0"/>
          </a:p>
        </p:txBody>
      </p:sp>
      <p:sp>
        <p:nvSpPr>
          <p:cNvPr id="78" name="Rectangle 77"/>
          <p:cNvSpPr/>
          <p:nvPr/>
        </p:nvSpPr>
        <p:spPr>
          <a:xfrm>
            <a:off x="8991618" y="5201854"/>
            <a:ext cx="2507128" cy="167116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85"/>
          <p:cNvSpPr/>
          <p:nvPr/>
        </p:nvSpPr>
        <p:spPr>
          <a:xfrm>
            <a:off x="5663120" y="5248060"/>
            <a:ext cx="2507128" cy="1609940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1" name="Image 9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936" y="5275973"/>
            <a:ext cx="1568616" cy="1568616"/>
          </a:xfrm>
          <a:prstGeom prst="rect">
            <a:avLst/>
          </a:prstGeom>
        </p:spPr>
      </p:pic>
      <p:pic>
        <p:nvPicPr>
          <p:cNvPr id="93" name="Image 9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562" y="5256966"/>
            <a:ext cx="1568616" cy="1568616"/>
          </a:xfrm>
          <a:prstGeom prst="rect">
            <a:avLst/>
          </a:prstGeom>
        </p:spPr>
      </p:pic>
      <p:pic>
        <p:nvPicPr>
          <p:cNvPr id="94" name="Image 93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305" y="589275"/>
            <a:ext cx="344146" cy="34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01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687851" y="0"/>
            <a:ext cx="10530041" cy="6873017"/>
            <a:chOff x="595683" y="1261242"/>
            <a:chExt cx="6668464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3" y="1600037"/>
              <a:ext cx="6668462" cy="40137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3" cy="3401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13500" y="1456014"/>
              <a:ext cx="94501" cy="7137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30598" y="1306361"/>
              <a:ext cx="62331" cy="6032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167482" y="1416423"/>
              <a:ext cx="5889875" cy="150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15689" y="1449479"/>
              <a:ext cx="59315" cy="8444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75422" y="1436912"/>
              <a:ext cx="406155" cy="109581"/>
              <a:chOff x="675422" y="1436912"/>
              <a:chExt cx="406155" cy="109581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75422" y="1453500"/>
                <a:ext cx="96512" cy="7640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28233" y="1453500"/>
                <a:ext cx="96512" cy="7640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81044" y="1436912"/>
                <a:ext cx="100533" cy="109581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5" name="ZoneTexte 14"/>
          <p:cNvSpPr txBox="1"/>
          <p:nvPr/>
        </p:nvSpPr>
        <p:spPr>
          <a:xfrm>
            <a:off x="10777" y="-40961"/>
            <a:ext cx="1674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INDEX Part3</a:t>
            </a:r>
            <a:br>
              <a:rPr lang="fr-FR" dirty="0" smtClean="0"/>
            </a:br>
            <a:r>
              <a:rPr lang="fr-FR" dirty="0" smtClean="0"/>
              <a:t>scroll down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696684" y="544611"/>
            <a:ext cx="10530041" cy="4209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2478773" y="591962"/>
            <a:ext cx="287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LES TRESORS DE ONE PIECE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5" name="Add to Cart"/>
          <p:cNvSpPr>
            <a:spLocks noChangeAspect="1" noEditPoints="1"/>
          </p:cNvSpPr>
          <p:nvPr/>
        </p:nvSpPr>
        <p:spPr bwMode="auto">
          <a:xfrm>
            <a:off x="11837625" y="628478"/>
            <a:ext cx="267808" cy="276007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5047070" y="1024470"/>
            <a:ext cx="109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Populaire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6247507" y="1024470"/>
            <a:ext cx="135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Promotions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7619565" y="1024470"/>
            <a:ext cx="151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Nouveautés</a:t>
            </a:r>
            <a:endParaRPr lang="fr-FR" dirty="0"/>
          </a:p>
        </p:txBody>
      </p:sp>
      <p:cxnSp>
        <p:nvCxnSpPr>
          <p:cNvPr id="33" name="Connecteur droit 32"/>
          <p:cNvCxnSpPr/>
          <p:nvPr/>
        </p:nvCxnSpPr>
        <p:spPr>
          <a:xfrm>
            <a:off x="6139794" y="1071443"/>
            <a:ext cx="0" cy="2406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7569045" y="1078741"/>
            <a:ext cx="0" cy="2406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1813765" y="663203"/>
            <a:ext cx="3937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1815693" y="757728"/>
            <a:ext cx="3937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1817622" y="840681"/>
            <a:ext cx="3937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Add User"/>
          <p:cNvSpPr>
            <a:spLocks noChangeAspect="1" noEditPoints="1"/>
          </p:cNvSpPr>
          <p:nvPr/>
        </p:nvSpPr>
        <p:spPr bwMode="auto">
          <a:xfrm>
            <a:off x="11300345" y="567339"/>
            <a:ext cx="401756" cy="393955"/>
          </a:xfrm>
          <a:custGeom>
            <a:avLst/>
            <a:gdLst>
              <a:gd name="T0" fmla="*/ 147 w 668"/>
              <a:gd name="T1" fmla="*/ 65 h 661"/>
              <a:gd name="T2" fmla="*/ 136 w 668"/>
              <a:gd name="T3" fmla="*/ 231 h 661"/>
              <a:gd name="T4" fmla="*/ 161 w 668"/>
              <a:gd name="T5" fmla="*/ 274 h 661"/>
              <a:gd name="T6" fmla="*/ 184 w 668"/>
              <a:gd name="T7" fmla="*/ 331 h 661"/>
              <a:gd name="T8" fmla="*/ 189 w 668"/>
              <a:gd name="T9" fmla="*/ 384 h 661"/>
              <a:gd name="T10" fmla="*/ 97 w 668"/>
              <a:gd name="T11" fmla="*/ 437 h 661"/>
              <a:gd name="T12" fmla="*/ 1 w 668"/>
              <a:gd name="T13" fmla="*/ 554 h 661"/>
              <a:gd name="T14" fmla="*/ 334 w 668"/>
              <a:gd name="T15" fmla="*/ 568 h 661"/>
              <a:gd name="T16" fmla="*/ 31 w 668"/>
              <a:gd name="T17" fmla="*/ 541 h 661"/>
              <a:gd name="T18" fmla="*/ 108 w 668"/>
              <a:gd name="T19" fmla="*/ 462 h 661"/>
              <a:gd name="T20" fmla="*/ 215 w 668"/>
              <a:gd name="T21" fmla="*/ 393 h 661"/>
              <a:gd name="T22" fmla="*/ 216 w 668"/>
              <a:gd name="T23" fmla="*/ 389 h 661"/>
              <a:gd name="T24" fmla="*/ 217 w 668"/>
              <a:gd name="T25" fmla="*/ 324 h 661"/>
              <a:gd name="T26" fmla="*/ 206 w 668"/>
              <a:gd name="T27" fmla="*/ 315 h 661"/>
              <a:gd name="T28" fmla="*/ 186 w 668"/>
              <a:gd name="T29" fmla="*/ 265 h 661"/>
              <a:gd name="T30" fmla="*/ 174 w 668"/>
              <a:gd name="T31" fmla="*/ 253 h 661"/>
              <a:gd name="T32" fmla="*/ 163 w 668"/>
              <a:gd name="T33" fmla="*/ 228 h 661"/>
              <a:gd name="T34" fmla="*/ 175 w 668"/>
              <a:gd name="T35" fmla="*/ 208 h 661"/>
              <a:gd name="T36" fmla="*/ 171 w 668"/>
              <a:gd name="T37" fmla="*/ 76 h 661"/>
              <a:gd name="T38" fmla="*/ 316 w 668"/>
              <a:gd name="T39" fmla="*/ 43 h 661"/>
              <a:gd name="T40" fmla="*/ 325 w 668"/>
              <a:gd name="T41" fmla="*/ 50 h 661"/>
              <a:gd name="T42" fmla="*/ 375 w 668"/>
              <a:gd name="T43" fmla="*/ 110 h 661"/>
              <a:gd name="T44" fmla="*/ 359 w 668"/>
              <a:gd name="T45" fmla="*/ 208 h 661"/>
              <a:gd name="T46" fmla="*/ 372 w 668"/>
              <a:gd name="T47" fmla="*/ 228 h 661"/>
              <a:gd name="T48" fmla="*/ 361 w 668"/>
              <a:gd name="T49" fmla="*/ 253 h 661"/>
              <a:gd name="T50" fmla="*/ 349 w 668"/>
              <a:gd name="T51" fmla="*/ 265 h 661"/>
              <a:gd name="T52" fmla="*/ 330 w 668"/>
              <a:gd name="T53" fmla="*/ 316 h 661"/>
              <a:gd name="T54" fmla="*/ 319 w 668"/>
              <a:gd name="T55" fmla="*/ 324 h 661"/>
              <a:gd name="T56" fmla="*/ 320 w 668"/>
              <a:gd name="T57" fmla="*/ 389 h 661"/>
              <a:gd name="T58" fmla="*/ 321 w 668"/>
              <a:gd name="T59" fmla="*/ 393 h 661"/>
              <a:gd name="T60" fmla="*/ 359 w 668"/>
              <a:gd name="T61" fmla="*/ 400 h 661"/>
              <a:gd name="T62" fmla="*/ 346 w 668"/>
              <a:gd name="T63" fmla="*/ 337 h 661"/>
              <a:gd name="T64" fmla="*/ 362 w 668"/>
              <a:gd name="T65" fmla="*/ 314 h 661"/>
              <a:gd name="T66" fmla="*/ 386 w 668"/>
              <a:gd name="T67" fmla="*/ 267 h 661"/>
              <a:gd name="T68" fmla="*/ 390 w 668"/>
              <a:gd name="T69" fmla="*/ 199 h 661"/>
              <a:gd name="T70" fmla="*/ 384 w 668"/>
              <a:gd name="T71" fmla="*/ 54 h 661"/>
              <a:gd name="T72" fmla="*/ 266 w 668"/>
              <a:gd name="T73" fmla="*/ 0 h 661"/>
              <a:gd name="T74" fmla="*/ 508 w 668"/>
              <a:gd name="T75" fmla="*/ 341 h 661"/>
              <a:gd name="T76" fmla="*/ 508 w 668"/>
              <a:gd name="T77" fmla="*/ 661 h 661"/>
              <a:gd name="T78" fmla="*/ 508 w 668"/>
              <a:gd name="T79" fmla="*/ 341 h 661"/>
              <a:gd name="T80" fmla="*/ 641 w 668"/>
              <a:gd name="T81" fmla="*/ 501 h 661"/>
              <a:gd name="T82" fmla="*/ 374 w 668"/>
              <a:gd name="T83" fmla="*/ 501 h 661"/>
              <a:gd name="T84" fmla="*/ 494 w 668"/>
              <a:gd name="T85" fmla="*/ 421 h 661"/>
              <a:gd name="T86" fmla="*/ 428 w 668"/>
              <a:gd name="T87" fmla="*/ 488 h 661"/>
              <a:gd name="T88" fmla="*/ 494 w 668"/>
              <a:gd name="T89" fmla="*/ 514 h 661"/>
              <a:gd name="T90" fmla="*/ 521 w 668"/>
              <a:gd name="T91" fmla="*/ 581 h 661"/>
              <a:gd name="T92" fmla="*/ 588 w 668"/>
              <a:gd name="T93" fmla="*/ 514 h 661"/>
              <a:gd name="T94" fmla="*/ 521 w 668"/>
              <a:gd name="T95" fmla="*/ 488 h 661"/>
              <a:gd name="T96" fmla="*/ 494 w 668"/>
              <a:gd name="T97" fmla="*/ 421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68" h="661">
                <a:moveTo>
                  <a:pt x="266" y="0"/>
                </a:moveTo>
                <a:cubicBezTo>
                  <a:pt x="204" y="1"/>
                  <a:pt x="164" y="26"/>
                  <a:pt x="147" y="65"/>
                </a:cubicBezTo>
                <a:cubicBezTo>
                  <a:pt x="131" y="103"/>
                  <a:pt x="134" y="150"/>
                  <a:pt x="146" y="198"/>
                </a:cubicBezTo>
                <a:cubicBezTo>
                  <a:pt x="140" y="206"/>
                  <a:pt x="135" y="216"/>
                  <a:pt x="136" y="231"/>
                </a:cubicBezTo>
                <a:cubicBezTo>
                  <a:pt x="138" y="244"/>
                  <a:pt x="144" y="257"/>
                  <a:pt x="149" y="267"/>
                </a:cubicBezTo>
                <a:cubicBezTo>
                  <a:pt x="153" y="271"/>
                  <a:pt x="157" y="272"/>
                  <a:pt x="161" y="274"/>
                </a:cubicBezTo>
                <a:cubicBezTo>
                  <a:pt x="164" y="288"/>
                  <a:pt x="168" y="302"/>
                  <a:pt x="174" y="314"/>
                </a:cubicBezTo>
                <a:cubicBezTo>
                  <a:pt x="177" y="320"/>
                  <a:pt x="181" y="326"/>
                  <a:pt x="184" y="331"/>
                </a:cubicBezTo>
                <a:cubicBezTo>
                  <a:pt x="186" y="334"/>
                  <a:pt x="188" y="335"/>
                  <a:pt x="190" y="337"/>
                </a:cubicBezTo>
                <a:cubicBezTo>
                  <a:pt x="190" y="353"/>
                  <a:pt x="191" y="367"/>
                  <a:pt x="189" y="384"/>
                </a:cubicBezTo>
                <a:cubicBezTo>
                  <a:pt x="185" y="395"/>
                  <a:pt x="175" y="403"/>
                  <a:pt x="158" y="412"/>
                </a:cubicBezTo>
                <a:cubicBezTo>
                  <a:pt x="141" y="420"/>
                  <a:pt x="119" y="428"/>
                  <a:pt x="97" y="437"/>
                </a:cubicBezTo>
                <a:cubicBezTo>
                  <a:pt x="75" y="447"/>
                  <a:pt x="52" y="458"/>
                  <a:pt x="34" y="477"/>
                </a:cubicBezTo>
                <a:cubicBezTo>
                  <a:pt x="16" y="495"/>
                  <a:pt x="3" y="520"/>
                  <a:pt x="1" y="554"/>
                </a:cubicBezTo>
                <a:lnTo>
                  <a:pt x="0" y="568"/>
                </a:lnTo>
                <a:lnTo>
                  <a:pt x="334" y="568"/>
                </a:lnTo>
                <a:lnTo>
                  <a:pt x="326" y="541"/>
                </a:lnTo>
                <a:lnTo>
                  <a:pt x="31" y="541"/>
                </a:lnTo>
                <a:cubicBezTo>
                  <a:pt x="34" y="522"/>
                  <a:pt x="42" y="507"/>
                  <a:pt x="53" y="495"/>
                </a:cubicBezTo>
                <a:cubicBezTo>
                  <a:pt x="67" y="481"/>
                  <a:pt x="87" y="471"/>
                  <a:pt x="108" y="462"/>
                </a:cubicBezTo>
                <a:cubicBezTo>
                  <a:pt x="128" y="453"/>
                  <a:pt x="151" y="445"/>
                  <a:pt x="170" y="435"/>
                </a:cubicBezTo>
                <a:cubicBezTo>
                  <a:pt x="190" y="426"/>
                  <a:pt x="207" y="413"/>
                  <a:pt x="215" y="393"/>
                </a:cubicBezTo>
                <a:lnTo>
                  <a:pt x="216" y="391"/>
                </a:lnTo>
                <a:lnTo>
                  <a:pt x="216" y="389"/>
                </a:lnTo>
                <a:cubicBezTo>
                  <a:pt x="218" y="367"/>
                  <a:pt x="217" y="351"/>
                  <a:pt x="217" y="332"/>
                </a:cubicBezTo>
                <a:lnTo>
                  <a:pt x="217" y="324"/>
                </a:lnTo>
                <a:lnTo>
                  <a:pt x="210" y="320"/>
                </a:lnTo>
                <a:cubicBezTo>
                  <a:pt x="211" y="321"/>
                  <a:pt x="208" y="319"/>
                  <a:pt x="206" y="315"/>
                </a:cubicBezTo>
                <a:cubicBezTo>
                  <a:pt x="203" y="312"/>
                  <a:pt x="200" y="307"/>
                  <a:pt x="198" y="302"/>
                </a:cubicBezTo>
                <a:cubicBezTo>
                  <a:pt x="192" y="291"/>
                  <a:pt x="187" y="277"/>
                  <a:pt x="186" y="265"/>
                </a:cubicBezTo>
                <a:lnTo>
                  <a:pt x="185" y="254"/>
                </a:lnTo>
                <a:lnTo>
                  <a:pt x="174" y="253"/>
                </a:lnTo>
                <a:cubicBezTo>
                  <a:pt x="174" y="253"/>
                  <a:pt x="173" y="254"/>
                  <a:pt x="170" y="251"/>
                </a:cubicBezTo>
                <a:cubicBezTo>
                  <a:pt x="168" y="247"/>
                  <a:pt x="164" y="241"/>
                  <a:pt x="163" y="228"/>
                </a:cubicBezTo>
                <a:cubicBezTo>
                  <a:pt x="161" y="222"/>
                  <a:pt x="165" y="217"/>
                  <a:pt x="167" y="213"/>
                </a:cubicBezTo>
                <a:lnTo>
                  <a:pt x="175" y="208"/>
                </a:lnTo>
                <a:lnTo>
                  <a:pt x="173" y="198"/>
                </a:lnTo>
                <a:cubicBezTo>
                  <a:pt x="160" y="150"/>
                  <a:pt x="158" y="106"/>
                  <a:pt x="171" y="76"/>
                </a:cubicBezTo>
                <a:cubicBezTo>
                  <a:pt x="184" y="46"/>
                  <a:pt x="211" y="27"/>
                  <a:pt x="266" y="26"/>
                </a:cubicBezTo>
                <a:cubicBezTo>
                  <a:pt x="293" y="26"/>
                  <a:pt x="311" y="34"/>
                  <a:pt x="316" y="43"/>
                </a:cubicBezTo>
                <a:lnTo>
                  <a:pt x="319" y="49"/>
                </a:lnTo>
                <a:lnTo>
                  <a:pt x="325" y="50"/>
                </a:lnTo>
                <a:cubicBezTo>
                  <a:pt x="344" y="52"/>
                  <a:pt x="355" y="59"/>
                  <a:pt x="362" y="70"/>
                </a:cubicBezTo>
                <a:cubicBezTo>
                  <a:pt x="370" y="80"/>
                  <a:pt x="374" y="94"/>
                  <a:pt x="375" y="110"/>
                </a:cubicBezTo>
                <a:cubicBezTo>
                  <a:pt x="377" y="142"/>
                  <a:pt x="368" y="180"/>
                  <a:pt x="363" y="197"/>
                </a:cubicBezTo>
                <a:lnTo>
                  <a:pt x="359" y="208"/>
                </a:lnTo>
                <a:lnTo>
                  <a:pt x="368" y="213"/>
                </a:lnTo>
                <a:cubicBezTo>
                  <a:pt x="368" y="213"/>
                  <a:pt x="374" y="217"/>
                  <a:pt x="372" y="228"/>
                </a:cubicBezTo>
                <a:cubicBezTo>
                  <a:pt x="371" y="241"/>
                  <a:pt x="367" y="248"/>
                  <a:pt x="365" y="251"/>
                </a:cubicBezTo>
                <a:cubicBezTo>
                  <a:pt x="362" y="254"/>
                  <a:pt x="361" y="253"/>
                  <a:pt x="361" y="253"/>
                </a:cubicBezTo>
                <a:lnTo>
                  <a:pt x="350" y="254"/>
                </a:lnTo>
                <a:lnTo>
                  <a:pt x="349" y="265"/>
                </a:lnTo>
                <a:cubicBezTo>
                  <a:pt x="348" y="277"/>
                  <a:pt x="343" y="291"/>
                  <a:pt x="338" y="302"/>
                </a:cubicBezTo>
                <a:cubicBezTo>
                  <a:pt x="335" y="307"/>
                  <a:pt x="332" y="312"/>
                  <a:pt x="330" y="316"/>
                </a:cubicBezTo>
                <a:cubicBezTo>
                  <a:pt x="327" y="319"/>
                  <a:pt x="325" y="321"/>
                  <a:pt x="326" y="320"/>
                </a:cubicBezTo>
                <a:lnTo>
                  <a:pt x="319" y="324"/>
                </a:lnTo>
                <a:lnTo>
                  <a:pt x="319" y="332"/>
                </a:lnTo>
                <a:cubicBezTo>
                  <a:pt x="319" y="351"/>
                  <a:pt x="318" y="367"/>
                  <a:pt x="320" y="389"/>
                </a:cubicBezTo>
                <a:lnTo>
                  <a:pt x="320" y="391"/>
                </a:lnTo>
                <a:lnTo>
                  <a:pt x="321" y="393"/>
                </a:lnTo>
                <a:cubicBezTo>
                  <a:pt x="325" y="404"/>
                  <a:pt x="333" y="416"/>
                  <a:pt x="345" y="423"/>
                </a:cubicBezTo>
                <a:lnTo>
                  <a:pt x="359" y="400"/>
                </a:lnTo>
                <a:cubicBezTo>
                  <a:pt x="353" y="397"/>
                  <a:pt x="349" y="391"/>
                  <a:pt x="347" y="384"/>
                </a:cubicBezTo>
                <a:cubicBezTo>
                  <a:pt x="345" y="367"/>
                  <a:pt x="345" y="353"/>
                  <a:pt x="346" y="337"/>
                </a:cubicBezTo>
                <a:cubicBezTo>
                  <a:pt x="347" y="335"/>
                  <a:pt x="350" y="334"/>
                  <a:pt x="351" y="331"/>
                </a:cubicBezTo>
                <a:cubicBezTo>
                  <a:pt x="355" y="326"/>
                  <a:pt x="358" y="320"/>
                  <a:pt x="362" y="314"/>
                </a:cubicBezTo>
                <a:cubicBezTo>
                  <a:pt x="367" y="302"/>
                  <a:pt x="371" y="288"/>
                  <a:pt x="374" y="274"/>
                </a:cubicBezTo>
                <a:cubicBezTo>
                  <a:pt x="378" y="272"/>
                  <a:pt x="382" y="271"/>
                  <a:pt x="386" y="267"/>
                </a:cubicBezTo>
                <a:cubicBezTo>
                  <a:pt x="392" y="259"/>
                  <a:pt x="397" y="247"/>
                  <a:pt x="399" y="231"/>
                </a:cubicBezTo>
                <a:cubicBezTo>
                  <a:pt x="400" y="216"/>
                  <a:pt x="396" y="206"/>
                  <a:pt x="390" y="199"/>
                </a:cubicBezTo>
                <a:cubicBezTo>
                  <a:pt x="396" y="178"/>
                  <a:pt x="404" y="143"/>
                  <a:pt x="402" y="108"/>
                </a:cubicBezTo>
                <a:cubicBezTo>
                  <a:pt x="400" y="89"/>
                  <a:pt x="395" y="70"/>
                  <a:pt x="384" y="54"/>
                </a:cubicBezTo>
                <a:cubicBezTo>
                  <a:pt x="373" y="40"/>
                  <a:pt x="356" y="29"/>
                  <a:pt x="335" y="25"/>
                </a:cubicBezTo>
                <a:cubicBezTo>
                  <a:pt x="321" y="7"/>
                  <a:pt x="296" y="0"/>
                  <a:pt x="266" y="0"/>
                </a:cubicBezTo>
                <a:lnTo>
                  <a:pt x="266" y="0"/>
                </a:lnTo>
                <a:close/>
                <a:moveTo>
                  <a:pt x="508" y="341"/>
                </a:moveTo>
                <a:cubicBezTo>
                  <a:pt x="419" y="341"/>
                  <a:pt x="348" y="413"/>
                  <a:pt x="348" y="501"/>
                </a:cubicBezTo>
                <a:cubicBezTo>
                  <a:pt x="348" y="589"/>
                  <a:pt x="419" y="661"/>
                  <a:pt x="508" y="661"/>
                </a:cubicBezTo>
                <a:cubicBezTo>
                  <a:pt x="596" y="661"/>
                  <a:pt x="668" y="589"/>
                  <a:pt x="668" y="501"/>
                </a:cubicBezTo>
                <a:cubicBezTo>
                  <a:pt x="668" y="413"/>
                  <a:pt x="596" y="341"/>
                  <a:pt x="508" y="341"/>
                </a:cubicBezTo>
                <a:close/>
                <a:moveTo>
                  <a:pt x="508" y="368"/>
                </a:moveTo>
                <a:cubicBezTo>
                  <a:pt x="581" y="368"/>
                  <a:pt x="641" y="427"/>
                  <a:pt x="641" y="501"/>
                </a:cubicBezTo>
                <a:cubicBezTo>
                  <a:pt x="641" y="575"/>
                  <a:pt x="581" y="634"/>
                  <a:pt x="508" y="634"/>
                </a:cubicBezTo>
                <a:cubicBezTo>
                  <a:pt x="434" y="634"/>
                  <a:pt x="374" y="575"/>
                  <a:pt x="374" y="501"/>
                </a:cubicBezTo>
                <a:cubicBezTo>
                  <a:pt x="374" y="427"/>
                  <a:pt x="434" y="368"/>
                  <a:pt x="508" y="368"/>
                </a:cubicBezTo>
                <a:close/>
                <a:moveTo>
                  <a:pt x="494" y="421"/>
                </a:moveTo>
                <a:lnTo>
                  <a:pt x="494" y="488"/>
                </a:lnTo>
                <a:lnTo>
                  <a:pt x="428" y="488"/>
                </a:lnTo>
                <a:lnTo>
                  <a:pt x="428" y="514"/>
                </a:lnTo>
                <a:lnTo>
                  <a:pt x="494" y="514"/>
                </a:lnTo>
                <a:lnTo>
                  <a:pt x="494" y="581"/>
                </a:lnTo>
                <a:lnTo>
                  <a:pt x="521" y="581"/>
                </a:lnTo>
                <a:lnTo>
                  <a:pt x="521" y="514"/>
                </a:lnTo>
                <a:lnTo>
                  <a:pt x="588" y="514"/>
                </a:lnTo>
                <a:lnTo>
                  <a:pt x="588" y="488"/>
                </a:lnTo>
                <a:lnTo>
                  <a:pt x="521" y="488"/>
                </a:lnTo>
                <a:lnTo>
                  <a:pt x="521" y="421"/>
                </a:lnTo>
                <a:lnTo>
                  <a:pt x="494" y="421"/>
                </a:lnTo>
                <a:close/>
              </a:path>
            </a:pathLst>
          </a:custGeom>
          <a:solidFill>
            <a:srgbClr val="5F5F5F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273201" y="2051981"/>
            <a:ext cx="2507128" cy="2769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0" name="Image 7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768" y="2083302"/>
            <a:ext cx="1835993" cy="1835993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2792386" y="3950616"/>
            <a:ext cx="2245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Porte clés Chopper</a:t>
            </a:r>
            <a:endParaRPr lang="fr-FR" sz="1400" dirty="0"/>
          </a:p>
        </p:txBody>
      </p:sp>
      <p:sp>
        <p:nvSpPr>
          <p:cNvPr id="18" name="ZoneTexte 17"/>
          <p:cNvSpPr txBox="1"/>
          <p:nvPr/>
        </p:nvSpPr>
        <p:spPr>
          <a:xfrm>
            <a:off x="2376252" y="4401870"/>
            <a:ext cx="128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4,90€</a:t>
            </a:r>
            <a:endParaRPr lang="fr-FR" dirty="0"/>
          </a:p>
        </p:txBody>
      </p:sp>
      <p:sp>
        <p:nvSpPr>
          <p:cNvPr id="83" name="Rectangle 82"/>
          <p:cNvSpPr/>
          <p:nvPr/>
        </p:nvSpPr>
        <p:spPr>
          <a:xfrm>
            <a:off x="5631668" y="2028347"/>
            <a:ext cx="2507128" cy="2769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4" name="Image 8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235" y="2059668"/>
            <a:ext cx="1835993" cy="1835993"/>
          </a:xfrm>
          <a:prstGeom prst="rect">
            <a:avLst/>
          </a:prstGeom>
        </p:spPr>
      </p:pic>
      <p:sp>
        <p:nvSpPr>
          <p:cNvPr id="85" name="ZoneTexte 84"/>
          <p:cNvSpPr txBox="1"/>
          <p:nvPr/>
        </p:nvSpPr>
        <p:spPr>
          <a:xfrm>
            <a:off x="6150853" y="3926982"/>
            <a:ext cx="2245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Porte clés Chopper</a:t>
            </a:r>
            <a:endParaRPr lang="fr-FR" sz="1400" dirty="0"/>
          </a:p>
        </p:txBody>
      </p:sp>
      <p:sp>
        <p:nvSpPr>
          <p:cNvPr id="87" name="ZoneTexte 86"/>
          <p:cNvSpPr txBox="1"/>
          <p:nvPr/>
        </p:nvSpPr>
        <p:spPr>
          <a:xfrm>
            <a:off x="5734719" y="4378236"/>
            <a:ext cx="128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4,90€</a:t>
            </a:r>
            <a:endParaRPr lang="fr-FR" dirty="0"/>
          </a:p>
        </p:txBody>
      </p:sp>
      <p:sp>
        <p:nvSpPr>
          <p:cNvPr id="88" name="Rectangle 87"/>
          <p:cNvSpPr/>
          <p:nvPr/>
        </p:nvSpPr>
        <p:spPr>
          <a:xfrm>
            <a:off x="8990135" y="2004713"/>
            <a:ext cx="2507128" cy="2769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9" name="Image 8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702" y="2036034"/>
            <a:ext cx="1835993" cy="1835993"/>
          </a:xfrm>
          <a:prstGeom prst="rect">
            <a:avLst/>
          </a:prstGeom>
        </p:spPr>
      </p:pic>
      <p:sp>
        <p:nvSpPr>
          <p:cNvPr id="90" name="ZoneTexte 89"/>
          <p:cNvSpPr txBox="1"/>
          <p:nvPr/>
        </p:nvSpPr>
        <p:spPr>
          <a:xfrm>
            <a:off x="9509320" y="3903348"/>
            <a:ext cx="2245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Porte clés Chopper</a:t>
            </a:r>
            <a:endParaRPr lang="fr-FR" sz="1400" dirty="0"/>
          </a:p>
        </p:txBody>
      </p:sp>
      <p:sp>
        <p:nvSpPr>
          <p:cNvPr id="94" name="ZoneTexte 93"/>
          <p:cNvSpPr txBox="1"/>
          <p:nvPr/>
        </p:nvSpPr>
        <p:spPr>
          <a:xfrm>
            <a:off x="9093186" y="4354602"/>
            <a:ext cx="128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4,90€</a:t>
            </a:r>
            <a:endParaRPr lang="fr-FR" dirty="0"/>
          </a:p>
        </p:txBody>
      </p:sp>
      <p:sp>
        <p:nvSpPr>
          <p:cNvPr id="95" name="Rectangle 94"/>
          <p:cNvSpPr/>
          <p:nvPr/>
        </p:nvSpPr>
        <p:spPr>
          <a:xfrm>
            <a:off x="1696684" y="5513608"/>
            <a:ext cx="10530041" cy="135940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1949838" y="5494724"/>
            <a:ext cx="128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NOS INFOS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600" y="611813"/>
            <a:ext cx="296598" cy="296598"/>
          </a:xfrm>
          <a:prstGeom prst="rect">
            <a:avLst/>
          </a:prstGeom>
        </p:spPr>
      </p:pic>
      <p:sp>
        <p:nvSpPr>
          <p:cNvPr id="21" name="ZoneTexte 20"/>
          <p:cNvSpPr txBox="1"/>
          <p:nvPr/>
        </p:nvSpPr>
        <p:spPr>
          <a:xfrm>
            <a:off x="2455117" y="6041982"/>
            <a:ext cx="1329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>
                    <a:lumMod val="85000"/>
                  </a:schemeClr>
                </a:solidFill>
              </a:rPr>
              <a:t>Infos livraison</a:t>
            </a:r>
            <a:endParaRPr lang="fr-FR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7" name="ZoneTexte 96"/>
          <p:cNvSpPr txBox="1"/>
          <p:nvPr/>
        </p:nvSpPr>
        <p:spPr>
          <a:xfrm>
            <a:off x="2455114" y="6304035"/>
            <a:ext cx="1721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>
                    <a:lumMod val="85000"/>
                  </a:schemeClr>
                </a:solidFill>
              </a:rPr>
              <a:t>Infos </a:t>
            </a:r>
            <a:r>
              <a:rPr lang="fr-FR" sz="1200" dirty="0" err="1" smtClean="0">
                <a:solidFill>
                  <a:schemeClr val="bg1">
                    <a:lumMod val="85000"/>
                  </a:schemeClr>
                </a:solidFill>
              </a:rPr>
              <a:t>pré-commande</a:t>
            </a:r>
            <a:endParaRPr lang="fr-FR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2455117" y="5791711"/>
            <a:ext cx="1329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>
                    <a:lumMod val="85000"/>
                  </a:schemeClr>
                </a:solidFill>
              </a:rPr>
              <a:t>Nous contacter</a:t>
            </a:r>
            <a:endParaRPr lang="fr-FR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2424867" y="6556942"/>
            <a:ext cx="2515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>
                    <a:lumMod val="85000"/>
                  </a:schemeClr>
                </a:solidFill>
              </a:rPr>
              <a:t>Conditions générales de ventes</a:t>
            </a:r>
            <a:endParaRPr lang="fr-FR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8544684" y="5585996"/>
            <a:ext cx="3647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INSCRIPTION A NOTRE NEWSLETTER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8217381" y="5864056"/>
            <a:ext cx="4259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>
                    <a:lumMod val="65000"/>
                  </a:schemeClr>
                </a:solidFill>
              </a:rPr>
              <a:t>Pour être tenu informer des dernières nouveautés et promos</a:t>
            </a:r>
            <a:endParaRPr lang="fr-FR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217381" y="6195454"/>
            <a:ext cx="2414865" cy="315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8202710" y="6168353"/>
            <a:ext cx="2613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>
                <a:solidFill>
                  <a:schemeClr val="bg1">
                    <a:lumMod val="65000"/>
                  </a:schemeClr>
                </a:solidFill>
              </a:rPr>
              <a:t>Adresse email</a:t>
            </a:r>
            <a:endParaRPr lang="fr-FR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10719095" y="6193252"/>
            <a:ext cx="1335525" cy="32871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10815984" y="6199130"/>
            <a:ext cx="1594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JE M’ABONNE</a:t>
            </a:r>
            <a:endParaRPr lang="fr-FR" sz="1400" dirty="0">
              <a:solidFill>
                <a:schemeClr val="bg1"/>
              </a:solidFill>
            </a:endParaRPr>
          </a:p>
        </p:txBody>
      </p:sp>
      <p:pic>
        <p:nvPicPr>
          <p:cNvPr id="35" name="Image 3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279" y="6149700"/>
            <a:ext cx="540202" cy="606850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630" y="6168353"/>
            <a:ext cx="536503" cy="57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09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687851" y="0"/>
            <a:ext cx="10530041" cy="6873017"/>
            <a:chOff x="595683" y="1261242"/>
            <a:chExt cx="6668464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3" y="1600037"/>
              <a:ext cx="6668462" cy="40137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3" cy="3401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13500" y="1456014"/>
              <a:ext cx="94501" cy="7137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30598" y="1306361"/>
              <a:ext cx="62331" cy="6032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167482" y="1416423"/>
              <a:ext cx="5889875" cy="150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15689" y="1449479"/>
              <a:ext cx="59315" cy="8444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75422" y="1436912"/>
              <a:ext cx="406155" cy="109581"/>
              <a:chOff x="675422" y="1436912"/>
              <a:chExt cx="406155" cy="109581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75422" y="1453500"/>
                <a:ext cx="96512" cy="7640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28233" y="1453500"/>
                <a:ext cx="96512" cy="7640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81044" y="1436912"/>
                <a:ext cx="100533" cy="109581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6" name="Rectangle 15"/>
          <p:cNvSpPr/>
          <p:nvPr/>
        </p:nvSpPr>
        <p:spPr>
          <a:xfrm>
            <a:off x="1696684" y="544610"/>
            <a:ext cx="10530041" cy="124568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905106" y="788817"/>
            <a:ext cx="4620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LES TRESORS DE ONE PIECE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0424159" y="573942"/>
            <a:ext cx="2595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Inscription/Connexion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940273" y="1395663"/>
            <a:ext cx="95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HOME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366361" y="1392614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FIGURINES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8940265" y="143885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VETEMENTS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620578" y="142096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DVD &amp; BLU-RAY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5047070" y="1400453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LIVRES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10769064" y="143885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GOODIES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5" name="Add to Cart"/>
          <p:cNvSpPr>
            <a:spLocks noChangeAspect="1" noEditPoints="1"/>
          </p:cNvSpPr>
          <p:nvPr/>
        </p:nvSpPr>
        <p:spPr bwMode="auto">
          <a:xfrm>
            <a:off x="11723079" y="933916"/>
            <a:ext cx="284765" cy="293483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897204" y="1919235"/>
            <a:ext cx="8135886" cy="48131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6" name="Image 3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901" y="2034506"/>
            <a:ext cx="4043304" cy="4043304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3003476" y="2161960"/>
            <a:ext cx="996297" cy="95268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3003475" y="3144999"/>
            <a:ext cx="996297" cy="952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3003475" y="4135061"/>
            <a:ext cx="996297" cy="952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3003475" y="5125125"/>
            <a:ext cx="996297" cy="952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320" y="2198758"/>
            <a:ext cx="888606" cy="888606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396" y="3159781"/>
            <a:ext cx="942454" cy="942454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560" y="4187422"/>
            <a:ext cx="890116" cy="890116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559" y="5151615"/>
            <a:ext cx="910213" cy="910213"/>
          </a:xfrm>
          <a:prstGeom prst="rect">
            <a:avLst/>
          </a:prstGeom>
        </p:spPr>
      </p:pic>
      <p:sp>
        <p:nvSpPr>
          <p:cNvPr id="45" name="ZoneTexte 44"/>
          <p:cNvSpPr txBox="1"/>
          <p:nvPr/>
        </p:nvSpPr>
        <p:spPr>
          <a:xfrm>
            <a:off x="7357472" y="2091872"/>
            <a:ext cx="3183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Figurine </a:t>
            </a:r>
            <a:r>
              <a:rPr lang="fr-FR" b="1" dirty="0" err="1"/>
              <a:t>Roronoa</a:t>
            </a:r>
            <a:r>
              <a:rPr lang="fr-FR" b="1" dirty="0"/>
              <a:t> </a:t>
            </a:r>
            <a:r>
              <a:rPr lang="fr-FR" b="1" dirty="0" err="1"/>
              <a:t>Zoro</a:t>
            </a:r>
            <a:r>
              <a:rPr lang="fr-FR" b="1" dirty="0"/>
              <a:t> – </a:t>
            </a:r>
            <a:r>
              <a:rPr lang="fr-FR" b="1" dirty="0" err="1"/>
              <a:t>Grandista</a:t>
            </a:r>
            <a:r>
              <a:rPr lang="fr-FR" b="1" dirty="0"/>
              <a:t> Manga </a:t>
            </a:r>
            <a:r>
              <a:rPr lang="fr-FR" b="1" dirty="0" smtClean="0"/>
              <a:t>Dimension</a:t>
            </a:r>
            <a:endParaRPr lang="fr-FR" b="1" dirty="0"/>
          </a:p>
          <a:p>
            <a:endParaRPr lang="fr-FR" dirty="0"/>
          </a:p>
        </p:txBody>
      </p:sp>
      <p:sp>
        <p:nvSpPr>
          <p:cNvPr id="46" name="ZoneTexte 45"/>
          <p:cNvSpPr txBox="1"/>
          <p:nvPr/>
        </p:nvSpPr>
        <p:spPr>
          <a:xfrm>
            <a:off x="7357469" y="2682727"/>
            <a:ext cx="2958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>
                <a:solidFill>
                  <a:schemeClr val="bg1">
                    <a:lumMod val="50000"/>
                  </a:schemeClr>
                </a:solidFill>
              </a:rPr>
              <a:t>Description 28 cm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Lorem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ipsum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dolor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sit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consectetur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adipiscing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elit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  <p:sp>
        <p:nvSpPr>
          <p:cNvPr id="48" name="ZoneTexte 47"/>
          <p:cNvSpPr txBox="1"/>
          <p:nvPr/>
        </p:nvSpPr>
        <p:spPr>
          <a:xfrm>
            <a:off x="7357469" y="3335715"/>
            <a:ext cx="188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74,90 € </a:t>
            </a:r>
            <a:endParaRPr lang="fr-FR" dirty="0"/>
          </a:p>
        </p:txBody>
      </p:sp>
      <p:sp>
        <p:nvSpPr>
          <p:cNvPr id="49" name="Rectangle 48"/>
          <p:cNvSpPr/>
          <p:nvPr/>
        </p:nvSpPr>
        <p:spPr>
          <a:xfrm>
            <a:off x="7474886" y="4325815"/>
            <a:ext cx="422031" cy="41922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7966169" y="4325815"/>
            <a:ext cx="184436" cy="41922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4" name="Connecteur droit 53"/>
          <p:cNvCxnSpPr>
            <a:stCxn id="50" idx="1"/>
            <a:endCxn id="50" idx="3"/>
          </p:cNvCxnSpPr>
          <p:nvPr/>
        </p:nvCxnSpPr>
        <p:spPr>
          <a:xfrm>
            <a:off x="7966169" y="4535427"/>
            <a:ext cx="184436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/>
          <p:cNvSpPr txBox="1"/>
          <p:nvPr/>
        </p:nvSpPr>
        <p:spPr>
          <a:xfrm>
            <a:off x="7909657" y="4263148"/>
            <a:ext cx="207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^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ZoneTexte 56"/>
          <p:cNvSpPr txBox="1"/>
          <p:nvPr/>
        </p:nvSpPr>
        <p:spPr>
          <a:xfrm flipV="1">
            <a:off x="8041058" y="4445596"/>
            <a:ext cx="14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^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7381061" y="4032063"/>
            <a:ext cx="745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2">
                    <a:lumMod val="75000"/>
                  </a:schemeClr>
                </a:solidFill>
              </a:rPr>
              <a:t>Quantité</a:t>
            </a:r>
            <a:endParaRPr lang="fr-FR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7495173" y="4243039"/>
            <a:ext cx="378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fr-FR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390895" y="4325815"/>
            <a:ext cx="1637360" cy="419224"/>
          </a:xfrm>
          <a:prstGeom prst="rect">
            <a:avLst/>
          </a:prstGeom>
          <a:solidFill>
            <a:srgbClr val="C0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ZoneTexte 64"/>
          <p:cNvSpPr txBox="1"/>
          <p:nvPr/>
        </p:nvSpPr>
        <p:spPr>
          <a:xfrm>
            <a:off x="8408630" y="4369647"/>
            <a:ext cx="1874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Ajouter au panier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8909" y="729"/>
            <a:ext cx="1614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Page de l’objet en vente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352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687851" y="0"/>
            <a:ext cx="10530041" cy="6873017"/>
            <a:chOff x="595683" y="1261242"/>
            <a:chExt cx="6668464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3" y="1600037"/>
              <a:ext cx="6668462" cy="40137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3" cy="3401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13500" y="1456014"/>
              <a:ext cx="94501" cy="7137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30598" y="1306361"/>
              <a:ext cx="62331" cy="6032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167482" y="1416423"/>
              <a:ext cx="5889875" cy="150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15689" y="1449479"/>
              <a:ext cx="59315" cy="8444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75422" y="1436912"/>
              <a:ext cx="406155" cy="109581"/>
              <a:chOff x="675422" y="1436912"/>
              <a:chExt cx="406155" cy="109581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75422" y="1453500"/>
                <a:ext cx="96512" cy="7640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28233" y="1453500"/>
                <a:ext cx="96512" cy="7640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81044" y="1436912"/>
                <a:ext cx="100533" cy="109581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6" name="Rectangle 15"/>
          <p:cNvSpPr/>
          <p:nvPr/>
        </p:nvSpPr>
        <p:spPr>
          <a:xfrm>
            <a:off x="1696684" y="544610"/>
            <a:ext cx="10530041" cy="124568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905106" y="788817"/>
            <a:ext cx="4620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LES TRESORS DE ONE PIECE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940273" y="1395663"/>
            <a:ext cx="95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HOME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366361" y="1392614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FIGURINES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8940265" y="143885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VETEMENTS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620578" y="142096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DVD &amp; BLU-RAY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5047070" y="1400453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LIVRES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10769064" y="143885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GOODIES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5" name="Add to Cart"/>
          <p:cNvSpPr>
            <a:spLocks noChangeAspect="1" noEditPoints="1"/>
          </p:cNvSpPr>
          <p:nvPr/>
        </p:nvSpPr>
        <p:spPr bwMode="auto">
          <a:xfrm>
            <a:off x="11723079" y="933916"/>
            <a:ext cx="284765" cy="293483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666890" y="2478559"/>
            <a:ext cx="3398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IDENTIFIEZ-VOUS</a:t>
            </a:r>
            <a:endParaRPr lang="fr-FR" b="1" dirty="0"/>
          </a:p>
        </p:txBody>
      </p:sp>
      <p:cxnSp>
        <p:nvCxnSpPr>
          <p:cNvPr id="15" name="Connecteur droit 14"/>
          <p:cNvCxnSpPr/>
          <p:nvPr/>
        </p:nvCxnSpPr>
        <p:spPr>
          <a:xfrm>
            <a:off x="2569580" y="2905246"/>
            <a:ext cx="8785116" cy="262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543243" y="3098157"/>
            <a:ext cx="4369004" cy="3107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2666890" y="3207080"/>
            <a:ext cx="3718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CREEZ VOTRE COMPTE</a:t>
            </a:r>
            <a:endParaRPr lang="fr-FR" dirty="0"/>
          </a:p>
        </p:txBody>
      </p:sp>
      <p:cxnSp>
        <p:nvCxnSpPr>
          <p:cNvPr id="30" name="Connecteur droit 29"/>
          <p:cNvCxnSpPr/>
          <p:nvPr/>
        </p:nvCxnSpPr>
        <p:spPr>
          <a:xfrm flipV="1">
            <a:off x="2569580" y="3576412"/>
            <a:ext cx="4342667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2569580" y="3660963"/>
            <a:ext cx="4776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>
                <a:solidFill>
                  <a:schemeClr val="bg1">
                    <a:lumMod val="65000"/>
                  </a:schemeClr>
                </a:solidFill>
              </a:rPr>
              <a:t>Veuillez saisir votre adresse email pour créer un compte.</a:t>
            </a:r>
            <a:endParaRPr lang="fr-FR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666890" y="4356244"/>
            <a:ext cx="4103780" cy="380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2666890" y="4048467"/>
            <a:ext cx="2152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Adresse email</a:t>
            </a:r>
            <a:endParaRPr lang="fr-FR" sz="1400" dirty="0"/>
          </a:p>
        </p:txBody>
      </p:sp>
      <p:sp>
        <p:nvSpPr>
          <p:cNvPr id="47" name="Rectangle à coins arrondis 46"/>
          <p:cNvSpPr/>
          <p:nvPr/>
        </p:nvSpPr>
        <p:spPr>
          <a:xfrm>
            <a:off x="2713721" y="4947838"/>
            <a:ext cx="2105944" cy="446096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2760553" y="5015297"/>
            <a:ext cx="2592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CREEZ VOTRE COMPTE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272134" y="3098157"/>
            <a:ext cx="4369004" cy="3107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60"/>
          <p:cNvSpPr txBox="1"/>
          <p:nvPr/>
        </p:nvSpPr>
        <p:spPr>
          <a:xfrm>
            <a:off x="7395781" y="3207080"/>
            <a:ext cx="3718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DÉJÀ INSCRIT ?</a:t>
            </a:r>
            <a:endParaRPr lang="fr-FR" dirty="0"/>
          </a:p>
        </p:txBody>
      </p:sp>
      <p:cxnSp>
        <p:nvCxnSpPr>
          <p:cNvPr id="63" name="Connecteur droit 62"/>
          <p:cNvCxnSpPr/>
          <p:nvPr/>
        </p:nvCxnSpPr>
        <p:spPr>
          <a:xfrm flipV="1">
            <a:off x="7298471" y="3576412"/>
            <a:ext cx="4342667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7395781" y="3965825"/>
            <a:ext cx="4103780" cy="380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ZoneTexte 67"/>
          <p:cNvSpPr txBox="1"/>
          <p:nvPr/>
        </p:nvSpPr>
        <p:spPr>
          <a:xfrm>
            <a:off x="7395781" y="3658048"/>
            <a:ext cx="2152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Adresse email</a:t>
            </a:r>
            <a:endParaRPr lang="fr-FR" sz="1400" dirty="0"/>
          </a:p>
        </p:txBody>
      </p:sp>
      <p:sp>
        <p:nvSpPr>
          <p:cNvPr id="69" name="Rectangle à coins arrondis 68"/>
          <p:cNvSpPr/>
          <p:nvPr/>
        </p:nvSpPr>
        <p:spPr>
          <a:xfrm>
            <a:off x="7442612" y="5543734"/>
            <a:ext cx="1382889" cy="446096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7530540" y="5611193"/>
            <a:ext cx="2592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CONNEXION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7386945" y="4418803"/>
            <a:ext cx="2152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Mot de passe</a:t>
            </a:r>
            <a:endParaRPr lang="fr-FR" sz="1400" dirty="0"/>
          </a:p>
        </p:txBody>
      </p:sp>
      <p:sp>
        <p:nvSpPr>
          <p:cNvPr id="72" name="Rectangle 71"/>
          <p:cNvSpPr/>
          <p:nvPr/>
        </p:nvSpPr>
        <p:spPr>
          <a:xfrm>
            <a:off x="7395778" y="4715609"/>
            <a:ext cx="4103780" cy="380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ZoneTexte 52"/>
          <p:cNvSpPr txBox="1"/>
          <p:nvPr/>
        </p:nvSpPr>
        <p:spPr>
          <a:xfrm>
            <a:off x="7345720" y="5095753"/>
            <a:ext cx="2642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Mot de passe oublié ?</a:t>
            </a:r>
            <a:endParaRPr lang="fr-FR" sz="1000" i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81463" y="1492"/>
            <a:ext cx="1687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Page d’inscription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38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224</Words>
  <Application>Microsoft Office PowerPoint</Application>
  <PresentationFormat>Grand écran</PresentationFormat>
  <Paragraphs>94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Guillaume Teletravail</dc:creator>
  <cp:lastModifiedBy>Guillaume Teletravail</cp:lastModifiedBy>
  <cp:revision>38</cp:revision>
  <dcterms:created xsi:type="dcterms:W3CDTF">2020-04-20T13:40:49Z</dcterms:created>
  <dcterms:modified xsi:type="dcterms:W3CDTF">2020-04-22T12:05:22Z</dcterms:modified>
</cp:coreProperties>
</file>