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61959" y="544610"/>
            <a:ext cx="10530041" cy="124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661956" y="1337911"/>
            <a:ext cx="1270535" cy="45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LES TRESORS DE ONE PIECE</a:t>
            </a:r>
            <a:endParaRPr lang="fr-FR" sz="2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Inscription/Connexion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FIGURINES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VETEMENTS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DVD &amp; BLU-RAY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GOODIES</a:t>
            </a:r>
            <a:endParaRPr lang="fr-FR" dirty="0"/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1956" y="1808189"/>
            <a:ext cx="10530044" cy="2960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TRESORS DE ONE PIECE</a:t>
            </a:r>
            <a:endParaRPr lang="fr-FR" dirty="0"/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868" y="580287"/>
            <a:ext cx="381007" cy="3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12</cp:revision>
  <dcterms:created xsi:type="dcterms:W3CDTF">2020-04-20T13:40:49Z</dcterms:created>
  <dcterms:modified xsi:type="dcterms:W3CDTF">2020-04-21T08:34:04Z</dcterms:modified>
</cp:coreProperties>
</file>