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media/image2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2" d="100"/>
          <a:sy n="112" d="100"/>
        </p:scale>
        <p:origin x="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03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96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05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13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38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66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04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89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4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14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04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" Target="slide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" Target="slide4.xml"/><Relationship Id="rId18" Type="http://schemas.openxmlformats.org/officeDocument/2006/relationships/image" Target="../media/image6.jpeg"/><Relationship Id="rId3" Type="http://schemas.openxmlformats.org/officeDocument/2006/relationships/tags" Target="../tags/tag13.xml"/><Relationship Id="rId21" Type="http://schemas.openxmlformats.org/officeDocument/2006/relationships/image" Target="../media/image9.jpg"/><Relationship Id="rId7" Type="http://schemas.openxmlformats.org/officeDocument/2006/relationships/tags" Target="../tags/tag17.xml"/><Relationship Id="rId12" Type="http://schemas.openxmlformats.org/officeDocument/2006/relationships/image" Target="../media/image1.jpg"/><Relationship Id="rId17" Type="http://schemas.openxmlformats.org/officeDocument/2006/relationships/image" Target="../media/image5.jpeg"/><Relationship Id="rId2" Type="http://schemas.openxmlformats.org/officeDocument/2006/relationships/tags" Target="../tags/tag12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15" Type="http://schemas.openxmlformats.org/officeDocument/2006/relationships/image" Target="../media/image3.jpeg"/><Relationship Id="rId10" Type="http://schemas.openxmlformats.org/officeDocument/2006/relationships/tags" Target="../tags/tag20.xml"/><Relationship Id="rId19" Type="http://schemas.openxmlformats.org/officeDocument/2006/relationships/image" Target="../media/image7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2.jpeg"/><Relationship Id="rId2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11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1.jp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5.xml"/><Relationship Id="rId15" Type="http://schemas.openxmlformats.org/officeDocument/2006/relationships/image" Target="../media/image13.png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15.jpe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14.jpeg"/><Relationship Id="rId17" Type="http://schemas.openxmlformats.org/officeDocument/2006/relationships/slide" Target="slide6.xml"/><Relationship Id="rId2" Type="http://schemas.openxmlformats.org/officeDocument/2006/relationships/tags" Target="../tags/tag32.xml"/><Relationship Id="rId16" Type="http://schemas.openxmlformats.org/officeDocument/2006/relationships/image" Target="../media/image18.jpe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5.xml"/><Relationship Id="rId15" Type="http://schemas.openxmlformats.org/officeDocument/2006/relationships/image" Target="../media/image17.jpeg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image" Target="../media/image15.jpeg"/><Relationship Id="rId18" Type="http://schemas.openxmlformats.org/officeDocument/2006/relationships/image" Target="../media/image20.jpeg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14.jpeg"/><Relationship Id="rId17" Type="http://schemas.openxmlformats.org/officeDocument/2006/relationships/image" Target="../media/image19.png"/><Relationship Id="rId2" Type="http://schemas.openxmlformats.org/officeDocument/2006/relationships/tags" Target="../tags/tag52.xml"/><Relationship Id="rId16" Type="http://schemas.openxmlformats.org/officeDocument/2006/relationships/image" Target="../media/image18.jpe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5.xml"/><Relationship Id="rId15" Type="http://schemas.openxmlformats.org/officeDocument/2006/relationships/image" Target="../media/image17.jpeg"/><Relationship Id="rId10" Type="http://schemas.openxmlformats.org/officeDocument/2006/relationships/tags" Target="../tags/tag60.xml"/><Relationship Id="rId19" Type="http://schemas.openxmlformats.org/officeDocument/2006/relationships/slide" Target="slide7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21.jpe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image" Target="../media/image26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16193" y="0"/>
            <a:ext cx="158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708256" y="1349486"/>
            <a:ext cx="1270535" cy="452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hlinkClick r:id="rId12" action="ppaction://hlinksldjump"/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85106" y="1808189"/>
            <a:ext cx="10530044" cy="2960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1723079" y="1790299"/>
            <a:ext cx="468918" cy="296689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1685960" y="2688849"/>
            <a:ext cx="590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&gt;</a:t>
            </a:r>
            <a:endParaRPr lang="fr-FR" sz="5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4820967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4820967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4820967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4867940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4875238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383836" y="3065409"/>
            <a:ext cx="64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Slideshow</a:t>
            </a:r>
            <a:r>
              <a:rPr lang="fr-FR" dirty="0" smtClean="0"/>
              <a:t> image des produits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0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22BDD6C7-5A23-43F7-995C-764535560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899259" y="934390"/>
            <a:ext cx="2377440" cy="5042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899259" y="934390"/>
            <a:ext cx="2377440" cy="4501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lign Justify"/>
          <p:cNvSpPr>
            <a:spLocks noChangeAspect="1" noEditPoints="1"/>
          </p:cNvSpPr>
          <p:nvPr/>
        </p:nvSpPr>
        <p:spPr bwMode="auto">
          <a:xfrm>
            <a:off x="4995752" y="1028697"/>
            <a:ext cx="288924" cy="261551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317782" y="980571"/>
            <a:ext cx="87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LES TRESORS DE ONE PIECE</a:t>
            </a:r>
            <a:endParaRPr lang="fr-FR" sz="900" dirty="0">
              <a:solidFill>
                <a:schemeClr val="bg1"/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06" y="1033334"/>
            <a:ext cx="256914" cy="25691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68" y="993431"/>
            <a:ext cx="296817" cy="29681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74" y="989509"/>
            <a:ext cx="310363" cy="31036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899259" y="1384557"/>
            <a:ext cx="2377440" cy="4067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363557" y="451692"/>
            <a:ext cx="277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Smartphone ouverture du menu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907805" y="942936"/>
            <a:ext cx="458955" cy="450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Multiplication 2"/>
          <p:cNvSpPr/>
          <p:nvPr/>
        </p:nvSpPr>
        <p:spPr>
          <a:xfrm>
            <a:off x="4946774" y="979589"/>
            <a:ext cx="371008" cy="3644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Line"/>
          <p:cNvCxnSpPr>
            <a:cxnSpLocks/>
          </p:cNvCxnSpPr>
          <p:nvPr/>
        </p:nvCxnSpPr>
        <p:spPr bwMode="auto">
          <a:xfrm>
            <a:off x="4893088" y="1947228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Line"/>
          <p:cNvCxnSpPr>
            <a:cxnSpLocks/>
          </p:cNvCxnSpPr>
          <p:nvPr/>
        </p:nvCxnSpPr>
        <p:spPr bwMode="auto">
          <a:xfrm>
            <a:off x="4904194" y="2509899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Line"/>
          <p:cNvCxnSpPr>
            <a:cxnSpLocks/>
          </p:cNvCxnSpPr>
          <p:nvPr/>
        </p:nvCxnSpPr>
        <p:spPr bwMode="auto">
          <a:xfrm>
            <a:off x="4906754" y="3072570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Line"/>
          <p:cNvCxnSpPr>
            <a:cxnSpLocks/>
          </p:cNvCxnSpPr>
          <p:nvPr/>
        </p:nvCxnSpPr>
        <p:spPr bwMode="auto">
          <a:xfrm>
            <a:off x="4900768" y="3635241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Line"/>
          <p:cNvCxnSpPr>
            <a:cxnSpLocks/>
          </p:cNvCxnSpPr>
          <p:nvPr/>
        </p:nvCxnSpPr>
        <p:spPr bwMode="auto">
          <a:xfrm>
            <a:off x="4911874" y="4197912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4946774" y="1552177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ACCUEIL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4946773" y="2054318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FIGURINES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4948064" y="2619167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LIVRES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4940809" y="3192563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DVD &amp; BLU-RAY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4950646" y="3723233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VETEMENTS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4984284" y="4315899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GOODIES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3" name="Line"/>
          <p:cNvCxnSpPr>
            <a:cxnSpLocks/>
          </p:cNvCxnSpPr>
          <p:nvPr/>
        </p:nvCxnSpPr>
        <p:spPr bwMode="auto">
          <a:xfrm>
            <a:off x="4893088" y="4768872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05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-45755" y="0"/>
            <a:ext cx="1824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Part2</a:t>
            </a:r>
            <a:br>
              <a:rPr lang="fr-FR" dirty="0" smtClean="0"/>
            </a:br>
            <a:r>
              <a:rPr lang="fr-FR" dirty="0" smtClean="0"/>
              <a:t>scroll down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1"/>
            <a:ext cx="10530041" cy="420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78773" y="591962"/>
            <a:ext cx="28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TRESORS DE ONE PIECE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837625" y="628478"/>
            <a:ext cx="267808" cy="276007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1024470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1024470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1024470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1071443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1078741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813765" y="663203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815693" y="757728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817622" y="840681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dd User"/>
          <p:cNvSpPr>
            <a:spLocks noChangeAspect="1" noEditPoints="1"/>
          </p:cNvSpPr>
          <p:nvPr/>
        </p:nvSpPr>
        <p:spPr bwMode="auto">
          <a:xfrm>
            <a:off x="11300345" y="567339"/>
            <a:ext cx="401756" cy="393955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258249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Image 9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96" y="5265276"/>
            <a:ext cx="1568616" cy="1568616"/>
          </a:xfrm>
          <a:prstGeom prst="rect">
            <a:avLst/>
          </a:prstGeom>
        </p:spPr>
      </p:pic>
      <p:sp>
        <p:nvSpPr>
          <p:cNvPr id="55" name="Rectangle 54">
            <a:hlinkClick r:id="rId13" action="ppaction://hlinksldjump"/>
          </p:cNvPr>
          <p:cNvSpPr/>
          <p:nvPr/>
        </p:nvSpPr>
        <p:spPr>
          <a:xfrm>
            <a:off x="2261641" y="2021049"/>
            <a:ext cx="2507128" cy="443762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90" y="2118469"/>
            <a:ext cx="1800828" cy="1800828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84" y="4061900"/>
            <a:ext cx="550762" cy="550762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43" y="4061900"/>
            <a:ext cx="550762" cy="550762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72" y="4052221"/>
            <a:ext cx="560441" cy="560441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76" y="4052220"/>
            <a:ext cx="560441" cy="56044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36" y="3035992"/>
            <a:ext cx="239787" cy="239787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2356784" y="5507732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74,90 €</a:t>
            </a:r>
            <a:endParaRPr lang="fr-FR" dirty="0"/>
          </a:p>
        </p:txBody>
      </p:sp>
      <p:sp>
        <p:nvSpPr>
          <p:cNvPr id="62" name="Rectangle à coins arrondis 61"/>
          <p:cNvSpPr/>
          <p:nvPr/>
        </p:nvSpPr>
        <p:spPr>
          <a:xfrm>
            <a:off x="2375741" y="5944686"/>
            <a:ext cx="2265707" cy="42844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2536646" y="5989630"/>
            <a:ext cx="227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AJOUTER AU PANIER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31668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5" name="Image 6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663" y="2069311"/>
            <a:ext cx="1316042" cy="1969374"/>
          </a:xfrm>
          <a:prstGeom prst="rect">
            <a:avLst/>
          </a:prstGeom>
        </p:spPr>
      </p:pic>
      <p:sp>
        <p:nvSpPr>
          <p:cNvPr id="66" name="ZoneTexte 65"/>
          <p:cNvSpPr txBox="1"/>
          <p:nvPr/>
        </p:nvSpPr>
        <p:spPr>
          <a:xfrm>
            <a:off x="6443706" y="4429677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39,90 €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2296366" y="4722733"/>
            <a:ext cx="2472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Figurine </a:t>
            </a:r>
            <a:r>
              <a:rPr lang="fr-FR" sz="1400" dirty="0" err="1" smtClean="0"/>
              <a:t>Roronoa</a:t>
            </a:r>
            <a:r>
              <a:rPr lang="fr-FR" sz="1400" dirty="0" smtClean="0"/>
              <a:t> </a:t>
            </a:r>
            <a:r>
              <a:rPr lang="fr-FR" sz="1400" dirty="0" err="1" smtClean="0"/>
              <a:t>Zoro</a:t>
            </a:r>
            <a:r>
              <a:rPr lang="fr-FR" sz="1400" dirty="0" smtClean="0"/>
              <a:t> – </a:t>
            </a:r>
            <a:r>
              <a:rPr lang="fr-FR" sz="1400" dirty="0" err="1" smtClean="0"/>
              <a:t>Grandista</a:t>
            </a:r>
            <a:r>
              <a:rPr lang="fr-FR" sz="1400" dirty="0" smtClean="0"/>
              <a:t> Manga Dimension– 28 cm</a:t>
            </a:r>
            <a:endParaRPr lang="fr-FR" sz="1400" dirty="0"/>
          </a:p>
        </p:txBody>
      </p:sp>
      <p:sp>
        <p:nvSpPr>
          <p:cNvPr id="68" name="ZoneTexte 67"/>
          <p:cNvSpPr txBox="1"/>
          <p:nvPr/>
        </p:nvSpPr>
        <p:spPr>
          <a:xfrm>
            <a:off x="5714482" y="3965686"/>
            <a:ext cx="234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Figurine </a:t>
            </a:r>
            <a:r>
              <a:rPr lang="fr-FR" sz="1400" dirty="0" smtClean="0"/>
              <a:t>Law–</a:t>
            </a:r>
            <a:r>
              <a:rPr lang="fr-FR" sz="1400" dirty="0" err="1" smtClean="0"/>
              <a:t>Ishibansho</a:t>
            </a:r>
            <a:r>
              <a:rPr lang="fr-FR" sz="1400" dirty="0" smtClean="0"/>
              <a:t>– 27 cm</a:t>
            </a:r>
            <a:endParaRPr lang="fr-FR" sz="1400" dirty="0"/>
          </a:p>
        </p:txBody>
      </p:sp>
      <p:sp>
        <p:nvSpPr>
          <p:cNvPr id="69" name="Rectangle 68"/>
          <p:cNvSpPr/>
          <p:nvPr/>
        </p:nvSpPr>
        <p:spPr>
          <a:xfrm>
            <a:off x="2252805" y="2190197"/>
            <a:ext cx="895509" cy="28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2219463" y="2174562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Nouveauté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640479" y="2157132"/>
            <a:ext cx="607028" cy="2812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5617495" y="2142175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Promo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5657816" y="4425813"/>
            <a:ext cx="10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trike="sngStrike" dirty="0"/>
              <a:t>5</a:t>
            </a:r>
            <a:r>
              <a:rPr lang="fr-FR" strike="sngStrike" dirty="0" smtClean="0"/>
              <a:t>9,90 €</a:t>
            </a:r>
            <a:endParaRPr lang="fr-FR" strike="sngStrike" dirty="0"/>
          </a:p>
        </p:txBody>
      </p:sp>
      <p:sp>
        <p:nvSpPr>
          <p:cNvPr id="74" name="Rectangle 73"/>
          <p:cNvSpPr/>
          <p:nvPr/>
        </p:nvSpPr>
        <p:spPr>
          <a:xfrm>
            <a:off x="8990135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891" y="2035666"/>
            <a:ext cx="1747259" cy="1747259"/>
          </a:xfrm>
          <a:prstGeom prst="rect">
            <a:avLst/>
          </a:prstGeom>
        </p:spPr>
      </p:pic>
      <p:sp>
        <p:nvSpPr>
          <p:cNvPr id="76" name="ZoneTexte 75"/>
          <p:cNvSpPr txBox="1"/>
          <p:nvPr/>
        </p:nvSpPr>
        <p:spPr>
          <a:xfrm>
            <a:off x="9130495" y="3870309"/>
            <a:ext cx="234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Casquette Chopper</a:t>
            </a:r>
            <a:endParaRPr lang="fr-FR" sz="1400" dirty="0"/>
          </a:p>
        </p:txBody>
      </p:sp>
      <p:sp>
        <p:nvSpPr>
          <p:cNvPr id="77" name="ZoneTexte 76"/>
          <p:cNvSpPr txBox="1"/>
          <p:nvPr/>
        </p:nvSpPr>
        <p:spPr>
          <a:xfrm>
            <a:off x="9222501" y="4295884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19,90 €</a:t>
            </a:r>
            <a:endParaRPr lang="fr-FR" dirty="0"/>
          </a:p>
        </p:txBody>
      </p:sp>
      <p:sp>
        <p:nvSpPr>
          <p:cNvPr id="78" name="Rectangle 77"/>
          <p:cNvSpPr/>
          <p:nvPr/>
        </p:nvSpPr>
        <p:spPr>
          <a:xfrm>
            <a:off x="8991618" y="5201854"/>
            <a:ext cx="2507128" cy="167116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5663120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1" name="Image 9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936" y="5275973"/>
            <a:ext cx="1568616" cy="1568616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62" y="5256966"/>
            <a:ext cx="1568616" cy="1568616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305" y="589275"/>
            <a:ext cx="344146" cy="34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10777" y="-40961"/>
            <a:ext cx="167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Part3</a:t>
            </a:r>
            <a:br>
              <a:rPr lang="fr-FR" dirty="0" smtClean="0"/>
            </a:br>
            <a:r>
              <a:rPr lang="fr-FR" dirty="0" smtClean="0"/>
              <a:t>scroll down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1"/>
            <a:ext cx="10530041" cy="420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78773" y="591962"/>
            <a:ext cx="28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TRESORS DE ONE PIECE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837625" y="628478"/>
            <a:ext cx="267808" cy="276007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1024470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1024470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1024470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1071443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1078741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813765" y="663203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815693" y="757728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817622" y="840681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dd User"/>
          <p:cNvSpPr>
            <a:spLocks noChangeAspect="1" noEditPoints="1"/>
          </p:cNvSpPr>
          <p:nvPr/>
        </p:nvSpPr>
        <p:spPr bwMode="auto">
          <a:xfrm>
            <a:off x="11300345" y="567339"/>
            <a:ext cx="401756" cy="393955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273201" y="2051981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68" y="2083302"/>
            <a:ext cx="1835993" cy="18359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792386" y="3950616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376252" y="4401870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83" name="Rectangle 82"/>
          <p:cNvSpPr/>
          <p:nvPr/>
        </p:nvSpPr>
        <p:spPr>
          <a:xfrm>
            <a:off x="5631668" y="2028347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35" y="2059668"/>
            <a:ext cx="1835993" cy="1835993"/>
          </a:xfrm>
          <a:prstGeom prst="rect">
            <a:avLst/>
          </a:prstGeom>
        </p:spPr>
      </p:pic>
      <p:sp>
        <p:nvSpPr>
          <p:cNvPr id="85" name="ZoneTexte 84"/>
          <p:cNvSpPr txBox="1"/>
          <p:nvPr/>
        </p:nvSpPr>
        <p:spPr>
          <a:xfrm>
            <a:off x="6150853" y="3926982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87" name="ZoneTexte 86"/>
          <p:cNvSpPr txBox="1"/>
          <p:nvPr/>
        </p:nvSpPr>
        <p:spPr>
          <a:xfrm>
            <a:off x="5734719" y="4378236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88" name="Rectangle 87"/>
          <p:cNvSpPr/>
          <p:nvPr/>
        </p:nvSpPr>
        <p:spPr>
          <a:xfrm>
            <a:off x="8990135" y="2004713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9" name="Image 8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702" y="2036034"/>
            <a:ext cx="1835993" cy="1835993"/>
          </a:xfrm>
          <a:prstGeom prst="rect">
            <a:avLst/>
          </a:prstGeom>
        </p:spPr>
      </p:pic>
      <p:sp>
        <p:nvSpPr>
          <p:cNvPr id="90" name="ZoneTexte 89"/>
          <p:cNvSpPr txBox="1"/>
          <p:nvPr/>
        </p:nvSpPr>
        <p:spPr>
          <a:xfrm>
            <a:off x="9509320" y="3903348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94" name="ZoneTexte 93"/>
          <p:cNvSpPr txBox="1"/>
          <p:nvPr/>
        </p:nvSpPr>
        <p:spPr>
          <a:xfrm>
            <a:off x="9093186" y="4354602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95" name="Rectangle 94"/>
          <p:cNvSpPr/>
          <p:nvPr/>
        </p:nvSpPr>
        <p:spPr>
          <a:xfrm>
            <a:off x="1696684" y="5513608"/>
            <a:ext cx="10530041" cy="13594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949838" y="5494724"/>
            <a:ext cx="128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NOS INFOS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600" y="611813"/>
            <a:ext cx="296598" cy="296598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2455117" y="6041982"/>
            <a:ext cx="13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Infos livraison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2455114" y="6304035"/>
            <a:ext cx="1721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Infos </a:t>
            </a:r>
            <a:r>
              <a:rPr lang="fr-FR" sz="1200" dirty="0" err="1" smtClean="0">
                <a:solidFill>
                  <a:schemeClr val="bg1">
                    <a:lumMod val="85000"/>
                  </a:schemeClr>
                </a:solidFill>
              </a:rPr>
              <a:t>pré-commande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2455117" y="5791711"/>
            <a:ext cx="13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Nous contacter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2424867" y="6556942"/>
            <a:ext cx="2515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Conditions générales de ventes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8544684" y="5585996"/>
            <a:ext cx="364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INSCRIPTION A NOTRE NEWSLETTER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8217381" y="5864056"/>
            <a:ext cx="425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</a:rPr>
              <a:t>Pour être tenu informer des dernières nouveautés et promos</a:t>
            </a:r>
            <a:endParaRPr lang="fr-F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17381" y="6195454"/>
            <a:ext cx="2414865" cy="315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8202710" y="6168353"/>
            <a:ext cx="26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65000"/>
                  </a:schemeClr>
                </a:solidFill>
              </a:rPr>
              <a:t>Adresse email</a:t>
            </a:r>
            <a:endParaRPr lang="fr-FR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10719095" y="6193252"/>
            <a:ext cx="1335525" cy="32871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0815984" y="6199130"/>
            <a:ext cx="1594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JE M’ABONNE</a:t>
            </a:r>
            <a:endParaRPr lang="fr-FR" sz="1400" dirty="0">
              <a:solidFill>
                <a:schemeClr val="bg1"/>
              </a:solidFill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279" y="6149700"/>
            <a:ext cx="540202" cy="60685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630" y="6168353"/>
            <a:ext cx="536503" cy="57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97204" y="1919235"/>
            <a:ext cx="8135886" cy="48131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01" y="2034506"/>
            <a:ext cx="4043304" cy="4043304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003476" y="2161960"/>
            <a:ext cx="996297" cy="95268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003475" y="3144999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3003475" y="4135061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003475" y="5125125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20" y="2198758"/>
            <a:ext cx="888606" cy="888606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96" y="3159781"/>
            <a:ext cx="942454" cy="942454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60" y="4187422"/>
            <a:ext cx="890116" cy="890116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59" y="5151615"/>
            <a:ext cx="910213" cy="910213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7357472" y="2091872"/>
            <a:ext cx="3183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Figurine </a:t>
            </a:r>
            <a:r>
              <a:rPr lang="fr-FR" b="1" dirty="0" err="1"/>
              <a:t>Roronoa</a:t>
            </a:r>
            <a:r>
              <a:rPr lang="fr-FR" b="1" dirty="0"/>
              <a:t> </a:t>
            </a:r>
            <a:r>
              <a:rPr lang="fr-FR" b="1" dirty="0" err="1"/>
              <a:t>Zoro</a:t>
            </a:r>
            <a:r>
              <a:rPr lang="fr-FR" b="1" dirty="0"/>
              <a:t> – </a:t>
            </a:r>
            <a:r>
              <a:rPr lang="fr-FR" b="1" dirty="0" err="1"/>
              <a:t>Grandista</a:t>
            </a:r>
            <a:r>
              <a:rPr lang="fr-FR" b="1" dirty="0"/>
              <a:t> Manga </a:t>
            </a:r>
            <a:r>
              <a:rPr lang="fr-FR" b="1" dirty="0" smtClean="0"/>
              <a:t>Dimension</a:t>
            </a:r>
            <a:endParaRPr lang="fr-FR" b="1" dirty="0"/>
          </a:p>
          <a:p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7357469" y="2682727"/>
            <a:ext cx="295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solidFill>
                  <a:schemeClr val="bg1">
                    <a:lumMod val="50000"/>
                  </a:schemeClr>
                </a:solidFill>
              </a:rPr>
              <a:t>Description 28 cm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adipiscing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7357469" y="3335715"/>
            <a:ext cx="188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74,90 € 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7474886" y="4325815"/>
            <a:ext cx="422031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966169" y="4325815"/>
            <a:ext cx="184436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>
            <a:stCxn id="50" idx="1"/>
            <a:endCxn id="50" idx="3"/>
          </p:cNvCxnSpPr>
          <p:nvPr/>
        </p:nvCxnSpPr>
        <p:spPr>
          <a:xfrm>
            <a:off x="7966169" y="4535427"/>
            <a:ext cx="18443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7909657" y="4263148"/>
            <a:ext cx="20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 flipV="1">
            <a:off x="8041058" y="4445596"/>
            <a:ext cx="14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381061" y="4032063"/>
            <a:ext cx="74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75000"/>
                  </a:schemeClr>
                </a:solidFill>
              </a:rPr>
              <a:t>Quantité</a:t>
            </a:r>
            <a:endParaRPr lang="fr-F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7495173" y="4243039"/>
            <a:ext cx="37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fr-FR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Rectangle 63">
            <a:hlinkClick r:id="rId17" action="ppaction://hlinksldjump"/>
          </p:cNvPr>
          <p:cNvSpPr/>
          <p:nvPr/>
        </p:nvSpPr>
        <p:spPr>
          <a:xfrm>
            <a:off x="8390895" y="4325815"/>
            <a:ext cx="1637360" cy="419224"/>
          </a:xfrm>
          <a:prstGeom prst="rect">
            <a:avLst/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8408630" y="4369647"/>
            <a:ext cx="187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  <a:hlinkClick r:id="rId17" action="ppaction://hlinksldjump"/>
              </a:rPr>
              <a:t>Ajouter au panier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8909" y="729"/>
            <a:ext cx="161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de l’objet en vente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35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666890" y="2293627"/>
            <a:ext cx="339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IDENTIFIEZ-VOUS</a:t>
            </a:r>
            <a:endParaRPr lang="fr-FR" b="1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2569580" y="2720314"/>
            <a:ext cx="8785116" cy="262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543243" y="2913225"/>
            <a:ext cx="4369004" cy="310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2666890" y="3022148"/>
            <a:ext cx="371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CREEZ VOTRE COMPTE</a:t>
            </a:r>
            <a:endParaRPr lang="fr-FR" dirty="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2569580" y="3391480"/>
            <a:ext cx="4342667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569580" y="3476031"/>
            <a:ext cx="477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solidFill>
                  <a:schemeClr val="bg1">
                    <a:lumMod val="65000"/>
                  </a:schemeClr>
                </a:solidFill>
              </a:rPr>
              <a:t>Veuillez saisir votre adresse email pour créer un compte.</a:t>
            </a:r>
            <a:endParaRPr lang="fr-FR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6890" y="4171312"/>
            <a:ext cx="4103780" cy="380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2666890" y="3863535"/>
            <a:ext cx="215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Adresse email</a:t>
            </a:r>
            <a:endParaRPr lang="fr-FR" sz="1400" dirty="0"/>
          </a:p>
        </p:txBody>
      </p:sp>
      <p:sp>
        <p:nvSpPr>
          <p:cNvPr id="47" name="Rectangle à coins arrondis 46"/>
          <p:cNvSpPr/>
          <p:nvPr/>
        </p:nvSpPr>
        <p:spPr>
          <a:xfrm>
            <a:off x="2713721" y="4762906"/>
            <a:ext cx="2105944" cy="44609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2760553" y="4830365"/>
            <a:ext cx="2592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CREEZ VOTRE COMPTE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72134" y="2913225"/>
            <a:ext cx="4369004" cy="310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7395781" y="3022148"/>
            <a:ext cx="371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DÉJÀ INSCRIT ?</a:t>
            </a:r>
            <a:endParaRPr lang="fr-FR" dirty="0"/>
          </a:p>
        </p:txBody>
      </p:sp>
      <p:cxnSp>
        <p:nvCxnSpPr>
          <p:cNvPr id="63" name="Connecteur droit 62"/>
          <p:cNvCxnSpPr/>
          <p:nvPr/>
        </p:nvCxnSpPr>
        <p:spPr>
          <a:xfrm flipV="1">
            <a:off x="7298471" y="3391480"/>
            <a:ext cx="4342667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395781" y="3780893"/>
            <a:ext cx="4103780" cy="380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7395781" y="3473116"/>
            <a:ext cx="215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Adresse email</a:t>
            </a:r>
            <a:endParaRPr lang="fr-FR" sz="14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7442612" y="5358802"/>
            <a:ext cx="1382889" cy="44609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7530540" y="5426261"/>
            <a:ext cx="2592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CONNEXION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7386945" y="4233871"/>
            <a:ext cx="215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Mot de passe</a:t>
            </a:r>
            <a:endParaRPr lang="fr-FR" sz="1400" dirty="0"/>
          </a:p>
        </p:txBody>
      </p:sp>
      <p:sp>
        <p:nvSpPr>
          <p:cNvPr id="72" name="Rectangle 71"/>
          <p:cNvSpPr/>
          <p:nvPr/>
        </p:nvSpPr>
        <p:spPr>
          <a:xfrm>
            <a:off x="7395778" y="4530677"/>
            <a:ext cx="4103780" cy="380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7345720" y="4910821"/>
            <a:ext cx="2642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 de passe oublié ?</a:t>
            </a:r>
            <a:endParaRPr lang="fr-FR" sz="1000" i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1463" y="1492"/>
            <a:ext cx="16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d’inscription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3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97204" y="1919235"/>
            <a:ext cx="8135886" cy="48131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01" y="2034506"/>
            <a:ext cx="4043304" cy="4043304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003476" y="2161960"/>
            <a:ext cx="996297" cy="95268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003475" y="3144999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3003475" y="4135061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003475" y="5125125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20" y="2198758"/>
            <a:ext cx="888606" cy="888606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96" y="3159781"/>
            <a:ext cx="942454" cy="942454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60" y="4187422"/>
            <a:ext cx="890116" cy="890116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59" y="5151615"/>
            <a:ext cx="910213" cy="910213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7357472" y="2091872"/>
            <a:ext cx="3183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Figurine </a:t>
            </a:r>
            <a:r>
              <a:rPr lang="fr-FR" b="1" dirty="0" err="1"/>
              <a:t>Roronoa</a:t>
            </a:r>
            <a:r>
              <a:rPr lang="fr-FR" b="1" dirty="0"/>
              <a:t> </a:t>
            </a:r>
            <a:r>
              <a:rPr lang="fr-FR" b="1" dirty="0" err="1"/>
              <a:t>Zoro</a:t>
            </a:r>
            <a:r>
              <a:rPr lang="fr-FR" b="1" dirty="0"/>
              <a:t> – </a:t>
            </a:r>
            <a:r>
              <a:rPr lang="fr-FR" b="1" dirty="0" err="1"/>
              <a:t>Grandista</a:t>
            </a:r>
            <a:r>
              <a:rPr lang="fr-FR" b="1" dirty="0"/>
              <a:t> Manga </a:t>
            </a:r>
            <a:r>
              <a:rPr lang="fr-FR" b="1" dirty="0" smtClean="0"/>
              <a:t>Dimension</a:t>
            </a:r>
            <a:endParaRPr lang="fr-FR" b="1" dirty="0"/>
          </a:p>
          <a:p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7357469" y="2682727"/>
            <a:ext cx="295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solidFill>
                  <a:schemeClr val="bg1">
                    <a:lumMod val="50000"/>
                  </a:schemeClr>
                </a:solidFill>
              </a:rPr>
              <a:t>Description 28 cm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adipiscing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7357469" y="3335715"/>
            <a:ext cx="188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74,90 € 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7474886" y="4325815"/>
            <a:ext cx="422031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966169" y="4325815"/>
            <a:ext cx="184436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>
            <a:stCxn id="50" idx="1"/>
            <a:endCxn id="50" idx="3"/>
          </p:cNvCxnSpPr>
          <p:nvPr/>
        </p:nvCxnSpPr>
        <p:spPr>
          <a:xfrm>
            <a:off x="7966169" y="4535427"/>
            <a:ext cx="18443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7909657" y="4263148"/>
            <a:ext cx="20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 flipV="1">
            <a:off x="8041058" y="4445596"/>
            <a:ext cx="14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381061" y="4032063"/>
            <a:ext cx="74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75000"/>
                  </a:schemeClr>
                </a:solidFill>
              </a:rPr>
              <a:t>Quantité</a:t>
            </a:r>
            <a:endParaRPr lang="fr-F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7495173" y="4243039"/>
            <a:ext cx="37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fr-FR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390895" y="4325815"/>
            <a:ext cx="1637360" cy="419224"/>
          </a:xfrm>
          <a:prstGeom prst="rect">
            <a:avLst/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8408630" y="4369647"/>
            <a:ext cx="187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Ajouter au panier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8909" y="729"/>
            <a:ext cx="161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de confirmation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015" y="-12603"/>
            <a:ext cx="10547710" cy="69022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455116" y="1010655"/>
            <a:ext cx="8964640" cy="31950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722478" y="1200258"/>
            <a:ext cx="43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LE PRODUIT A BIEN ÉTÉ AJOUTE AU PANIER.</a:t>
            </a:r>
            <a:endParaRPr lang="fr-FR" b="1" dirty="0"/>
          </a:p>
        </p:txBody>
      </p:sp>
      <p:cxnSp>
        <p:nvCxnSpPr>
          <p:cNvPr id="51" name="Line"/>
          <p:cNvCxnSpPr>
            <a:cxnSpLocks/>
          </p:cNvCxnSpPr>
          <p:nvPr/>
        </p:nvCxnSpPr>
        <p:spPr bwMode="auto">
          <a:xfrm>
            <a:off x="4736370" y="1560142"/>
            <a:ext cx="4203795" cy="606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81" y="1941406"/>
            <a:ext cx="1824318" cy="1824318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4597164" y="1890882"/>
            <a:ext cx="2535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Figurine </a:t>
            </a:r>
            <a:r>
              <a:rPr lang="fr-FR" dirty="0" err="1"/>
              <a:t>Roronoa</a:t>
            </a:r>
            <a:r>
              <a:rPr lang="fr-FR" dirty="0"/>
              <a:t> </a:t>
            </a:r>
            <a:r>
              <a:rPr lang="fr-FR" dirty="0" err="1"/>
              <a:t>Zoro</a:t>
            </a:r>
            <a:r>
              <a:rPr lang="fr-FR" dirty="0"/>
              <a:t> – </a:t>
            </a:r>
            <a:r>
              <a:rPr lang="fr-FR" dirty="0" err="1"/>
              <a:t>Grandista</a:t>
            </a:r>
            <a:r>
              <a:rPr lang="fr-FR" dirty="0"/>
              <a:t> Manga Dimension– 28 cm</a:t>
            </a:r>
          </a:p>
          <a:p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4684582" y="2966383"/>
            <a:ext cx="2144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74,90 € </a:t>
            </a:r>
          </a:p>
          <a:p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4633185" y="3481821"/>
            <a:ext cx="457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Quantité ajoutée : 1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33054" y="2045876"/>
            <a:ext cx="2829366" cy="58306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8130957" y="2158417"/>
            <a:ext cx="270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CONTINUER MES ACHATS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022739" y="2870486"/>
            <a:ext cx="1805964" cy="5830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8120642" y="2983027"/>
            <a:ext cx="270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hlinkClick r:id="rId19" action="ppaction://hlinksldjump"/>
              </a:rPr>
              <a:t>COMMANDER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6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8909" y="729"/>
            <a:ext cx="161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du panier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733467" y="612611"/>
            <a:ext cx="22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Berlin Sans FB Demi" panose="020E0802020502020306" pitchFamily="34" charset="0"/>
              </a:rPr>
              <a:t>1</a:t>
            </a:r>
            <a:endParaRPr lang="fr-FR" sz="3600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621437" y="2304770"/>
            <a:ext cx="368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MON PANIER : 80,90 € </a:t>
            </a:r>
            <a:endParaRPr lang="fr-FR" b="1" dirty="0"/>
          </a:p>
        </p:txBody>
      </p:sp>
      <p:cxnSp>
        <p:nvCxnSpPr>
          <p:cNvPr id="51" name="Line"/>
          <p:cNvCxnSpPr>
            <a:cxnSpLocks/>
          </p:cNvCxnSpPr>
          <p:nvPr/>
        </p:nvCxnSpPr>
        <p:spPr bwMode="auto">
          <a:xfrm flipV="1">
            <a:off x="2713721" y="2674101"/>
            <a:ext cx="2084838" cy="1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42627" y="2877227"/>
            <a:ext cx="5941971" cy="43295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2142627" y="3296389"/>
            <a:ext cx="5941971" cy="257101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2207466" y="2913560"/>
            <a:ext cx="49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 ARTICLE AU PANIER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66" y="3598801"/>
            <a:ext cx="1966185" cy="1966185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4238490" y="3513309"/>
            <a:ext cx="284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Figurine </a:t>
            </a:r>
            <a:r>
              <a:rPr lang="fr-FR" sz="1600" dirty="0" err="1"/>
              <a:t>Roronoa</a:t>
            </a:r>
            <a:r>
              <a:rPr lang="fr-FR" sz="1600" dirty="0"/>
              <a:t> </a:t>
            </a:r>
            <a:r>
              <a:rPr lang="fr-FR" sz="1600" dirty="0" err="1"/>
              <a:t>Zoro</a:t>
            </a:r>
            <a:r>
              <a:rPr lang="fr-FR" sz="1600" dirty="0"/>
              <a:t> – </a:t>
            </a:r>
            <a:r>
              <a:rPr lang="fr-FR" sz="1600" dirty="0" err="1"/>
              <a:t>Grandista</a:t>
            </a:r>
            <a:r>
              <a:rPr lang="fr-FR" sz="1600" dirty="0"/>
              <a:t> Manga Dimension– 28 cm</a:t>
            </a:r>
          </a:p>
          <a:p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4238487" y="4336524"/>
            <a:ext cx="166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74,90€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274615" y="4738011"/>
            <a:ext cx="2320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Quantité: 1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274615" y="5139241"/>
            <a:ext cx="232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0070C0"/>
                </a:solidFill>
              </a:rPr>
              <a:t>Modifier la quantité | Supprimer</a:t>
            </a:r>
            <a:endParaRPr lang="fr-FR" sz="1100" dirty="0">
              <a:solidFill>
                <a:srgbClr val="0070C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653885" y="2912065"/>
            <a:ext cx="3079582" cy="2953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8801100" y="3282892"/>
            <a:ext cx="272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1" name="Rectangle 60"/>
          <p:cNvSpPr/>
          <p:nvPr/>
        </p:nvSpPr>
        <p:spPr>
          <a:xfrm>
            <a:off x="8645049" y="2916597"/>
            <a:ext cx="3076916" cy="43295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9352707" y="2965924"/>
            <a:ext cx="258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RECAPITULATIF</a:t>
            </a:r>
          </a:p>
          <a:p>
            <a:endParaRPr lang="fr-FR" dirty="0"/>
          </a:p>
        </p:txBody>
      </p:sp>
      <p:cxnSp>
        <p:nvCxnSpPr>
          <p:cNvPr id="63" name="Line"/>
          <p:cNvCxnSpPr>
            <a:cxnSpLocks/>
          </p:cNvCxnSpPr>
          <p:nvPr/>
        </p:nvCxnSpPr>
        <p:spPr bwMode="auto">
          <a:xfrm>
            <a:off x="8881244" y="4114801"/>
            <a:ext cx="2641165" cy="17382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Line"/>
          <p:cNvCxnSpPr>
            <a:cxnSpLocks/>
          </p:cNvCxnSpPr>
          <p:nvPr/>
        </p:nvCxnSpPr>
        <p:spPr bwMode="auto">
          <a:xfrm>
            <a:off x="8881244" y="4874517"/>
            <a:ext cx="2641165" cy="17382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9022763" y="3520381"/>
            <a:ext cx="264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Total produits : 74,90 €</a:t>
            </a:r>
            <a:endParaRPr lang="fr-FR" dirty="0"/>
          </a:p>
        </p:txBody>
      </p:sp>
      <p:sp>
        <p:nvSpPr>
          <p:cNvPr id="68" name="ZoneTexte 67"/>
          <p:cNvSpPr txBox="1"/>
          <p:nvPr/>
        </p:nvSpPr>
        <p:spPr>
          <a:xfrm>
            <a:off x="9061130" y="4318684"/>
            <a:ext cx="240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Livraison : 6 €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8940265" y="5155292"/>
            <a:ext cx="26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Total commande : 80,90 €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12870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22BDD6C7-5A23-43F7-995C-764535560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899259" y="934390"/>
            <a:ext cx="2377440" cy="5042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899259" y="934390"/>
            <a:ext cx="2377440" cy="4501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lign Justify">
            <a:hlinkClick r:id="rId3" action="ppaction://hlinksldjump"/>
          </p:cNvPr>
          <p:cNvSpPr>
            <a:spLocks noChangeAspect="1" noEditPoints="1"/>
          </p:cNvSpPr>
          <p:nvPr/>
        </p:nvSpPr>
        <p:spPr bwMode="auto">
          <a:xfrm>
            <a:off x="4995752" y="1028697"/>
            <a:ext cx="288924" cy="261551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317782" y="980571"/>
            <a:ext cx="87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LES TRESORS DE ONE PIECE</a:t>
            </a:r>
            <a:endParaRPr lang="fr-FR" sz="900" dirty="0">
              <a:solidFill>
                <a:schemeClr val="bg1"/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06" y="1033334"/>
            <a:ext cx="256914" cy="25691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68" y="993431"/>
            <a:ext cx="296817" cy="29681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74" y="989509"/>
            <a:ext cx="310363" cy="31036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899259" y="1384557"/>
            <a:ext cx="2377440" cy="915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140214" y="1650058"/>
            <a:ext cx="215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Slideshow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images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419100" y="2408115"/>
            <a:ext cx="1442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NOUVEAUTES</a:t>
            </a:r>
            <a:endParaRPr lang="fr-FR" sz="1600" dirty="0"/>
          </a:p>
        </p:txBody>
      </p:sp>
      <p:cxnSp>
        <p:nvCxnSpPr>
          <p:cNvPr id="23" name="Line"/>
          <p:cNvCxnSpPr>
            <a:cxnSpLocks/>
          </p:cNvCxnSpPr>
          <p:nvPr/>
        </p:nvCxnSpPr>
        <p:spPr bwMode="auto">
          <a:xfrm>
            <a:off x="5380613" y="2693184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59189" y="2974694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47" y="2991622"/>
            <a:ext cx="727681" cy="727681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4995752" y="3646344"/>
            <a:ext cx="102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29" name="ZoneTexte 28"/>
          <p:cNvSpPr txBox="1"/>
          <p:nvPr/>
        </p:nvSpPr>
        <p:spPr>
          <a:xfrm>
            <a:off x="5160599" y="3844450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74,90 €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03264" y="3167029"/>
            <a:ext cx="588906" cy="151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4937806" y="3126047"/>
            <a:ext cx="1044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Nouveauté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03654" y="2974694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12" y="2991622"/>
            <a:ext cx="727681" cy="727681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6140217" y="3646344"/>
            <a:ext cx="102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35" name="ZoneTexte 34"/>
          <p:cNvSpPr txBox="1"/>
          <p:nvPr/>
        </p:nvSpPr>
        <p:spPr>
          <a:xfrm>
            <a:off x="6305064" y="3844450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74,90 €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47729" y="3167029"/>
            <a:ext cx="588906" cy="151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6082271" y="3126047"/>
            <a:ext cx="1044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Nouveauté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59189" y="4399236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47" y="4416164"/>
            <a:ext cx="727681" cy="727681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4995752" y="5070886"/>
            <a:ext cx="102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43" name="ZoneTexte 42"/>
          <p:cNvSpPr txBox="1"/>
          <p:nvPr/>
        </p:nvSpPr>
        <p:spPr>
          <a:xfrm>
            <a:off x="5160599" y="5268992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74,90 €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03264" y="4591571"/>
            <a:ext cx="588906" cy="151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4937806" y="4550589"/>
            <a:ext cx="1044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Nouveauté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03654" y="4399236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12" y="4416164"/>
            <a:ext cx="727681" cy="727681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6140217" y="5070886"/>
            <a:ext cx="102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49" name="ZoneTexte 48"/>
          <p:cNvSpPr txBox="1"/>
          <p:nvPr/>
        </p:nvSpPr>
        <p:spPr>
          <a:xfrm>
            <a:off x="6305064" y="5268992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74,90 €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47729" y="4591571"/>
            <a:ext cx="588906" cy="151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6082271" y="4550589"/>
            <a:ext cx="1044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Nouveauté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363557" y="451692"/>
            <a:ext cx="27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Smartphone Part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74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22BDD6C7-5A23-43F7-995C-764535560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899259" y="934390"/>
            <a:ext cx="2377440" cy="5042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899259" y="934390"/>
            <a:ext cx="2377440" cy="4501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lign Justify"/>
          <p:cNvSpPr>
            <a:spLocks noChangeAspect="1" noEditPoints="1"/>
          </p:cNvSpPr>
          <p:nvPr/>
        </p:nvSpPr>
        <p:spPr bwMode="auto">
          <a:xfrm>
            <a:off x="4995752" y="1028697"/>
            <a:ext cx="288924" cy="261551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317782" y="980571"/>
            <a:ext cx="87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LES TRESORS DE ONE PIECE</a:t>
            </a:r>
            <a:endParaRPr lang="fr-FR" sz="900" dirty="0">
              <a:solidFill>
                <a:schemeClr val="bg1"/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06" y="1033334"/>
            <a:ext cx="256914" cy="25691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68" y="993431"/>
            <a:ext cx="296817" cy="29681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74" y="989509"/>
            <a:ext cx="310363" cy="310363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5419100" y="1515748"/>
            <a:ext cx="1442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PROMOTIONS</a:t>
            </a:r>
            <a:endParaRPr lang="fr-FR" sz="1600" dirty="0"/>
          </a:p>
        </p:txBody>
      </p:sp>
      <p:cxnSp>
        <p:nvCxnSpPr>
          <p:cNvPr id="23" name="Line"/>
          <p:cNvCxnSpPr>
            <a:cxnSpLocks/>
          </p:cNvCxnSpPr>
          <p:nvPr/>
        </p:nvCxnSpPr>
        <p:spPr bwMode="auto">
          <a:xfrm>
            <a:off x="5380613" y="1800817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59189" y="2060296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141" y="2066697"/>
            <a:ext cx="490242" cy="733616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4995752" y="2709084"/>
            <a:ext cx="1023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Figurine Law–</a:t>
            </a:r>
            <a:r>
              <a:rPr lang="fr-FR" sz="800" dirty="0" err="1"/>
              <a:t>Ishibansho</a:t>
            </a:r>
            <a:r>
              <a:rPr lang="fr-FR" sz="800" dirty="0"/>
              <a:t>– 27 cm</a:t>
            </a:r>
          </a:p>
          <a:p>
            <a:endParaRPr lang="fr-FR" sz="500" dirty="0"/>
          </a:p>
        </p:txBody>
      </p:sp>
      <p:sp>
        <p:nvSpPr>
          <p:cNvPr id="29" name="ZoneTexte 28"/>
          <p:cNvSpPr txBox="1"/>
          <p:nvPr/>
        </p:nvSpPr>
        <p:spPr>
          <a:xfrm>
            <a:off x="5301025" y="2930052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39,90 €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03264" y="2252631"/>
            <a:ext cx="377349" cy="1513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4937806" y="2211649"/>
            <a:ext cx="519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Promo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363557" y="451692"/>
            <a:ext cx="27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Smartphone Part 2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95752" y="2984685"/>
            <a:ext cx="48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trike="sngStrike" dirty="0" smtClean="0"/>
              <a:t>59,90€</a:t>
            </a:r>
            <a:endParaRPr lang="fr-FR" sz="800" strike="sngStrike" dirty="0"/>
          </a:p>
        </p:txBody>
      </p:sp>
      <p:sp>
        <p:nvSpPr>
          <p:cNvPr id="53" name="Rectangle 52"/>
          <p:cNvSpPr/>
          <p:nvPr/>
        </p:nvSpPr>
        <p:spPr>
          <a:xfrm>
            <a:off x="6189456" y="2060576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08" y="2066977"/>
            <a:ext cx="490242" cy="733616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6126019" y="2709364"/>
            <a:ext cx="1023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Figurine Law–</a:t>
            </a:r>
            <a:r>
              <a:rPr lang="fr-FR" sz="800" dirty="0" err="1"/>
              <a:t>Ishibansho</a:t>
            </a:r>
            <a:r>
              <a:rPr lang="fr-FR" sz="800" dirty="0"/>
              <a:t>– 27 cm</a:t>
            </a:r>
          </a:p>
          <a:p>
            <a:endParaRPr lang="fr-FR" sz="500" dirty="0"/>
          </a:p>
        </p:txBody>
      </p:sp>
      <p:sp>
        <p:nvSpPr>
          <p:cNvPr id="56" name="Rectangle 55"/>
          <p:cNvSpPr/>
          <p:nvPr/>
        </p:nvSpPr>
        <p:spPr>
          <a:xfrm>
            <a:off x="6133531" y="2252911"/>
            <a:ext cx="377349" cy="1513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6068073" y="2211929"/>
            <a:ext cx="519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Promo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6126019" y="2984965"/>
            <a:ext cx="48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trike="sngStrike" dirty="0" smtClean="0"/>
              <a:t>59,90€</a:t>
            </a:r>
            <a:endParaRPr lang="fr-FR" sz="800" strike="sngStrike" dirty="0"/>
          </a:p>
        </p:txBody>
      </p:sp>
      <p:sp>
        <p:nvSpPr>
          <p:cNvPr id="59" name="Rectangle 58"/>
          <p:cNvSpPr/>
          <p:nvPr/>
        </p:nvSpPr>
        <p:spPr>
          <a:xfrm>
            <a:off x="5059189" y="3377820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141" y="3384221"/>
            <a:ext cx="490242" cy="733616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4995752" y="4026608"/>
            <a:ext cx="1023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Figurine Law–</a:t>
            </a:r>
            <a:r>
              <a:rPr lang="fr-FR" sz="800" dirty="0" err="1"/>
              <a:t>Ishibansho</a:t>
            </a:r>
            <a:r>
              <a:rPr lang="fr-FR" sz="800" dirty="0"/>
              <a:t>– 27 cm</a:t>
            </a:r>
          </a:p>
          <a:p>
            <a:endParaRPr lang="fr-FR" sz="500" dirty="0"/>
          </a:p>
        </p:txBody>
      </p:sp>
      <p:sp>
        <p:nvSpPr>
          <p:cNvPr id="62" name="ZoneTexte 61"/>
          <p:cNvSpPr txBox="1"/>
          <p:nvPr/>
        </p:nvSpPr>
        <p:spPr>
          <a:xfrm>
            <a:off x="5301025" y="4247576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39,90 €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003264" y="3570155"/>
            <a:ext cx="377349" cy="1513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4937806" y="3529173"/>
            <a:ext cx="519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Promo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4995752" y="4302209"/>
            <a:ext cx="48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trike="sngStrike" dirty="0" smtClean="0"/>
              <a:t>59,90€</a:t>
            </a:r>
            <a:endParaRPr lang="fr-FR" sz="800" strike="sngStrike" dirty="0"/>
          </a:p>
        </p:txBody>
      </p:sp>
      <p:sp>
        <p:nvSpPr>
          <p:cNvPr id="66" name="Rectangle 65"/>
          <p:cNvSpPr/>
          <p:nvPr/>
        </p:nvSpPr>
        <p:spPr>
          <a:xfrm>
            <a:off x="6189456" y="3378100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7" name="Image 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08" y="3384501"/>
            <a:ext cx="490242" cy="733616"/>
          </a:xfrm>
          <a:prstGeom prst="rect">
            <a:avLst/>
          </a:prstGeom>
        </p:spPr>
      </p:pic>
      <p:sp>
        <p:nvSpPr>
          <p:cNvPr id="68" name="ZoneTexte 67"/>
          <p:cNvSpPr txBox="1"/>
          <p:nvPr/>
        </p:nvSpPr>
        <p:spPr>
          <a:xfrm>
            <a:off x="6126019" y="4026888"/>
            <a:ext cx="1023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Figurine Law–</a:t>
            </a:r>
            <a:r>
              <a:rPr lang="fr-FR" sz="800" dirty="0" err="1"/>
              <a:t>Ishibansho</a:t>
            </a:r>
            <a:r>
              <a:rPr lang="fr-FR" sz="800" dirty="0"/>
              <a:t>– 27 cm</a:t>
            </a:r>
          </a:p>
          <a:p>
            <a:endParaRPr lang="fr-FR" sz="500" dirty="0"/>
          </a:p>
        </p:txBody>
      </p:sp>
      <p:sp>
        <p:nvSpPr>
          <p:cNvPr id="69" name="Rectangle 68"/>
          <p:cNvSpPr/>
          <p:nvPr/>
        </p:nvSpPr>
        <p:spPr>
          <a:xfrm>
            <a:off x="6133531" y="3570435"/>
            <a:ext cx="377349" cy="1513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6068073" y="3529453"/>
            <a:ext cx="519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Promo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6126019" y="4302489"/>
            <a:ext cx="48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trike="sngStrike" dirty="0" smtClean="0"/>
              <a:t>59,90€</a:t>
            </a:r>
            <a:endParaRPr lang="fr-FR" sz="800" strike="sngStrike" dirty="0"/>
          </a:p>
        </p:txBody>
      </p:sp>
      <p:sp>
        <p:nvSpPr>
          <p:cNvPr id="72" name="ZoneTexte 71"/>
          <p:cNvSpPr txBox="1"/>
          <p:nvPr/>
        </p:nvSpPr>
        <p:spPr>
          <a:xfrm>
            <a:off x="6415666" y="2937021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39,90 €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6415666" y="4255184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39,90 €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899259" y="5062003"/>
            <a:ext cx="2377440" cy="9338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Line"/>
          <p:cNvCxnSpPr>
            <a:cxnSpLocks/>
          </p:cNvCxnSpPr>
          <p:nvPr/>
        </p:nvCxnSpPr>
        <p:spPr bwMode="auto">
          <a:xfrm>
            <a:off x="5380084" y="5312174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5654990" y="5093391"/>
            <a:ext cx="942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NOS INFOS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655570" y="5355335"/>
            <a:ext cx="2375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bg1"/>
                </a:solidFill>
              </a:rPr>
              <a:t>Nous contacter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5568683" y="5627379"/>
            <a:ext cx="2375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bg1"/>
                </a:solidFill>
              </a:rPr>
              <a:t>Info </a:t>
            </a:r>
            <a:r>
              <a:rPr lang="fr-FR" sz="800" dirty="0" err="1" smtClean="0">
                <a:solidFill>
                  <a:schemeClr val="bg1"/>
                </a:solidFill>
              </a:rPr>
              <a:t>pré-commande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5695446" y="5489222"/>
            <a:ext cx="2375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bg1"/>
                </a:solidFill>
              </a:rPr>
              <a:t>Info livraison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5323054" y="5779171"/>
            <a:ext cx="2375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bg1"/>
                </a:solidFill>
              </a:rPr>
              <a:t>Conditions générales de ventes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536526" y="5054524"/>
            <a:ext cx="2377440" cy="9338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0" name="Line"/>
          <p:cNvCxnSpPr>
            <a:cxnSpLocks/>
          </p:cNvCxnSpPr>
          <p:nvPr/>
        </p:nvCxnSpPr>
        <p:spPr bwMode="auto">
          <a:xfrm>
            <a:off x="8017351" y="5304695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7722658" y="5068341"/>
            <a:ext cx="2102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INSCRIPTION A LA NEWSLETTER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7524081" y="5295486"/>
            <a:ext cx="2375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>
                <a:solidFill>
                  <a:schemeClr val="bg1">
                    <a:lumMod val="65000"/>
                  </a:schemeClr>
                </a:solidFill>
              </a:rPr>
              <a:t>Pour être tenu informer des dernières nouveautés et promos</a:t>
            </a:r>
            <a:endParaRPr lang="fr-FR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235339" y="5048728"/>
            <a:ext cx="2377440" cy="9338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7" name="Line"/>
          <p:cNvCxnSpPr>
            <a:cxnSpLocks/>
          </p:cNvCxnSpPr>
          <p:nvPr/>
        </p:nvCxnSpPr>
        <p:spPr bwMode="auto">
          <a:xfrm>
            <a:off x="2716164" y="5298899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2189726" y="5076180"/>
            <a:ext cx="2911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NOUS SUIVRE SUR LES RESEAUX SOCIAUX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27948" y="5588466"/>
            <a:ext cx="1717704" cy="165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/>
          <p:cNvSpPr/>
          <p:nvPr/>
        </p:nvSpPr>
        <p:spPr>
          <a:xfrm>
            <a:off x="7827948" y="5800151"/>
            <a:ext cx="1717704" cy="16506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813715" y="5566083"/>
            <a:ext cx="1717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chemeClr val="bg1">
                    <a:lumMod val="50000"/>
                  </a:schemeClr>
                </a:solidFill>
              </a:rPr>
              <a:t>VOTRE ADRESSE E-MAIL</a:t>
            </a:r>
            <a:endParaRPr lang="fr-FR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127576" y="5748393"/>
            <a:ext cx="1732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JE M’ABONNE</a:t>
            </a: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809" y="5295486"/>
            <a:ext cx="545586" cy="61289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56" y="5289052"/>
            <a:ext cx="574731" cy="61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533</Words>
  <Application>Microsoft Office PowerPoint</Application>
  <PresentationFormat>Grand écran</PresentationFormat>
  <Paragraphs>194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Berlin Sans FB Demi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Teletravail</dc:creator>
  <cp:lastModifiedBy>Guillaume Teletravail</cp:lastModifiedBy>
  <cp:revision>67</cp:revision>
  <dcterms:created xsi:type="dcterms:W3CDTF">2020-04-20T13:40:49Z</dcterms:created>
  <dcterms:modified xsi:type="dcterms:W3CDTF">2020-04-23T12:28:57Z</dcterms:modified>
</cp:coreProperties>
</file>