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桂 姗" userId="7308cd51ed5d6b35" providerId="LiveId" clId="{59F6B562-B7E2-4722-898E-158F5191E5EC}"/>
    <pc:docChg chg="modSld">
      <pc:chgData name="桂 姗" userId="7308cd51ed5d6b35" providerId="LiveId" clId="{59F6B562-B7E2-4722-898E-158F5191E5EC}" dt="2020-11-21T21:46:34.045" v="2" actId="20577"/>
      <pc:docMkLst>
        <pc:docMk/>
      </pc:docMkLst>
      <pc:sldChg chg="modSp mod">
        <pc:chgData name="桂 姗" userId="7308cd51ed5d6b35" providerId="LiveId" clId="{59F6B562-B7E2-4722-898E-158F5191E5EC}" dt="2020-11-21T21:46:34.045" v="2" actId="20577"/>
        <pc:sldMkLst>
          <pc:docMk/>
          <pc:sldMk cId="626924850" sldId="257"/>
        </pc:sldMkLst>
        <pc:spChg chg="mod">
          <ac:chgData name="桂 姗" userId="7308cd51ed5d6b35" providerId="LiveId" clId="{59F6B562-B7E2-4722-898E-158F5191E5EC}" dt="2020-11-21T21:46:34.045" v="2" actId="20577"/>
          <ac:spMkLst>
            <pc:docMk/>
            <pc:sldMk cId="626924850" sldId="257"/>
            <ac:spMk id="3" creationId="{62017B62-D152-47D0-B1E8-576F207D846E}"/>
          </ac:spMkLst>
        </pc:spChg>
      </pc:sldChg>
      <pc:sldChg chg="modSp mod">
        <pc:chgData name="桂 姗" userId="7308cd51ed5d6b35" providerId="LiveId" clId="{59F6B562-B7E2-4722-898E-158F5191E5EC}" dt="2020-11-21T21:44:27.655" v="1" actId="207"/>
        <pc:sldMkLst>
          <pc:docMk/>
          <pc:sldMk cId="3943558957" sldId="261"/>
        </pc:sldMkLst>
        <pc:spChg chg="mod">
          <ac:chgData name="桂 姗" userId="7308cd51ed5d6b35" providerId="LiveId" clId="{59F6B562-B7E2-4722-898E-158F5191E5EC}" dt="2020-11-21T21:44:27.655" v="1" actId="207"/>
          <ac:spMkLst>
            <pc:docMk/>
            <pc:sldMk cId="3943558957" sldId="261"/>
            <ac:spMk id="3" creationId="{51A6072C-C621-4B96-8EDE-3922A314BACB}"/>
          </ac:spMkLst>
        </pc:spChg>
      </pc:sldChg>
    </pc:docChg>
  </pc:docChgLst>
  <pc:docChgLst>
    <pc:chgData name="桂 姗" userId="7308cd51ed5d6b35" providerId="LiveId" clId="{0E636300-D48C-47CD-8EE4-8FC9E91F3D4C}"/>
    <pc:docChg chg="custSel modSld">
      <pc:chgData name="桂 姗" userId="7308cd51ed5d6b35" providerId="LiveId" clId="{0E636300-D48C-47CD-8EE4-8FC9E91F3D4C}" dt="2020-11-29T19:06:23.152" v="64" actId="20577"/>
      <pc:docMkLst>
        <pc:docMk/>
      </pc:docMkLst>
      <pc:sldChg chg="modSp mod">
        <pc:chgData name="桂 姗" userId="7308cd51ed5d6b35" providerId="LiveId" clId="{0E636300-D48C-47CD-8EE4-8FC9E91F3D4C}" dt="2020-11-21T22:36:15.045" v="49" actId="15"/>
        <pc:sldMkLst>
          <pc:docMk/>
          <pc:sldMk cId="626924850" sldId="257"/>
        </pc:sldMkLst>
        <pc:spChg chg="mod">
          <ac:chgData name="桂 姗" userId="7308cd51ed5d6b35" providerId="LiveId" clId="{0E636300-D48C-47CD-8EE4-8FC9E91F3D4C}" dt="2020-11-21T22:36:15.045" v="49" actId="15"/>
          <ac:spMkLst>
            <pc:docMk/>
            <pc:sldMk cId="626924850" sldId="257"/>
            <ac:spMk id="3" creationId="{62017B62-D152-47D0-B1E8-576F207D846E}"/>
          </ac:spMkLst>
        </pc:spChg>
      </pc:sldChg>
      <pc:sldChg chg="modSp mod">
        <pc:chgData name="桂 姗" userId="7308cd51ed5d6b35" providerId="LiveId" clId="{0E636300-D48C-47CD-8EE4-8FC9E91F3D4C}" dt="2020-11-29T18:58:55.695" v="62" actId="20577"/>
        <pc:sldMkLst>
          <pc:docMk/>
          <pc:sldMk cId="2752724863" sldId="259"/>
        </pc:sldMkLst>
        <pc:spChg chg="mod">
          <ac:chgData name="桂 姗" userId="7308cd51ed5d6b35" providerId="LiveId" clId="{0E636300-D48C-47CD-8EE4-8FC9E91F3D4C}" dt="2020-11-29T18:58:55.695" v="62" actId="20577"/>
          <ac:spMkLst>
            <pc:docMk/>
            <pc:sldMk cId="2752724863" sldId="259"/>
            <ac:spMk id="3" creationId="{9839FD1E-F5E6-41A4-9BF0-33A4747D86E3}"/>
          </ac:spMkLst>
        </pc:spChg>
      </pc:sldChg>
      <pc:sldChg chg="modSp mod">
        <pc:chgData name="桂 姗" userId="7308cd51ed5d6b35" providerId="LiveId" clId="{0E636300-D48C-47CD-8EE4-8FC9E91F3D4C}" dt="2020-11-21T22:45:12.233" v="52" actId="113"/>
        <pc:sldMkLst>
          <pc:docMk/>
          <pc:sldMk cId="1043620966" sldId="260"/>
        </pc:sldMkLst>
        <pc:spChg chg="mod">
          <ac:chgData name="桂 姗" userId="7308cd51ed5d6b35" providerId="LiveId" clId="{0E636300-D48C-47CD-8EE4-8FC9E91F3D4C}" dt="2020-11-21T22:45:12.233" v="52" actId="113"/>
          <ac:spMkLst>
            <pc:docMk/>
            <pc:sldMk cId="1043620966" sldId="260"/>
            <ac:spMk id="3" creationId="{C7CD74EE-41D8-4C5B-A226-CB4B76079CD5}"/>
          </ac:spMkLst>
        </pc:spChg>
      </pc:sldChg>
      <pc:sldChg chg="modSp mod">
        <pc:chgData name="桂 姗" userId="7308cd51ed5d6b35" providerId="LiveId" clId="{0E636300-D48C-47CD-8EE4-8FC9E91F3D4C}" dt="2020-11-29T19:06:23.152" v="64" actId="20577"/>
        <pc:sldMkLst>
          <pc:docMk/>
          <pc:sldMk cId="3943558957" sldId="261"/>
        </pc:sldMkLst>
        <pc:spChg chg="mod">
          <ac:chgData name="桂 姗" userId="7308cd51ed5d6b35" providerId="LiveId" clId="{0E636300-D48C-47CD-8EE4-8FC9E91F3D4C}" dt="2020-11-29T19:06:23.152" v="64" actId="20577"/>
          <ac:spMkLst>
            <pc:docMk/>
            <pc:sldMk cId="3943558957" sldId="261"/>
            <ac:spMk id="3" creationId="{51A6072C-C621-4B96-8EDE-3922A314BACB}"/>
          </ac:spMkLst>
        </pc:spChg>
      </pc:sldChg>
      <pc:sldChg chg="modSp mod">
        <pc:chgData name="桂 姗" userId="7308cd51ed5d6b35" providerId="LiveId" clId="{0E636300-D48C-47CD-8EE4-8FC9E91F3D4C}" dt="2020-11-21T22:43:58.279" v="51" actId="20577"/>
        <pc:sldMkLst>
          <pc:docMk/>
          <pc:sldMk cId="3413316561" sldId="262"/>
        </pc:sldMkLst>
        <pc:spChg chg="mod">
          <ac:chgData name="桂 姗" userId="7308cd51ed5d6b35" providerId="LiveId" clId="{0E636300-D48C-47CD-8EE4-8FC9E91F3D4C}" dt="2020-11-21T22:43:58.279" v="51" actId="20577"/>
          <ac:spMkLst>
            <pc:docMk/>
            <pc:sldMk cId="3413316561" sldId="262"/>
            <ac:spMk id="6" creationId="{0CE206B2-AC99-4D89-B1CB-A1EAF77E81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BA9C0-7100-4870-8B29-D8A27389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C4EA1-8BD3-49C5-BDAF-6DFB49870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AE2F0-9B98-4CA0-B13F-478B60EC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D9350-7060-4820-8142-28E2D77E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0473A-7E60-465A-8F86-560CA84F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5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BB0EF-9676-4C6B-A0CC-4617B593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52635-14D2-42E5-9020-876D58D4A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618B7-7D7D-4148-8D3F-29B2AC08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54C24-EC96-4996-BCCF-2C046D67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8C272-0A17-414C-97DD-CB83E8B8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FEAF40-8D01-4A69-8568-8CCAA5BEF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68AC61-4E97-46C5-997B-C2A5DB21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5CFBD-72A2-4D49-B57E-ED16B784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2FF18-275B-4657-A08D-9C246CB4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63A7A-510F-42CD-82E0-E34F30B5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EE5A0-AD95-4E2A-918F-D1A58242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6084A-BAC7-415B-9845-D5DC2FE2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445B0-BD38-40A8-9FD1-F58BA17D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3D42E-09B3-4284-83CA-A2964AFE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1BC8C-842E-42C0-8472-94AA92A9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72670-B1ED-4F27-B01E-CA4875D2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302F5-8B75-46CD-952D-D9FFDF35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F1764-1246-4AE7-A40F-4894AB55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2FF3C-E4A4-432B-98A2-91DFB14B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53737-B410-4217-9EA7-E7DD6035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BEB36-535F-4669-8898-B5042D75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5FA41-2474-4385-8508-2658A6E28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DF299A-F031-4650-81F5-B3C254048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46E53-62F7-41F1-9AC0-1B83F45F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B87AE-485D-4F02-88CE-25B72728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1ACAEF-8B41-48FE-984B-7D9388D6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4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200AF-9633-4780-B44B-59A098D4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A4374-847E-4243-A1B0-A5B7A2E42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38EED-A700-4C12-B66F-4C69DDD68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1FF4A5-4DCA-41C7-B116-D287CC439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434514-67E9-438E-A544-C224D0142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1DEF4-C7D8-4069-B00E-626AFA31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A87C97-9A11-4A09-B73E-D1A8C881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33FEA6-454B-4187-A34A-9CBE4995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1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51205-595C-4696-903B-329C189C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D75D8A-CA23-4FC0-B69E-058217AF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CFE85-DD06-4FEC-ADF7-C5A4D47B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C52381-7E73-4916-8131-D76540DC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2AEA74-E8E6-4B11-A45B-CE2ACFCD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5F22A5-61FF-405D-9616-AF6DCBA4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4E3FF7-179C-4DA6-8E69-303AA7C9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20DAF-9FA7-4EFA-BC27-9CBB4AE3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D779E-FCC6-40E4-8B95-5EF7DC64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018823-3D6E-4BE2-92CD-406741DA2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74163B-E94A-44D2-922A-239B0DD4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996AC-B2F5-4B77-A240-76FD966E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D7A0E-8FA1-4000-9D6D-B7FE0D2F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51EC1-8CF4-4A7F-B7FA-566EEE1F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9D188D-C97B-4631-8756-042AD52DF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99F330-87C3-4C93-870D-32A92C4D6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D9C68-5493-4F6F-BCD0-6A1D8E8D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2751-3287-4252-B723-44BEAE31693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CCF35-B4DB-4037-94F4-E3892BDE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E422B-5295-4176-B2B1-9CF87684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66B899-37BD-4C9E-81BA-3F77EFC1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6EFD9-A63F-414F-A18A-898C69BF1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C3370-B8AF-4637-9FD6-617F82629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C2751-3287-4252-B723-44BEAE31693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19EAD-7A16-4FC5-8010-2888F39AB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A56B0-5290-4625-996E-742B1A18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01DD0-0232-4D24-8A11-3EEC88C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7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veconlab.econ.virginia.edu/login1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A676E-5BA8-45DF-93CB-6098AD332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Experiment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77D327-591C-4182-9B30-55507CAB5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Auction</a:t>
            </a:r>
          </a:p>
        </p:txBody>
      </p:sp>
    </p:spTree>
    <p:extLst>
      <p:ext uri="{BB962C8B-B14F-4D97-AF65-F5344CB8AC3E}">
        <p14:creationId xmlns:p14="http://schemas.microsoft.com/office/powerpoint/2010/main" val="187550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C4320-2598-463D-A9E3-FA313597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ouble Auction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17B62-D152-47D0-B1E8-576F207D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Buyers submit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sellers submit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any order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 only know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his/her own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values (v)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 only knows his/her own the costs (c)</a:t>
            </a:r>
          </a:p>
          <a:p>
            <a:pPr lvl="1"/>
            <a:r>
              <a:rPr lang="en-US" b="0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bids tend to increase as in an English auction (e.g. for antiques), and at the same time, offers tend to decrease.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bid-ask spread will narrow until one of the bids or offers is accepted.</a:t>
            </a:r>
          </a:p>
          <a:p>
            <a:pPr lvl="1"/>
            <a:endParaRPr lang="en-US" b="0" i="0" dirty="0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happens when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 &gt;= ask</a:t>
            </a:r>
          </a:p>
          <a:p>
            <a:pPr marL="228600" lvl="1">
              <a:spcBef>
                <a:spcPts val="100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Payoff: </a:t>
            </a:r>
          </a:p>
          <a:p>
            <a:pPr lvl="1"/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trade happens, P</a:t>
            </a:r>
            <a:r>
              <a:rPr lang="en-US" altLang="zh-CN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ayoff (</a:t>
            </a: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buyer) = value - price, Profit (seller) =  price - cost ; </a:t>
            </a:r>
          </a:p>
          <a:p>
            <a:pPr lvl="1"/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Otherwise, P</a:t>
            </a:r>
            <a:r>
              <a:rPr lang="en-US" altLang="zh-CN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ayoff (</a:t>
            </a: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buyer) = Profit (seller) =0</a:t>
            </a:r>
          </a:p>
          <a:p>
            <a:pPr lvl="1"/>
            <a:endParaRPr lang="en-US" b="0" i="0" dirty="0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2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478B696-1075-4566-A027-4D47AEEA2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227" y="1728703"/>
            <a:ext cx="8343863" cy="478439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15554D9-0AB4-40BC-B010-20806563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14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ouble Auction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8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15554D9-0AB4-40BC-B010-20806563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14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Design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9FD1E-F5E6-41A4-9BF0-33A4747D8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752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buyers and 3 sellers, fixed role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parts, Market structure are different between two parts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Buyers’ values or sellers’ costs are different between two parts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in the second part determines who can get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 points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rounds/part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buyer or seller can trade at most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items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round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 must buy his/her first item before second item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 must sell his/her first item before second item</a:t>
            </a:r>
          </a:p>
        </p:txBody>
      </p:sp>
    </p:spTree>
    <p:extLst>
      <p:ext uri="{BB962C8B-B14F-4D97-AF65-F5344CB8AC3E}">
        <p14:creationId xmlns:p14="http://schemas.microsoft.com/office/powerpoint/2010/main" val="275272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0C887-566F-4C67-AEAF-DFC739AA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5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E206B2-AC99-4D89-B1CB-A1EAF77E8146}"/>
              </a:ext>
            </a:extLst>
          </p:cNvPr>
          <p:cNvSpPr txBox="1"/>
          <p:nvPr/>
        </p:nvSpPr>
        <p:spPr>
          <a:xfrm>
            <a:off x="1560095" y="4847833"/>
            <a:ext cx="8610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”Disable Auto update to make bids/asks”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will happen when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bid &gt;= Lowest 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price = Lowest Ask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will happen when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ask &lt;= Highest Bid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price = Highest Bid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bid and lowest ask will be cleared when one item is traded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20B4731-69A2-44ED-AA4B-283797029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95" y="1241342"/>
            <a:ext cx="7248287" cy="3172835"/>
          </a:xfrm>
        </p:spPr>
      </p:pic>
    </p:spTree>
    <p:extLst>
      <p:ext uri="{BB962C8B-B14F-4D97-AF65-F5344CB8AC3E}">
        <p14:creationId xmlns:p14="http://schemas.microsoft.com/office/powerpoint/2010/main" val="341331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3C88-C2FC-4486-9942-21E8A907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D74EE-41D8-4C5B-A226-CB4B76079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:</a:t>
            </a:r>
            <a:r>
              <a:rPr lang="en-US" sz="2400" b="0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Suppose that the first buyer bids $7.00 and a seller decides to accept by entering an ask of $7.00. Before this seller can enter the ask, however, a second buyer bids $7.50.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seller, not knowing this</a:t>
            </a:r>
            <a:r>
              <a:rPr lang="en-US" sz="2400" b="0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enters the ask of $7.00, </a:t>
            </a:r>
            <a:r>
              <a:rPr lang="en-US" sz="2400" b="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2400" b="0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bid of $7.50 is confirmed. The seller, of course, would be willing to sell at this higher bid price. What will the unit sell for?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$7.50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(b) $7.00</a:t>
            </a:r>
          </a:p>
          <a:p>
            <a:pPr marL="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seller who accepts a bid will receive the best (highest) bid price at the time the seller's acceptance is received. Similarly, a buyer who accepts an offer will receive the best (lowest) available ask price at the time the buyer's acceptance is received.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2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BACA3-36BD-4D76-86E8-9B51A8AB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6072C-C621-4B96-8EDE-3922A314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http://veconlab.econ.virginia.edu/login1.php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name: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sgui26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your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I can identify you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5806B1-5C5E-4935-84DF-4AC8B4CDA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68" y="2579296"/>
            <a:ext cx="5113463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5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CA1A-3557-7DC5-1A24-E3AAFFAA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7D3D-EF98-E1ED-69B7-59E76F06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 (Practice)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draw between 4 and 10.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 are draw between 0 and 6.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 II (Bonus Points!)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Demand: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draw between 6 and 12.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Supply: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 are draw between 2 and 8.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499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主题​​</vt:lpstr>
      <vt:lpstr>Market Experiment</vt:lpstr>
      <vt:lpstr>Double Auction</vt:lpstr>
      <vt:lpstr>Double Auction</vt:lpstr>
      <vt:lpstr>Experiment Design</vt:lpstr>
      <vt:lpstr>Notification</vt:lpstr>
      <vt:lpstr>Notification</vt:lpstr>
      <vt:lpstr>Log in</vt:lpstr>
      <vt:lpstr>Market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Experiment</dc:title>
  <dc:creator>桂 姗</dc:creator>
  <cp:lastModifiedBy>桂 姗</cp:lastModifiedBy>
  <cp:revision>14</cp:revision>
  <dcterms:created xsi:type="dcterms:W3CDTF">2020-11-21T20:20:58Z</dcterms:created>
  <dcterms:modified xsi:type="dcterms:W3CDTF">2022-05-27T20:50:49Z</dcterms:modified>
</cp:coreProperties>
</file>