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8" r:id="rId4"/>
    <p:sldId id="259" r:id="rId5"/>
    <p:sldId id="260" r:id="rId6"/>
    <p:sldId id="261" r:id="rId7"/>
    <p:sldId id="275" r:id="rId8"/>
    <p:sldId id="269" r:id="rId9"/>
    <p:sldId id="271" r:id="rId10"/>
    <p:sldId id="292" r:id="rId11"/>
    <p:sldId id="286" r:id="rId12"/>
    <p:sldId id="299" r:id="rId13"/>
    <p:sldId id="281" r:id="rId14"/>
    <p:sldId id="283" r:id="rId15"/>
    <p:sldId id="278" r:id="rId16"/>
    <p:sldId id="277" r:id="rId17"/>
    <p:sldId id="279" r:id="rId18"/>
    <p:sldId id="284" r:id="rId19"/>
    <p:sldId id="293" r:id="rId20"/>
    <p:sldId id="287" r:id="rId21"/>
    <p:sldId id="272" r:id="rId22"/>
    <p:sldId id="270" r:id="rId23"/>
    <p:sldId id="265" r:id="rId24"/>
    <p:sldId id="274" r:id="rId25"/>
    <p:sldId id="276" r:id="rId26"/>
    <p:sldId id="300" r:id="rId27"/>
    <p:sldId id="264" r:id="rId28"/>
    <p:sldId id="294" r:id="rId29"/>
    <p:sldId id="288" r:id="rId30"/>
    <p:sldId id="296" r:id="rId31"/>
    <p:sldId id="297" r:id="rId32"/>
    <p:sldId id="289" r:id="rId33"/>
    <p:sldId id="290" r:id="rId34"/>
    <p:sldId id="295" r:id="rId35"/>
    <p:sldId id="291" r:id="rId36"/>
    <p:sldId id="280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3.png"/><Relationship Id="rId7" Type="http://schemas.openxmlformats.org/officeDocument/2006/relationships/image" Target="../media/image47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Planejamento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02" y="1959428"/>
            <a:ext cx="6279656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time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37751" y="1447356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3695" y="1539014"/>
            <a:ext cx="1519200" cy="1494794"/>
          </a:xfrm>
          <a:prstGeom prst="flowChartConnector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074227" y="1449686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1539928"/>
            <a:ext cx="1519200" cy="1493880"/>
          </a:xfrm>
          <a:prstGeom prst="ellipse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537751" y="3209131"/>
            <a:ext cx="5445036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074227" y="3217059"/>
            <a:ext cx="5580098" cy="1670183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37751" y="4987237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074227" y="4989567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9" y="3284676"/>
            <a:ext cx="1517226" cy="1517226"/>
          </a:xfrm>
          <a:prstGeom prst="ellipse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3280193"/>
            <a:ext cx="1519200" cy="1526192"/>
          </a:xfrm>
          <a:prstGeom prst="ellipse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5" y="5066692"/>
            <a:ext cx="1519200" cy="1519200"/>
          </a:xfrm>
          <a:prstGeom prst="ellipse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5065872"/>
            <a:ext cx="1519200" cy="1519200"/>
          </a:xfrm>
          <a:prstGeom prst="ellipse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ChristianRaphael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2018239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, e modificou/conectou 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api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nodeJS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+ gráficos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chartJS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Gustavo Henrique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Frontend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da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site institucional, e construiu os relatórios de dados.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Gisele Araújo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Aplicou a validação de formulários, desenvolveu a contextualização.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Silva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1994267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DBA, elaborou a modelagem, script, atualizações em geral.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Adaías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Santos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de Sá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Configurou a ferramenta de suporte, e desenvolveu o</a:t>
            </a:r>
          </a:p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simulador financeiro.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Desenvolveu a tela de solicitação de relatórios, e documentações.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7903" y="4694704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Brainstorming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3911" y="4694704"/>
            <a:ext cx="2912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Pesquisa </a:t>
            </a:r>
          </a:p>
          <a:p>
            <a:pPr algn="ctr"/>
            <a:r>
              <a:rPr lang="pt-BR" sz="3200" dirty="0">
                <a:latin typeface="Bariol Bold" panose="02000506040000020003" pitchFamily="2" charset="0"/>
              </a:rPr>
              <a:t>Bibliográfica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596847" y="4776339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SCRUM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Metodologia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180"/>
            <a:ext cx="10523809" cy="2609524"/>
          </a:xfrm>
          <a:prstGeom prst="rect">
            <a:avLst/>
          </a:prstGeom>
        </p:spPr>
      </p:pic>
      <p:cxnSp>
        <p:nvCxnSpPr>
          <p:cNvPr id="20" name="Conector de seta reta 29"/>
          <p:cNvCxnSpPr/>
          <p:nvPr/>
        </p:nvCxnSpPr>
        <p:spPr>
          <a:xfrm>
            <a:off x="3248500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33"/>
          <p:cNvCxnSpPr/>
          <p:nvPr/>
        </p:nvCxnSpPr>
        <p:spPr>
          <a:xfrm>
            <a:off x="7372712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41" y="2304643"/>
            <a:ext cx="6584977" cy="40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979080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Desenvolvimento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64" y="1919762"/>
            <a:ext cx="6674533" cy="44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Tecnologias e ferramentas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3" y="1461450"/>
            <a:ext cx="5490921" cy="366240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31" y="4669927"/>
            <a:ext cx="1762942" cy="107833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30" y="4669927"/>
            <a:ext cx="2374328" cy="68632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78" y="2550227"/>
            <a:ext cx="1713208" cy="138983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13" y="4564466"/>
            <a:ext cx="1578390" cy="1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53" y="2050868"/>
            <a:ext cx="6398396" cy="461118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90451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900"/>
            <a:ext cx="10515600" cy="3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0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40%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41 &amp;&amp; &lt;= 60 %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&gt;=61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80 %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80 % &amp;&amp; &lt;=100%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umidade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</a:t>
              </a:r>
              <a:endParaRPr lang="pt-BR" sz="1400" dirty="0" smtClean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58 %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60%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78%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81%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42%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62%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35%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55%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43%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49%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16%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umidade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2" y="2368768"/>
            <a:ext cx="7262266" cy="42955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80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institucional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2" y="2090057"/>
            <a:ext cx="5799179" cy="429283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5588"/>
            <a:ext cx="5743575" cy="5086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942008"/>
            <a:ext cx="497084" cy="4177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3651045"/>
            <a:ext cx="497084" cy="41771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16" y="4743245"/>
            <a:ext cx="497084" cy="4177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71" y="1573540"/>
            <a:ext cx="778521" cy="6542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230" y="4131530"/>
            <a:ext cx="1068624" cy="5253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83" y="4026147"/>
            <a:ext cx="778521" cy="77852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87455" y="4286091"/>
            <a:ext cx="349638" cy="34963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75" y="4226683"/>
            <a:ext cx="416247" cy="25460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1" y="2795066"/>
            <a:ext cx="778521" cy="77852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64" y="3022430"/>
            <a:ext cx="416247" cy="2546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4244" y="4286027"/>
            <a:ext cx="1068624" cy="596039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8199154" y="1717486"/>
            <a:ext cx="34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Disponibilizar Internet 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LAN /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Wi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fi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199154" y="2734745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Instalação e configuração 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do servidor local que irá fazer conexão com o banco de dados na nuvem.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1" y="2398504"/>
            <a:ext cx="818462" cy="81846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7" y="2587666"/>
            <a:ext cx="270869" cy="270869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0" y="5606281"/>
            <a:ext cx="818462" cy="81846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67" y="5803204"/>
            <a:ext cx="270869" cy="27086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8199153" y="5579247"/>
            <a:ext cx="357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Dispositivo onde o usuário deve acessar e consultar a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os dados dispostos.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199153" y="4156996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Instalação e configuração do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Arduino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sensor DHT11 para a captação de dados  do ambiente.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929496" y="4856644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Salão Principal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206587" y="3181635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controle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703911" y="2001448"/>
            <a:ext cx="151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livros antigos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366148" y="4312010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leitura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2310" y="2783065"/>
            <a:ext cx="707845" cy="34800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1" y="2660444"/>
            <a:ext cx="583985" cy="58398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48695" y="2819674"/>
            <a:ext cx="302661" cy="302661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97" y="2795066"/>
            <a:ext cx="370047" cy="2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2433840"/>
            <a:ext cx="8102600" cy="18382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213"/>
            <a:ext cx="10475259" cy="51488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8763000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084165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Para cadastrar um novo ambiente no sistema, basta clicar no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preencher os campos.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121765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42930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sobre qualquer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de ambiente cadastrado você terá acesso a informações detalhadas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1" y="1634727"/>
            <a:ext cx="10448558" cy="510715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" y="1622027"/>
            <a:ext cx="1042105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" y="1661660"/>
            <a:ext cx="10423813" cy="5080226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>
            <a:off x="2322287" y="5718630"/>
            <a:ext cx="1932306" cy="7019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 flipV="1">
            <a:off x="8185598" y="5718628"/>
            <a:ext cx="2061494" cy="6930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590341" y="6056086"/>
            <a:ext cx="344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nos botões você terá acesso ao respectivo relatório.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13714" y="5718629"/>
            <a:ext cx="0" cy="33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3" y="1647146"/>
            <a:ext cx="10495977" cy="51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2672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Fluxograma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5" y="0"/>
            <a:ext cx="883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476"/>
            <a:ext cx="12192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3" y="1207613"/>
            <a:ext cx="5760014" cy="55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3" y="1989475"/>
            <a:ext cx="5965632" cy="44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6" y="218806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1627</Words>
  <Application>Microsoft Office PowerPoint</Application>
  <PresentationFormat>Widescreen</PresentationFormat>
  <Paragraphs>497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time</vt:lpstr>
      <vt:lpstr>Metodologia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Desenvolvimento</vt:lpstr>
      <vt:lpstr>Apresentação do PowerPoint</vt:lpstr>
      <vt:lpstr>Apresentação do PowerPoint</vt:lpstr>
      <vt:lpstr>Tecnologias e ferramentas</vt:lpstr>
      <vt:lpstr>Apresentação do PowerPoint</vt:lpstr>
      <vt:lpstr>Apresentação do PowerPoint</vt:lpstr>
      <vt:lpstr>Apresentação do PowerPoint</vt:lpstr>
      <vt:lpstr>Apresentação do PowerPoint</vt:lpstr>
      <vt:lpstr>Site institucional / Dashboard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163</cp:revision>
  <dcterms:created xsi:type="dcterms:W3CDTF">2020-04-20T17:21:30Z</dcterms:created>
  <dcterms:modified xsi:type="dcterms:W3CDTF">2020-06-28T21:06:31Z</dcterms:modified>
</cp:coreProperties>
</file>