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70" r:id="rId10"/>
    <p:sldId id="272" r:id="rId11"/>
    <p:sldId id="263" r:id="rId12"/>
    <p:sldId id="264" r:id="rId13"/>
    <p:sldId id="265" r:id="rId14"/>
    <p:sldId id="273" r:id="rId15"/>
    <p:sldId id="274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2.sv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xmlns="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827726" y="131252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BD SQL Server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650575" y="1051791"/>
            <a:ext cx="259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Aplicação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Node JS /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88177" y="142395"/>
            <a:ext cx="23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ariol Bold"/>
                <a:cs typeface="Arial" panose="020B0604020202020204" pitchFamily="34" charset="0"/>
              </a:rPr>
              <a:t>Microsoft </a:t>
            </a:r>
            <a:r>
              <a:rPr lang="pt-BR" b="1" dirty="0" err="1">
                <a:latin typeface="Bariol Bold"/>
                <a:cs typeface="Arial" panose="020B0604020202020204" pitchFamily="34" charset="0"/>
              </a:rPr>
              <a:t>Azure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riol Bold"/>
                <a:cs typeface="Arial" panose="020B0604020202020204" pitchFamily="34" charset="0"/>
              </a:rPr>
              <a:t>Capitação 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Bariol Bold"/>
                <a:cs typeface="Arial" panose="020B0604020202020204" pitchFamily="34" charset="0"/>
              </a:rPr>
              <a:t>Uso das informações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DHTT11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9" y="6025584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1" y="6040020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184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849"/>
            <a:ext cx="12192000" cy="5410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xmlns="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xmlns="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xmlns="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xmlns="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umidade.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xmlns="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xmlns="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16200000" flipV="1">
            <a:off x="6795668" y="1470877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>
            <a:off x="6846526" y="1745403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xmlns="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1" name="Picture 3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xmlns="" id="{64311C35-AE07-45F0-9E8D-286483932D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6001" y="819390"/>
            <a:ext cx="1061049" cy="1075425"/>
          </a:xfrm>
          <a:prstGeom prst="rect">
            <a:avLst/>
          </a:prstGeom>
        </p:spPr>
      </p:pic>
      <p:sp>
        <p:nvSpPr>
          <p:cNvPr id="22" name="TextBox 33">
            <a:extLst>
              <a:ext uri="{FF2B5EF4-FFF2-40B4-BE49-F238E27FC236}">
                <a16:creationId xmlns:a16="http://schemas.microsoft.com/office/drawing/2014/main" xmlns="" id="{46EBE350-3D70-431B-BFCA-8FAC071B45DB}"/>
              </a:ext>
            </a:extLst>
          </p:cNvPr>
          <p:cNvSpPr txBox="1"/>
          <p:nvPr/>
        </p:nvSpPr>
        <p:spPr>
          <a:xfrm>
            <a:off x="5904131" y="472028"/>
            <a:ext cx="19167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Roteador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Wirelles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xmlns="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xmlns="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xmlns="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612342" y="3005628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609150" y="3367078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307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Bariol Bold</vt:lpstr>
      <vt:lpstr>Calibri</vt:lpstr>
      <vt:lpstr>Calibri Light</vt:lpstr>
      <vt:lpstr>Mangal</vt:lpstr>
      <vt:lpstr>Wingdings</vt:lpstr>
      <vt:lpstr>Arial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(Backlog)</vt:lpstr>
      <vt:lpstr>Site / Simulador Financeiro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Usuário do Microsoft Office</cp:lastModifiedBy>
  <cp:revision>61</cp:revision>
  <dcterms:created xsi:type="dcterms:W3CDTF">2020-04-20T17:21:30Z</dcterms:created>
  <dcterms:modified xsi:type="dcterms:W3CDTF">2020-04-28T00:07:06Z</dcterms:modified>
</cp:coreProperties>
</file>