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63" r:id="rId12"/>
    <p:sldId id="264" r:id="rId13"/>
    <p:sldId id="265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Giselle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riol Bold"/>
                <a:cs typeface="Arial" panose="020B0604020202020204" pitchFamily="34" charset="0"/>
              </a:rPr>
              <a:t>Microsoft </a:t>
            </a:r>
            <a:r>
              <a:rPr lang="pt-BR" b="1" dirty="0" err="1">
                <a:latin typeface="Bariol Bold"/>
                <a:cs typeface="Arial" panose="020B0604020202020204" pitchFamily="34" charset="0"/>
              </a:rPr>
              <a:t>Azure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iol Bold"/>
                <a:cs typeface="Arial" panose="020B0604020202020204" pitchFamily="34" charset="0"/>
              </a:rPr>
              <a:t>Capitação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Bariol Bold"/>
                <a:cs typeface="Arial" panose="020B0604020202020204" pitchFamily="34" charset="0"/>
              </a:rPr>
              <a:t>Uso das informações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49"/>
            <a:ext cx="12192000" cy="541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72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ar.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</a:t>
            </a:r>
            <a:r>
              <a:rPr lang="pt-BR" sz="2400" dirty="0">
                <a:latin typeface="Bariol Bold" panose="02000506040000020003" pitchFamily="2" charset="0"/>
              </a:rPr>
              <a:t>causam </a:t>
            </a:r>
            <a:r>
              <a:rPr lang="pt-BR" sz="2400" dirty="0" smtClean="0">
                <a:latin typeface="Bariol Bold" panose="02000506040000020003" pitchFamily="2" charset="0"/>
              </a:rPr>
              <a:t>variáveis </a:t>
            </a:r>
            <a:r>
              <a:rPr lang="pt-BR" sz="2400" dirty="0">
                <a:latin typeface="Bariol Bold" panose="02000506040000020003" pitchFamily="2" charset="0"/>
              </a:rPr>
              <a:t>doenças</a:t>
            </a:r>
            <a:r>
              <a:rPr lang="pt-BR" sz="2400" dirty="0" smtClean="0">
                <a:latin typeface="Bariol Bold" panose="02000506040000020003" pitchFamily="2" charset="0"/>
              </a:rPr>
              <a:t>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Mofo pode </a:t>
            </a:r>
            <a:r>
              <a:rPr lang="pt-BR" sz="2400" dirty="0">
                <a:latin typeface="Bariol Bold" panose="02000506040000020003" pitchFamily="2" charset="0"/>
              </a:rPr>
              <a:t>causar uma variedade de doenças respiratórias nos seres humanos.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96544" y="1326975"/>
            <a:ext cx="1684198" cy="20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284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(Backlog)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56</cp:revision>
  <dcterms:created xsi:type="dcterms:W3CDTF">2020-04-20T17:21:30Z</dcterms:created>
  <dcterms:modified xsi:type="dcterms:W3CDTF">2020-04-27T20:48:26Z</dcterms:modified>
</cp:coreProperties>
</file>