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78" r:id="rId12"/>
    <p:sldId id="277" r:id="rId13"/>
    <p:sldId id="279" r:id="rId14"/>
    <p:sldId id="284" r:id="rId15"/>
    <p:sldId id="276" r:id="rId16"/>
    <p:sldId id="264" r:id="rId17"/>
    <p:sldId id="265" r:id="rId18"/>
    <p:sldId id="273" r:id="rId19"/>
    <p:sldId id="274" r:id="rId20"/>
    <p:sldId id="281" r:id="rId21"/>
    <p:sldId id="283" r:id="rId22"/>
    <p:sldId id="282" r:id="rId23"/>
    <p:sldId id="267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2257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" y="1545064"/>
            <a:ext cx="11695611" cy="51899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Conceitual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22" y="2435246"/>
            <a:ext cx="5892953" cy="41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862497"/>
            <a:ext cx="9953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862496"/>
            <a:ext cx="9953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33" y="976797"/>
            <a:ext cx="10658866" cy="52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1235</Words>
  <Application>Microsoft Office PowerPoint</Application>
  <PresentationFormat>Widescreen</PresentationFormat>
  <Paragraphs>390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Apresentação do PowerPoint</vt:lpstr>
      <vt:lpstr>Site / Simulador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109</cp:revision>
  <dcterms:created xsi:type="dcterms:W3CDTF">2020-04-20T17:21:30Z</dcterms:created>
  <dcterms:modified xsi:type="dcterms:W3CDTF">2020-05-04T21:06:42Z</dcterms:modified>
</cp:coreProperties>
</file>