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0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84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01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06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20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7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70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7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60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9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9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9DB9-8DEC-404A-B276-B0C7B6F7FAC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78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827726" y="131252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BD SQL Server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650575" y="1051791"/>
            <a:ext cx="259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da Aplicação</a:t>
            </a:r>
          </a:p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 JS /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888177" y="142395"/>
            <a:ext cx="23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Capitação de dados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Uso das informações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51" name="CaixaDeTexto 50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ector de Seta Reta 53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60" name="Conector de Seta Reta 59"/>
          <p:cNvCxnSpPr>
            <a:stCxn id="59" idx="3"/>
            <a:endCxn id="57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Imagem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Imagem 7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9" y="6025584"/>
            <a:ext cx="695366" cy="425332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1" y="6040020"/>
            <a:ext cx="575968" cy="420817"/>
          </a:xfrm>
          <a:prstGeom prst="rect">
            <a:avLst/>
          </a:prstGeom>
        </p:spPr>
      </p:pic>
      <p:pic>
        <p:nvPicPr>
          <p:cNvPr id="84" name="Imagem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85" name="Imagem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86" name="CaixaDeTexto 85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Imagem 8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21</cp:revision>
  <dcterms:created xsi:type="dcterms:W3CDTF">2020-04-02T19:38:37Z</dcterms:created>
  <dcterms:modified xsi:type="dcterms:W3CDTF">2020-04-02T21:56:45Z</dcterms:modified>
</cp:coreProperties>
</file>