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59DB9-8DEC-404A-B276-B0C7B6F7FACF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5373-916B-4439-B3CA-AC8C43FA34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301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59DB9-8DEC-404A-B276-B0C7B6F7FACF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5373-916B-4439-B3CA-AC8C43FA34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3848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59DB9-8DEC-404A-B276-B0C7B6F7FACF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5373-916B-4439-B3CA-AC8C43FA34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4011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59DB9-8DEC-404A-B276-B0C7B6F7FACF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5373-916B-4439-B3CA-AC8C43FA34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006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59DB9-8DEC-404A-B276-B0C7B6F7FACF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5373-916B-4439-B3CA-AC8C43FA34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200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59DB9-8DEC-404A-B276-B0C7B6F7FACF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5373-916B-4439-B3CA-AC8C43FA34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8871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59DB9-8DEC-404A-B276-B0C7B6F7FACF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5373-916B-4439-B3CA-AC8C43FA34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70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59DB9-8DEC-404A-B276-B0C7B6F7FACF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5373-916B-4439-B3CA-AC8C43FA34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2471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59DB9-8DEC-404A-B276-B0C7B6F7FACF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5373-916B-4439-B3CA-AC8C43FA34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0609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59DB9-8DEC-404A-B276-B0C7B6F7FACF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5373-916B-4439-B3CA-AC8C43FA34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917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59DB9-8DEC-404A-B276-B0C7B6F7FACF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5373-916B-4439-B3CA-AC8C43FA34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399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59DB9-8DEC-404A-B276-B0C7B6F7FACF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75373-916B-4439-B3CA-AC8C43FA34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7788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6.png"/><Relationship Id="rId5" Type="http://schemas.openxmlformats.org/officeDocument/2006/relationships/image" Target="../media/image4.png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00892" y="287383"/>
            <a:ext cx="4885508" cy="25603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2FAD4E8-4127-4FD5-A86F-7066B5200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536" y="1516516"/>
            <a:ext cx="599531" cy="756598"/>
          </a:xfrm>
          <a:prstGeom prst="rect">
            <a:avLst/>
          </a:prstGeom>
        </p:spPr>
      </p:pic>
      <p:pic>
        <p:nvPicPr>
          <p:cNvPr id="4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F17E598-BC0F-433A-AACD-E985418FF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500000">
            <a:off x="2039211" y="1520952"/>
            <a:ext cx="737731" cy="747726"/>
          </a:xfrm>
          <a:prstGeom prst="rect">
            <a:avLst/>
          </a:prstGeom>
        </p:spPr>
      </p:pic>
      <p:pic>
        <p:nvPicPr>
          <p:cNvPr id="5" name="Picture 8" descr="A circuit board&#10;&#10;Description generated with very high confidence">
            <a:extLst>
              <a:ext uri="{FF2B5EF4-FFF2-40B4-BE49-F238E27FC236}">
                <a16:creationId xmlns:a16="http://schemas.microsoft.com/office/drawing/2014/main" id="{8631CDC9-C9ED-40D8-9718-9030D394E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100" y="2104557"/>
            <a:ext cx="687748" cy="707741"/>
          </a:xfrm>
          <a:prstGeom prst="rect">
            <a:avLst/>
          </a:prstGeom>
        </p:spPr>
      </p:pic>
      <p:pic>
        <p:nvPicPr>
          <p:cNvPr id="6" name="Graphic 48" descr="Chevron arrows">
            <a:extLst>
              <a:ext uri="{FF2B5EF4-FFF2-40B4-BE49-F238E27FC236}">
                <a16:creationId xmlns:a16="http://schemas.microsoft.com/office/drawing/2014/main" id="{9C83C282-EC67-4BF5-988C-C6151F03EA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75957" y="1589400"/>
            <a:ext cx="515811" cy="505815"/>
          </a:xfrm>
          <a:prstGeom prst="rect">
            <a:avLst/>
          </a:prstGeom>
        </p:spPr>
      </p:pic>
      <p:pic>
        <p:nvPicPr>
          <p:cNvPr id="7" name="Graphic 50" descr="Chevron arrows">
            <a:extLst>
              <a:ext uri="{FF2B5EF4-FFF2-40B4-BE49-F238E27FC236}">
                <a16:creationId xmlns:a16="http://schemas.microsoft.com/office/drawing/2014/main" id="{F8ADD165-FA14-4184-A53E-48188D71E5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>
            <a:off x="3145969" y="2095215"/>
            <a:ext cx="545799" cy="515810"/>
          </a:xfrm>
          <a:prstGeom prst="rect">
            <a:avLst/>
          </a:prstGeom>
        </p:spPr>
      </p:pic>
      <p:pic>
        <p:nvPicPr>
          <p:cNvPr id="8" name="Picture 52" descr="A close up of a logo&#10;&#10;Description generated with high confidence">
            <a:extLst>
              <a:ext uri="{FF2B5EF4-FFF2-40B4-BE49-F238E27FC236}">
                <a16:creationId xmlns:a16="http://schemas.microsoft.com/office/drawing/2014/main" id="{09477861-B8F4-44DE-814A-58410BB781B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32044" y="1263001"/>
            <a:ext cx="907666" cy="877677"/>
          </a:xfrm>
          <a:prstGeom prst="rect">
            <a:avLst/>
          </a:prstGeom>
        </p:spPr>
      </p:pic>
      <p:pic>
        <p:nvPicPr>
          <p:cNvPr id="9" name="Picture 55" descr="A close up of a clock&#10;&#10;Description generated with high confidence">
            <a:extLst>
              <a:ext uri="{FF2B5EF4-FFF2-40B4-BE49-F238E27FC236}">
                <a16:creationId xmlns:a16="http://schemas.microsoft.com/office/drawing/2014/main" id="{5C726E55-A6D4-4B74-8915-31B0312BC13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82451" y="2081491"/>
            <a:ext cx="687748" cy="647762"/>
          </a:xfrm>
          <a:prstGeom prst="rect">
            <a:avLst/>
          </a:prstGeom>
        </p:spPr>
      </p:pic>
      <p:sp>
        <p:nvSpPr>
          <p:cNvPr id="24" name="Retângulo 23"/>
          <p:cNvSpPr/>
          <p:nvPr/>
        </p:nvSpPr>
        <p:spPr>
          <a:xfrm>
            <a:off x="8180067" y="287383"/>
            <a:ext cx="3472002" cy="25603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" name="Conector de Seta Reta 24"/>
          <p:cNvCxnSpPr/>
          <p:nvPr/>
        </p:nvCxnSpPr>
        <p:spPr>
          <a:xfrm rot="16200000" flipV="1">
            <a:off x="6795668" y="1470877"/>
            <a:ext cx="0" cy="144731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 rot="16200000">
            <a:off x="6846526" y="1745403"/>
            <a:ext cx="0" cy="144731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37" descr="A picture containing computer, table&#10;&#10;Description generated with very high confidence">
            <a:extLst>
              <a:ext uri="{FF2B5EF4-FFF2-40B4-BE49-F238E27FC236}">
                <a16:creationId xmlns:a16="http://schemas.microsoft.com/office/drawing/2014/main" id="{62574C71-6DE6-4BEE-A15F-55F806CE58A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79941" y="1238521"/>
            <a:ext cx="1672254" cy="1711204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653143" y="424784"/>
            <a:ext cx="47810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Os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sensores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irão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monitorar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 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ambiente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 e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detectar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se 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próprio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é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propício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para 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armazenamento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adequado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dos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livros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8183313" y="457202"/>
            <a:ext cx="34720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Os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dados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serão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enviados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para 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sistema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da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empresa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para 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monitoramento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e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gerencimento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30" name="Picture 30" descr="A close up of a device&#10;&#10;Description generated with very high confidence">
            <a:extLst>
              <a:ext uri="{FF2B5EF4-FFF2-40B4-BE49-F238E27FC236}">
                <a16:creationId xmlns:a16="http://schemas.microsoft.com/office/drawing/2014/main" id="{64311C35-AE07-45F0-9E8D-286483932DB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16001" y="819390"/>
            <a:ext cx="1061049" cy="1075425"/>
          </a:xfrm>
          <a:prstGeom prst="rect">
            <a:avLst/>
          </a:prstGeom>
        </p:spPr>
      </p:pic>
      <p:sp>
        <p:nvSpPr>
          <p:cNvPr id="31" name="TextBox 33">
            <a:extLst>
              <a:ext uri="{FF2B5EF4-FFF2-40B4-BE49-F238E27FC236}">
                <a16:creationId xmlns:a16="http://schemas.microsoft.com/office/drawing/2014/main" id="{46EBE350-3D70-431B-BFCA-8FAC071B45DB}"/>
              </a:ext>
            </a:extLst>
          </p:cNvPr>
          <p:cNvSpPr txBox="1"/>
          <p:nvPr/>
        </p:nvSpPr>
        <p:spPr>
          <a:xfrm>
            <a:off x="5904131" y="472028"/>
            <a:ext cx="191677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Roteador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Wirelles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4769849" y="3937760"/>
            <a:ext cx="2834640" cy="25603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Picture 13" descr="A picture containing comb&#10;&#10;Description generated with very high confidence">
            <a:extLst>
              <a:ext uri="{FF2B5EF4-FFF2-40B4-BE49-F238E27FC236}">
                <a16:creationId xmlns:a16="http://schemas.microsoft.com/office/drawing/2014/main" id="{96E322C2-909A-46BB-B588-211766AB85E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43964" y="4650330"/>
            <a:ext cx="1707612" cy="1648627"/>
          </a:xfrm>
          <a:prstGeom prst="rect">
            <a:avLst/>
          </a:prstGeom>
        </p:spPr>
      </p:pic>
      <p:sp>
        <p:nvSpPr>
          <p:cNvPr id="35" name="TextBox 61">
            <a:extLst>
              <a:ext uri="{FF2B5EF4-FFF2-40B4-BE49-F238E27FC236}">
                <a16:creationId xmlns:a16="http://schemas.microsoft.com/office/drawing/2014/main" id="{2B0D8CBA-CC14-4E5F-B4F1-1633DDE93E6E}"/>
              </a:ext>
            </a:extLst>
          </p:cNvPr>
          <p:cNvSpPr txBox="1"/>
          <p:nvPr/>
        </p:nvSpPr>
        <p:spPr>
          <a:xfrm>
            <a:off x="5356588" y="4091911"/>
            <a:ext cx="164700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Internet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600892" y="3902803"/>
            <a:ext cx="2811093" cy="25603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3" name="Picture 68" descr="A close up of a sign&#10;&#10;Description generated with high confidence">
            <a:extLst>
              <a:ext uri="{FF2B5EF4-FFF2-40B4-BE49-F238E27FC236}">
                <a16:creationId xmlns:a16="http://schemas.microsoft.com/office/drawing/2014/main" id="{C7BC0718-3AEC-417A-BD8F-3A387BBF048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52968" y="3940352"/>
            <a:ext cx="1132042" cy="1110439"/>
          </a:xfrm>
          <a:prstGeom prst="rect">
            <a:avLst/>
          </a:prstGeom>
        </p:spPr>
      </p:pic>
      <p:pic>
        <p:nvPicPr>
          <p:cNvPr id="44" name="Picture 70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0CAA2E08-371C-4778-B698-82EA38A03D1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00499" y="5279305"/>
            <a:ext cx="1590450" cy="1050409"/>
          </a:xfrm>
          <a:prstGeom prst="rect">
            <a:avLst/>
          </a:prstGeom>
        </p:spPr>
      </p:pic>
      <p:pic>
        <p:nvPicPr>
          <p:cNvPr id="45" name="Picture 73" descr="A close up of a logo&#10;&#10;Description generated with high confidence">
            <a:extLst>
              <a:ext uri="{FF2B5EF4-FFF2-40B4-BE49-F238E27FC236}">
                <a16:creationId xmlns:a16="http://schemas.microsoft.com/office/drawing/2014/main" id="{385A0B54-3BDE-4902-8311-81E6A8A2E57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53784" y="4047958"/>
            <a:ext cx="872795" cy="883597"/>
          </a:xfrm>
          <a:prstGeom prst="rect">
            <a:avLst/>
          </a:prstGeom>
        </p:spPr>
      </p:pic>
      <p:sp>
        <p:nvSpPr>
          <p:cNvPr id="53" name="Retângulo 52"/>
          <p:cNvSpPr/>
          <p:nvPr/>
        </p:nvSpPr>
        <p:spPr>
          <a:xfrm>
            <a:off x="8813101" y="3896533"/>
            <a:ext cx="2834640" cy="25603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4" name="Picture 7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EA4B790-3FF9-4E6B-891E-C4B0A8AC7E5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564613" y="4047958"/>
            <a:ext cx="1338116" cy="936724"/>
          </a:xfrm>
          <a:prstGeom prst="rect">
            <a:avLst/>
          </a:prstGeom>
          <a:ln>
            <a:noFill/>
          </a:ln>
        </p:spPr>
      </p:pic>
      <p:sp>
        <p:nvSpPr>
          <p:cNvPr id="55" name="TextBox 88">
            <a:extLst>
              <a:ext uri="{FF2B5EF4-FFF2-40B4-BE49-F238E27FC236}">
                <a16:creationId xmlns:a16="http://schemas.microsoft.com/office/drawing/2014/main" id="{194A1E76-091F-4A2D-A3A3-64B09C6107D4}"/>
              </a:ext>
            </a:extLst>
          </p:cNvPr>
          <p:cNvSpPr txBox="1"/>
          <p:nvPr/>
        </p:nvSpPr>
        <p:spPr>
          <a:xfrm>
            <a:off x="9357336" y="5224777"/>
            <a:ext cx="1746169" cy="132343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Servidores</a:t>
            </a: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Plataforma</a:t>
            </a: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Sistemas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Comunicação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cxnSp>
        <p:nvCxnSpPr>
          <p:cNvPr id="57" name="Conector de Seta Reta 56"/>
          <p:cNvCxnSpPr/>
          <p:nvPr/>
        </p:nvCxnSpPr>
        <p:spPr>
          <a:xfrm rot="16200000" flipV="1">
            <a:off x="8192122" y="4862527"/>
            <a:ext cx="0" cy="67518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/>
          <p:nvPr/>
        </p:nvCxnSpPr>
        <p:spPr>
          <a:xfrm rot="16200000">
            <a:off x="8242980" y="5137053"/>
            <a:ext cx="0" cy="67518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/>
          <p:cNvCxnSpPr/>
          <p:nvPr/>
        </p:nvCxnSpPr>
        <p:spPr>
          <a:xfrm rot="16200000" flipV="1">
            <a:off x="4077311" y="4859479"/>
            <a:ext cx="0" cy="67518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 rot="16200000">
            <a:off x="4128169" y="5134005"/>
            <a:ext cx="0" cy="67518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/>
          <p:nvPr/>
        </p:nvCxnSpPr>
        <p:spPr>
          <a:xfrm flipV="1">
            <a:off x="7612342" y="3005628"/>
            <a:ext cx="516009" cy="44512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/>
          <p:nvPr/>
        </p:nvCxnSpPr>
        <p:spPr>
          <a:xfrm flipH="1">
            <a:off x="7609150" y="3367078"/>
            <a:ext cx="490762" cy="40891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24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2525488" y="567403"/>
            <a:ext cx="7045102" cy="179977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230" y="928753"/>
            <a:ext cx="1077075" cy="1077075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721" y="986658"/>
            <a:ext cx="990295" cy="990295"/>
          </a:xfrm>
          <a:prstGeom prst="rect">
            <a:avLst/>
          </a:prstGeom>
        </p:spPr>
      </p:pic>
      <p:sp>
        <p:nvSpPr>
          <p:cNvPr id="20" name="CaixaDeTexto 19"/>
          <p:cNvSpPr txBox="1"/>
          <p:nvPr/>
        </p:nvSpPr>
        <p:spPr>
          <a:xfrm>
            <a:off x="2827726" y="1312528"/>
            <a:ext cx="1901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BD SQL Server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6650575" y="1051791"/>
            <a:ext cx="2597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Servidor da Aplicação</a:t>
            </a:r>
          </a:p>
          <a:p>
            <a:pPr algn="ctr"/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HTML / CSS</a:t>
            </a:r>
          </a:p>
          <a:p>
            <a:pPr algn="ctr"/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Node JS / 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pt-B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4888177" y="142395"/>
            <a:ext cx="2319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Microsoft </a:t>
            </a:r>
            <a:r>
              <a:rPr lang="pt-B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Azure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5458251" y="2367175"/>
            <a:ext cx="1183059" cy="592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374" y="1976953"/>
            <a:ext cx="1186543" cy="1186543"/>
          </a:xfrm>
          <a:prstGeom prst="rect">
            <a:avLst/>
          </a:prstGeom>
        </p:spPr>
      </p:pic>
      <p:sp>
        <p:nvSpPr>
          <p:cNvPr id="26" name="CaixaDeTexto 25"/>
          <p:cNvSpPr txBox="1"/>
          <p:nvPr/>
        </p:nvSpPr>
        <p:spPr>
          <a:xfrm>
            <a:off x="5121959" y="2930988"/>
            <a:ext cx="1901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467293" y="3611194"/>
            <a:ext cx="5421090" cy="287669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 27"/>
          <p:cNvSpPr/>
          <p:nvPr/>
        </p:nvSpPr>
        <p:spPr>
          <a:xfrm>
            <a:off x="6265747" y="3611194"/>
            <a:ext cx="5421090" cy="287669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 de Seta Reta 29"/>
          <p:cNvCxnSpPr/>
          <p:nvPr/>
        </p:nvCxnSpPr>
        <p:spPr>
          <a:xfrm flipH="1">
            <a:off x="3441233" y="2775495"/>
            <a:ext cx="1967445" cy="64953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 flipH="1" flipV="1">
            <a:off x="6701728" y="2751605"/>
            <a:ext cx="1989628" cy="67342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467293" y="3163687"/>
            <a:ext cx="2596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Capitação de dados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8171544" y="3216477"/>
            <a:ext cx="3515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Uso das informações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Imagem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137" y="3025592"/>
            <a:ext cx="308124" cy="308124"/>
          </a:xfrm>
          <a:prstGeom prst="rect">
            <a:avLst/>
          </a:prstGeom>
        </p:spPr>
      </p:pic>
      <p:pic>
        <p:nvPicPr>
          <p:cNvPr id="46" name="Imagem 4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328" y="3025592"/>
            <a:ext cx="308124" cy="308124"/>
          </a:xfrm>
          <a:prstGeom prst="rect">
            <a:avLst/>
          </a:prstGeom>
        </p:spPr>
      </p:pic>
      <p:pic>
        <p:nvPicPr>
          <p:cNvPr id="50" name="Imagem 4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11924" y="4536174"/>
            <a:ext cx="2088399" cy="1026729"/>
          </a:xfrm>
          <a:prstGeom prst="rect">
            <a:avLst/>
          </a:prstGeom>
        </p:spPr>
      </p:pic>
      <p:sp>
        <p:nvSpPr>
          <p:cNvPr id="51" name="CaixaDeTexto 50"/>
          <p:cNvSpPr txBox="1"/>
          <p:nvPr/>
        </p:nvSpPr>
        <p:spPr>
          <a:xfrm>
            <a:off x="376780" y="5950587"/>
            <a:ext cx="1901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Protoboard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376779" y="3858949"/>
            <a:ext cx="1901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Arduino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Conector de Seta Reta 53"/>
          <p:cNvCxnSpPr/>
          <p:nvPr/>
        </p:nvCxnSpPr>
        <p:spPr>
          <a:xfrm>
            <a:off x="1436909" y="5656217"/>
            <a:ext cx="1060008" cy="21838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/>
          <p:cNvSpPr txBox="1"/>
          <p:nvPr/>
        </p:nvSpPr>
        <p:spPr>
          <a:xfrm>
            <a:off x="2031680" y="5701719"/>
            <a:ext cx="21656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Sensor de </a:t>
            </a:r>
          </a:p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Temperatura e umidade</a:t>
            </a:r>
          </a:p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DHTT11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7" name="Imagem 5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854" y="4326932"/>
            <a:ext cx="1300566" cy="1300566"/>
          </a:xfrm>
          <a:prstGeom prst="rect">
            <a:avLst/>
          </a:prstGeom>
        </p:spPr>
      </p:pic>
      <p:pic>
        <p:nvPicPr>
          <p:cNvPr id="59" name="Imagem 5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124" y="4714104"/>
            <a:ext cx="516793" cy="516793"/>
          </a:xfrm>
          <a:prstGeom prst="rect">
            <a:avLst/>
          </a:prstGeom>
        </p:spPr>
      </p:pic>
      <p:cxnSp>
        <p:nvCxnSpPr>
          <p:cNvPr id="60" name="Conector de Seta Reta 59"/>
          <p:cNvCxnSpPr>
            <a:stCxn id="59" idx="3"/>
            <a:endCxn id="57" idx="1"/>
          </p:cNvCxnSpPr>
          <p:nvPr/>
        </p:nvCxnSpPr>
        <p:spPr>
          <a:xfrm>
            <a:off x="2496917" y="4972501"/>
            <a:ext cx="197937" cy="471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/>
          <p:nvPr/>
        </p:nvCxnSpPr>
        <p:spPr>
          <a:xfrm flipH="1">
            <a:off x="1766667" y="4972501"/>
            <a:ext cx="204287" cy="471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ixaDeTexto 66"/>
          <p:cNvSpPr txBox="1"/>
          <p:nvPr/>
        </p:nvSpPr>
        <p:spPr>
          <a:xfrm>
            <a:off x="1926552" y="4170611"/>
            <a:ext cx="627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Cabo </a:t>
            </a:r>
          </a:p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USB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4" name="Imagem 7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6358454" y="3679794"/>
            <a:ext cx="614584" cy="533097"/>
          </a:xfrm>
          <a:prstGeom prst="rect">
            <a:avLst/>
          </a:prstGeom>
        </p:spPr>
      </p:pic>
      <p:pic>
        <p:nvPicPr>
          <p:cNvPr id="75" name="Imagem 7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62181" y="3683885"/>
            <a:ext cx="634385" cy="533097"/>
          </a:xfrm>
          <a:prstGeom prst="rect">
            <a:avLst/>
          </a:prstGeom>
        </p:spPr>
      </p:pic>
      <p:sp>
        <p:nvSpPr>
          <p:cNvPr id="76" name="CaixaDeTexto 75"/>
          <p:cNvSpPr txBox="1"/>
          <p:nvPr/>
        </p:nvSpPr>
        <p:spPr>
          <a:xfrm>
            <a:off x="3550474" y="3677178"/>
            <a:ext cx="1987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Internet LAN / </a:t>
            </a:r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CaixaDeTexto 77"/>
          <p:cNvSpPr txBox="1"/>
          <p:nvPr/>
        </p:nvSpPr>
        <p:spPr>
          <a:xfrm>
            <a:off x="6553617" y="3674122"/>
            <a:ext cx="1987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Internet LAN / </a:t>
            </a:r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CaixaDeTexto 78"/>
          <p:cNvSpPr txBox="1"/>
          <p:nvPr/>
        </p:nvSpPr>
        <p:spPr>
          <a:xfrm>
            <a:off x="3692987" y="4432221"/>
            <a:ext cx="216564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Notbook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HP</a:t>
            </a:r>
          </a:p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Core i3 8GB RAM</a:t>
            </a:r>
          </a:p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Com Node JS e IDE </a:t>
            </a:r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arduino</a:t>
            </a:r>
            <a:endParaRPr lang="pt-B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0" name="Imagem 7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959" y="6025584"/>
            <a:ext cx="695366" cy="425332"/>
          </a:xfrm>
          <a:prstGeom prst="rect">
            <a:avLst/>
          </a:prstGeom>
        </p:spPr>
      </p:pic>
      <p:pic>
        <p:nvPicPr>
          <p:cNvPr id="81" name="Imagem 8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231" y="6040020"/>
            <a:ext cx="575968" cy="420817"/>
          </a:xfrm>
          <a:prstGeom prst="rect">
            <a:avLst/>
          </a:prstGeom>
        </p:spPr>
      </p:pic>
      <p:pic>
        <p:nvPicPr>
          <p:cNvPr id="84" name="Imagem 8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77746" y="4432156"/>
            <a:ext cx="1858405" cy="1530324"/>
          </a:xfrm>
          <a:prstGeom prst="rect">
            <a:avLst/>
          </a:prstGeom>
        </p:spPr>
      </p:pic>
      <p:pic>
        <p:nvPicPr>
          <p:cNvPr id="85" name="Imagem 8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996" y="4547035"/>
            <a:ext cx="1300566" cy="1300566"/>
          </a:xfrm>
          <a:prstGeom prst="rect">
            <a:avLst/>
          </a:prstGeom>
        </p:spPr>
      </p:pic>
      <p:sp>
        <p:nvSpPr>
          <p:cNvPr id="86" name="CaixaDeTexto 85"/>
          <p:cNvSpPr txBox="1"/>
          <p:nvPr/>
        </p:nvSpPr>
        <p:spPr>
          <a:xfrm>
            <a:off x="9571320" y="4703435"/>
            <a:ext cx="21656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Notbook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HP</a:t>
            </a:r>
          </a:p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Core i3 8GB RAM</a:t>
            </a:r>
          </a:p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Com Chrome </a:t>
            </a:r>
          </a:p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ou Firefox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8" name="Imagem 8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981" y="5858470"/>
            <a:ext cx="384241" cy="384241"/>
          </a:xfrm>
          <a:prstGeom prst="rect">
            <a:avLst/>
          </a:prstGeom>
        </p:spPr>
      </p:pic>
      <p:pic>
        <p:nvPicPr>
          <p:cNvPr id="90" name="Imagem 8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717" y="5874598"/>
            <a:ext cx="367512" cy="34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03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85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22</cp:revision>
  <dcterms:created xsi:type="dcterms:W3CDTF">2020-04-02T19:38:37Z</dcterms:created>
  <dcterms:modified xsi:type="dcterms:W3CDTF">2020-04-21T18:09:24Z</dcterms:modified>
</cp:coreProperties>
</file>