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38841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5013956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Giselle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Araújo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Santos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De Sá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94" y="3827073"/>
            <a:ext cx="4163698" cy="30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72" y="3846172"/>
            <a:ext cx="4244942" cy="30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Bariol Bold</vt:lpstr>
      <vt:lpstr>Calibri</vt:lpstr>
      <vt:lpstr>Calibri Light</vt:lpstr>
      <vt:lpstr>Tema do Office</vt:lpstr>
      <vt:lpstr>Integrantes</vt:lpstr>
      <vt:lpstr>Apresentação do PowerPoint</vt:lpstr>
      <vt:lpstr>Segmento/Mercado</vt:lpstr>
      <vt:lpstr>Contexto</vt:lpstr>
      <vt:lpstr>Problema</vt:lpstr>
      <vt:lpstr>Solução Proposta</vt:lpstr>
      <vt:lpstr>Requisitos (Backlog)</vt:lpstr>
      <vt:lpstr>Protótipo do Site / Simulador Financeiro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17</cp:revision>
  <dcterms:created xsi:type="dcterms:W3CDTF">2020-04-20T17:21:30Z</dcterms:created>
  <dcterms:modified xsi:type="dcterms:W3CDTF">2020-04-20T23:24:45Z</dcterms:modified>
</cp:coreProperties>
</file>