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9" r:id="rId6"/>
    <p:sldId id="271" r:id="rId7"/>
    <p:sldId id="270" r:id="rId8"/>
    <p:sldId id="272" r:id="rId9"/>
    <p:sldId id="261" r:id="rId10"/>
    <p:sldId id="263" r:id="rId11"/>
    <p:sldId id="264" r:id="rId12"/>
    <p:sldId id="265" r:id="rId13"/>
    <p:sldId id="268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33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732784" y="2444911"/>
            <a:ext cx="1517226" cy="1517226"/>
          </a:xfrm>
          <a:prstGeom prst="ellipse">
            <a:avLst/>
          </a:prstGeom>
          <a:solidFill>
            <a:srgbClr val="35B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2575816" y="2444911"/>
            <a:ext cx="1517226" cy="1517226"/>
          </a:xfrm>
          <a:prstGeom prst="ellipse">
            <a:avLst/>
          </a:prstGeom>
          <a:solidFill>
            <a:srgbClr val="35B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6261880" y="2461098"/>
            <a:ext cx="1517226" cy="1517226"/>
          </a:xfrm>
          <a:prstGeom prst="ellipse">
            <a:avLst/>
          </a:prstGeom>
          <a:solidFill>
            <a:srgbClr val="35B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4418848" y="2444911"/>
            <a:ext cx="1517226" cy="1517226"/>
          </a:xfrm>
          <a:prstGeom prst="ellipse">
            <a:avLst/>
          </a:prstGeom>
          <a:solidFill>
            <a:srgbClr val="35B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8104912" y="2444911"/>
            <a:ext cx="1517226" cy="1517226"/>
          </a:xfrm>
          <a:prstGeom prst="ellipse">
            <a:avLst/>
          </a:prstGeom>
          <a:solidFill>
            <a:srgbClr val="35B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Raphael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Giselle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Araújo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Santos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 smtClean="0">
                <a:latin typeface="Bariol Bold" panose="02000506040000020003" pitchFamily="2" charset="0"/>
              </a:rPr>
              <a:t>Adaías</a:t>
            </a:r>
            <a:endParaRPr lang="pt-BR" sz="2800" dirty="0" smtClean="0">
              <a:latin typeface="Bariol Bold" panose="02000506040000020003" pitchFamily="2" charset="0"/>
            </a:endParaRP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Santos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952930" y="2461098"/>
            <a:ext cx="1517226" cy="1517226"/>
          </a:xfrm>
          <a:prstGeom prst="ellipse">
            <a:avLst/>
          </a:prstGeom>
          <a:solidFill>
            <a:srgbClr val="35B7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De Sá</a:t>
            </a:r>
            <a:endParaRPr lang="pt-BR" sz="28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3807"/>
            <a:ext cx="12192000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/ Simulador Financeiro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Arduino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Repositório no GitHub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89" y="2488578"/>
            <a:ext cx="7048498" cy="395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172" y="3846172"/>
            <a:ext cx="4244942" cy="30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 rot="16200000" flipV="1">
            <a:off x="6795668" y="1470877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rot="16200000">
            <a:off x="6846526" y="1745403"/>
            <a:ext cx="0" cy="144731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1" name="Picture 3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64311C35-AE07-45F0-9E8D-286483932D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16001" y="819390"/>
            <a:ext cx="1061049" cy="1075425"/>
          </a:xfrm>
          <a:prstGeom prst="rect">
            <a:avLst/>
          </a:prstGeom>
        </p:spPr>
      </p:pic>
      <p:sp>
        <p:nvSpPr>
          <p:cNvPr id="22" name="TextBox 33">
            <a:extLst>
              <a:ext uri="{FF2B5EF4-FFF2-40B4-BE49-F238E27FC236}">
                <a16:creationId xmlns:a16="http://schemas.microsoft.com/office/drawing/2014/main" id="{46EBE350-3D70-431B-BFCA-8FAC071B45DB}"/>
              </a:ext>
            </a:extLst>
          </p:cNvPr>
          <p:cNvSpPr txBox="1"/>
          <p:nvPr/>
        </p:nvSpPr>
        <p:spPr>
          <a:xfrm>
            <a:off x="5904131" y="472028"/>
            <a:ext cx="191677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Roteador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Wirelles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612342" y="3005628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609150" y="3367078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827726" y="131252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BD SQL Server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650575" y="1051791"/>
            <a:ext cx="2597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da Aplicação</a:t>
            </a:r>
          </a:p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Node JS /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pt-B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888177" y="142395"/>
            <a:ext cx="23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pt-B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Capitação de dados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Uso das informações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59" y="6025584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1" y="6040020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Bariol Bold</vt:lpstr>
      <vt:lpstr>Calibri</vt:lpstr>
      <vt:lpstr>Calibri Light</vt:lpstr>
      <vt:lpstr>Tema do Office</vt:lpstr>
      <vt:lpstr>Integrantes</vt:lpstr>
      <vt:lpstr>Apresentação do PowerPoint</vt:lpstr>
      <vt:lpstr>Segmento/Contexto</vt:lpstr>
      <vt:lpstr>Problema</vt:lpstr>
      <vt:lpstr>Apresentação do PowerPoint</vt:lpstr>
      <vt:lpstr>Apresentação do PowerPoint</vt:lpstr>
      <vt:lpstr>Apresentação do PowerPoint</vt:lpstr>
      <vt:lpstr>Apresentação do PowerPoint</vt:lpstr>
      <vt:lpstr>Solução Proposta</vt:lpstr>
      <vt:lpstr>Requisitos (Backlog)</vt:lpstr>
      <vt:lpstr>Site / Simulador Financeiro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28</cp:revision>
  <dcterms:created xsi:type="dcterms:W3CDTF">2020-04-20T17:21:30Z</dcterms:created>
  <dcterms:modified xsi:type="dcterms:W3CDTF">2020-04-21T18:33:21Z</dcterms:modified>
</cp:coreProperties>
</file>