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CA3"/>
    <a:srgbClr val="4D0A80"/>
    <a:srgbClr val="9949D6"/>
    <a:srgbClr val="80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2C077-CCC9-F643-D7B4-AE8627BF5152}" v="1915" dt="2020-04-03T06:11:18.444"/>
    <p1510:client id="{D7A95128-464C-4233-A7AD-98F78F23CB34}" v="123" dt="2020-04-03T03:24:5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50" d="100"/>
          <a:sy n="50" d="100"/>
        </p:scale>
        <p:origin x="61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50255F7-1301-435E-8045-5254CA0F13B8}"/>
              </a:ext>
            </a:extLst>
          </p:cNvPr>
          <p:cNvSpPr/>
          <p:nvPr/>
        </p:nvSpPr>
        <p:spPr>
          <a:xfrm>
            <a:off x="2897218" y="3666407"/>
            <a:ext cx="2372263" cy="18546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EC0550D-2B49-4FCA-B2F6-21B18E0525FB}"/>
              </a:ext>
            </a:extLst>
          </p:cNvPr>
          <p:cNvSpPr/>
          <p:nvPr/>
        </p:nvSpPr>
        <p:spPr>
          <a:xfrm>
            <a:off x="8436994" y="3483994"/>
            <a:ext cx="3551206" cy="31198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2EDA7FB-1EBF-40CE-B246-D840927CEB00}"/>
              </a:ext>
            </a:extLst>
          </p:cNvPr>
          <p:cNvSpPr/>
          <p:nvPr/>
        </p:nvSpPr>
        <p:spPr>
          <a:xfrm>
            <a:off x="8481024" y="106213"/>
            <a:ext cx="3450564" cy="31630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A123AA-1B88-4BDA-85D8-24DC8FF1B2DC}"/>
              </a:ext>
            </a:extLst>
          </p:cNvPr>
          <p:cNvSpPr/>
          <p:nvPr/>
        </p:nvSpPr>
        <p:spPr>
          <a:xfrm>
            <a:off x="42413" y="6471"/>
            <a:ext cx="8151960" cy="90577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2D26214-BC1D-4C79-90FA-E7C6A9C9467F}"/>
              </a:ext>
            </a:extLst>
          </p:cNvPr>
          <p:cNvSpPr/>
          <p:nvPr/>
        </p:nvSpPr>
        <p:spPr>
          <a:xfrm>
            <a:off x="5752022" y="1057815"/>
            <a:ext cx="1840299" cy="29761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E87125C-3326-47B9-918A-E62E6B694851}"/>
              </a:ext>
            </a:extLst>
          </p:cNvPr>
          <p:cNvSpPr/>
          <p:nvPr/>
        </p:nvSpPr>
        <p:spPr>
          <a:xfrm>
            <a:off x="5380007" y="4768971"/>
            <a:ext cx="2760451" cy="1825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C6D646D-4B55-40AD-8E8D-285C15B8D3EA}"/>
              </a:ext>
            </a:extLst>
          </p:cNvPr>
          <p:cNvSpPr/>
          <p:nvPr/>
        </p:nvSpPr>
        <p:spPr>
          <a:xfrm>
            <a:off x="187084" y="4924424"/>
            <a:ext cx="2530415" cy="1667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7300F8E-48EF-4274-A75C-B95A42CDF458}"/>
              </a:ext>
            </a:extLst>
          </p:cNvPr>
          <p:cNvSpPr/>
          <p:nvPr/>
        </p:nvSpPr>
        <p:spPr>
          <a:xfrm>
            <a:off x="131375" y="1058713"/>
            <a:ext cx="5089584" cy="24729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9" y="1368095"/>
            <a:ext cx="862284" cy="1088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4992E6-69C1-49A2-A669-CA7BBEFAD1D3}"/>
              </a:ext>
            </a:extLst>
          </p:cNvPr>
          <p:cNvSpPr txBox="1"/>
          <p:nvPr/>
        </p:nvSpPr>
        <p:spPr>
          <a:xfrm>
            <a:off x="42413" y="109269"/>
            <a:ext cx="8151960" cy="1491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1393874" y="1330042"/>
            <a:ext cx="1061052" cy="1075428"/>
          </a:xfrm>
          <a:prstGeom prst="rect">
            <a:avLst/>
          </a:prstGeom>
        </p:spPr>
      </p:pic>
      <p:pic>
        <p:nvPicPr>
          <p:cNvPr id="7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92" y="2287436"/>
            <a:ext cx="989163" cy="1017918"/>
          </a:xfrm>
          <a:prstGeom prst="rect">
            <a:avLst/>
          </a:prstGeom>
        </p:spPr>
      </p:pic>
      <p:pic>
        <p:nvPicPr>
          <p:cNvPr id="12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342" y="1338532"/>
            <a:ext cx="1664898" cy="1607388"/>
          </a:xfrm>
          <a:prstGeom prst="rect">
            <a:avLst/>
          </a:prstGeom>
        </p:spPr>
      </p:pic>
      <p:pic>
        <p:nvPicPr>
          <p:cNvPr id="30" name="Picture 3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64311C35-AE07-45F0-9E8D-286483932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289" y="4976004"/>
            <a:ext cx="1061049" cy="10754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EBE350-3D70-431B-BFCA-8FAC071B45DB}"/>
              </a:ext>
            </a:extLst>
          </p:cNvPr>
          <p:cNvSpPr txBox="1"/>
          <p:nvPr/>
        </p:nvSpPr>
        <p:spPr>
          <a:xfrm>
            <a:off x="294375" y="6102830"/>
            <a:ext cx="24269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Roteador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Wirelles</a:t>
            </a:r>
          </a:p>
        </p:txBody>
      </p:sp>
      <p:pic>
        <p:nvPicPr>
          <p:cNvPr id="37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344" y="4745967"/>
            <a:ext cx="1851804" cy="1894936"/>
          </a:xfrm>
          <a:prstGeom prst="rect">
            <a:avLst/>
          </a:prstGeom>
        </p:spPr>
      </p:pic>
      <p:pic>
        <p:nvPicPr>
          <p:cNvPr id="48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533290" y="1275271"/>
            <a:ext cx="741872" cy="727494"/>
          </a:xfrm>
          <a:prstGeom prst="rect">
            <a:avLst/>
          </a:prstGeom>
        </p:spPr>
      </p:pic>
      <p:pic>
        <p:nvPicPr>
          <p:cNvPr id="50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0800000">
            <a:off x="2504536" y="2209801"/>
            <a:ext cx="785004" cy="741872"/>
          </a:xfrm>
          <a:prstGeom prst="rect">
            <a:avLst/>
          </a:prstGeom>
        </p:spPr>
      </p:pic>
      <p:pic>
        <p:nvPicPr>
          <p:cNvPr id="52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4817" y="1194758"/>
            <a:ext cx="1305464" cy="1262332"/>
          </a:xfrm>
          <a:prstGeom prst="rect">
            <a:avLst/>
          </a:prstGeom>
        </p:spPr>
      </p:pic>
      <p:pic>
        <p:nvPicPr>
          <p:cNvPr id="55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9269" y="2330569"/>
            <a:ext cx="989163" cy="93165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6260082" y="3010798"/>
            <a:ext cx="9747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Rede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   de 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cs typeface="Calibri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Dados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pic>
        <p:nvPicPr>
          <p:cNvPr id="68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59683" y="3624532"/>
            <a:ext cx="1506748" cy="1477994"/>
          </a:xfrm>
          <a:prstGeom prst="rect">
            <a:avLst/>
          </a:prstGeom>
        </p:spPr>
      </p:pic>
      <p:pic>
        <p:nvPicPr>
          <p:cNvPr id="70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79457" y="4866639"/>
            <a:ext cx="2743200" cy="1811740"/>
          </a:xfrm>
          <a:prstGeom prst="rect">
            <a:avLst/>
          </a:prstGeom>
        </p:spPr>
      </p:pic>
      <p:pic>
        <p:nvPicPr>
          <p:cNvPr id="73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08211" y="3739551"/>
            <a:ext cx="1161691" cy="1176068"/>
          </a:xfrm>
          <a:prstGeom prst="rect">
            <a:avLst/>
          </a:prstGeom>
        </p:spPr>
      </p:pic>
      <p:pic>
        <p:nvPicPr>
          <p:cNvPr id="79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95117" y="214476"/>
            <a:ext cx="2139352" cy="149761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8873167" y="1857015"/>
            <a:ext cx="2743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q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Servidores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Plataforma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Sistemas</a:t>
            </a:r>
          </a:p>
          <a:p>
            <a:pPr marL="285750" indent="-285750">
              <a:buFont typeface="Wingdings"/>
              <a:buChar char="q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Comunicação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C12C16E-D8C2-4774-85AC-8768DD5955E2}"/>
              </a:ext>
            </a:extLst>
          </p:cNvPr>
          <p:cNvSpPr txBox="1"/>
          <p:nvPr/>
        </p:nvSpPr>
        <p:spPr>
          <a:xfrm>
            <a:off x="3105149" y="3723376"/>
            <a:ext cx="222561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Os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 dados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serão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enviados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 para o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sistema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 da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empresa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 para o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monitoramento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 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Calibri"/>
              </a:rPr>
              <a:t>gerencimento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Calibri"/>
            </a:endParaRP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Calibri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380225" y="3758601"/>
            <a:ext cx="0" cy="89866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1685025" y="3777651"/>
            <a:ext cx="0" cy="89866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V="1">
            <a:off x="6562546" y="4148627"/>
            <a:ext cx="0" cy="46115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6867346" y="4167677"/>
            <a:ext cx="0" cy="46115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H="1" flipV="1">
            <a:off x="7755148" y="3372751"/>
            <a:ext cx="572039" cy="2936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7741799" y="3666407"/>
            <a:ext cx="613781" cy="31508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V="1">
            <a:off x="7781542" y="1495565"/>
            <a:ext cx="516009" cy="4451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 flipH="1">
            <a:off x="7778350" y="1857015"/>
            <a:ext cx="490762" cy="40891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rot="16200000" flipV="1">
            <a:off x="3992022" y="5242782"/>
            <a:ext cx="0" cy="119612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rot="16200000">
            <a:off x="4042880" y="5517308"/>
            <a:ext cx="0" cy="119612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4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929</cp:revision>
  <dcterms:created xsi:type="dcterms:W3CDTF">2020-04-03T02:47:13Z</dcterms:created>
  <dcterms:modified xsi:type="dcterms:W3CDTF">2020-04-09T22:09:47Z</dcterms:modified>
</cp:coreProperties>
</file>