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1D"/>
    <a:srgbClr val="F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7712-4991-4FBC-9075-29C2B01B33B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D014-8586-41FB-98F7-02183460C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57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7712-4991-4FBC-9075-29C2B01B33B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D014-8586-41FB-98F7-02183460C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50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7712-4991-4FBC-9075-29C2B01B33B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D014-8586-41FB-98F7-02183460C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87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7712-4991-4FBC-9075-29C2B01B33B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D014-8586-41FB-98F7-02183460C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45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7712-4991-4FBC-9075-29C2B01B33B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D014-8586-41FB-98F7-02183460C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41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7712-4991-4FBC-9075-29C2B01B33B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D014-8586-41FB-98F7-02183460C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70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7712-4991-4FBC-9075-29C2B01B33B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D014-8586-41FB-98F7-02183460C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61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7712-4991-4FBC-9075-29C2B01B33B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D014-8586-41FB-98F7-02183460C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74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7712-4991-4FBC-9075-29C2B01B33B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D014-8586-41FB-98F7-02183460C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08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7712-4991-4FBC-9075-29C2B01B33B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D014-8586-41FB-98F7-02183460C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42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7712-4991-4FBC-9075-29C2B01B33B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D014-8586-41FB-98F7-02183460C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93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87712-4991-4FBC-9075-29C2B01B33B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9D014-8586-41FB-98F7-02183460C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07416" y="2181655"/>
            <a:ext cx="3516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Bariol Bold" panose="02000506040000020003"/>
                <a:cs typeface="Arial" panose="020B0604020202020204" pitchFamily="34" charset="0"/>
              </a:rPr>
              <a:t>O sistema determina com esses dados o nível de temperatura do local.</a:t>
            </a:r>
          </a:p>
        </p:txBody>
      </p:sp>
      <p:cxnSp>
        <p:nvCxnSpPr>
          <p:cNvPr id="10" name="Conector de Seta Reta 9"/>
          <p:cNvCxnSpPr/>
          <p:nvPr/>
        </p:nvCxnSpPr>
        <p:spPr>
          <a:xfrm>
            <a:off x="5813550" y="1268518"/>
            <a:ext cx="801702" cy="3725"/>
          </a:xfrm>
          <a:prstGeom prst="straightConnector1">
            <a:avLst/>
          </a:prstGeom>
          <a:ln w="38100">
            <a:solidFill>
              <a:srgbClr val="FF1D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660" y="190003"/>
            <a:ext cx="2894317" cy="2017898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1930404" y="5868762"/>
            <a:ext cx="374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Bariol Bold" panose="02000506040000020003"/>
                <a:cs typeface="Arial" panose="020B0604020202020204" pitchFamily="34" charset="0"/>
              </a:rPr>
              <a:t>O responsável pelo ambiente pode controlar a temperatura ambiente de acordo com os dados fornecidos pelo sistema.</a:t>
            </a:r>
            <a:endParaRPr lang="pt-BR" sz="1600" dirty="0">
              <a:latin typeface="Bariol Bold" panose="02000506040000020003"/>
              <a:cs typeface="Arial" panose="020B0604020202020204" pitchFamily="34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28" y="3889515"/>
            <a:ext cx="2477137" cy="1908356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6580784" y="5881825"/>
            <a:ext cx="374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Bariol Bold" panose="02000506040000020003"/>
                <a:cs typeface="Arial" panose="020B0604020202020204" pitchFamily="34" charset="0"/>
              </a:rPr>
              <a:t>Essas informações serão disponibilizadas em um </a:t>
            </a:r>
            <a:r>
              <a:rPr lang="pt-BR" sz="1600" dirty="0" err="1" smtClean="0">
                <a:latin typeface="Bariol Bold" panose="02000506040000020003"/>
                <a:cs typeface="Arial" panose="020B0604020202020204" pitchFamily="34" charset="0"/>
              </a:rPr>
              <a:t>dashboard</a:t>
            </a:r>
            <a:r>
              <a:rPr lang="pt-BR" sz="1600" dirty="0" smtClean="0">
                <a:latin typeface="Bariol Bold" panose="02000506040000020003"/>
                <a:cs typeface="Arial" panose="020B0604020202020204" pitchFamily="34" charset="0"/>
              </a:rPr>
              <a:t> através de um website.</a:t>
            </a:r>
            <a:endParaRPr lang="pt-BR" sz="1600" dirty="0">
              <a:latin typeface="Bariol Bold" panose="02000506040000020003"/>
              <a:cs typeface="Arial" panose="020B0604020202020204" pitchFamily="34" charset="0"/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336" y="3642789"/>
            <a:ext cx="3029413" cy="2239036"/>
          </a:xfrm>
          <a:prstGeom prst="rect">
            <a:avLst/>
          </a:prstGeom>
        </p:spPr>
      </p:pic>
      <p:cxnSp>
        <p:nvCxnSpPr>
          <p:cNvPr id="32" name="Conector de Seta Reta 31"/>
          <p:cNvCxnSpPr/>
          <p:nvPr/>
        </p:nvCxnSpPr>
        <p:spPr>
          <a:xfrm flipH="1">
            <a:off x="5813550" y="4843693"/>
            <a:ext cx="801702" cy="3725"/>
          </a:xfrm>
          <a:prstGeom prst="straightConnector1">
            <a:avLst/>
          </a:prstGeom>
          <a:ln w="38100">
            <a:solidFill>
              <a:srgbClr val="FF1D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m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37" y="190003"/>
            <a:ext cx="3271120" cy="2122749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2373480" y="2181655"/>
            <a:ext cx="3139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Bariol Bold" panose="02000506040000020003"/>
                <a:cs typeface="Arial" panose="020B0604020202020204" pitchFamily="34" charset="0"/>
              </a:rPr>
              <a:t>Coleta de dados através do sensor de temperatura e umidade.</a:t>
            </a:r>
          </a:p>
          <a:p>
            <a:endParaRPr lang="pt-BR" sz="1600" dirty="0">
              <a:latin typeface="Bariol Bold" panose="02000506040000020003"/>
            </a:endParaRP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8660042" y="2941407"/>
            <a:ext cx="3573" cy="635627"/>
          </a:xfrm>
          <a:prstGeom prst="straightConnector1">
            <a:avLst/>
          </a:prstGeom>
          <a:ln w="38100">
            <a:solidFill>
              <a:srgbClr val="FF1D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Bariol Bold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4</cp:revision>
  <dcterms:created xsi:type="dcterms:W3CDTF">2020-04-01T22:04:00Z</dcterms:created>
  <dcterms:modified xsi:type="dcterms:W3CDTF">2020-04-01T22:36:40Z</dcterms:modified>
</cp:coreProperties>
</file>