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/>
  </p:normalViewPr>
  <p:slideViewPr>
    <p:cSldViewPr snapToGrid="0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602AC-BBA8-4ED7-A42C-FFCC87553E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4D41EE-5E23-4042-838F-7B2040AA4E16}">
      <dgm:prSet/>
      <dgm:spPr/>
      <dgm:t>
        <a:bodyPr/>
        <a:lstStyle/>
        <a:p>
          <a:r>
            <a:rPr lang="pt-BR"/>
            <a:t>Define um padrão de fluxo de dados</a:t>
          </a:r>
          <a:endParaRPr lang="en-US"/>
        </a:p>
      </dgm:t>
    </dgm:pt>
    <dgm:pt modelId="{9045BDEA-4840-4323-87C7-A7E3E7A1577E}" type="parTrans" cxnId="{8D4FA9D0-BBD4-4F2F-A25A-0E97EE504F7E}">
      <dgm:prSet/>
      <dgm:spPr/>
      <dgm:t>
        <a:bodyPr/>
        <a:lstStyle/>
        <a:p>
          <a:endParaRPr lang="en-US"/>
        </a:p>
      </dgm:t>
    </dgm:pt>
    <dgm:pt modelId="{02F206A9-1987-4027-A3E6-19889638E38A}" type="sibTrans" cxnId="{8D4FA9D0-BBD4-4F2F-A25A-0E97EE504F7E}">
      <dgm:prSet/>
      <dgm:spPr/>
      <dgm:t>
        <a:bodyPr/>
        <a:lstStyle/>
        <a:p>
          <a:endParaRPr lang="en-US"/>
        </a:p>
      </dgm:t>
    </dgm:pt>
    <dgm:pt modelId="{4B509BB7-CD4E-4C4D-BF83-7D0DC41B3D58}">
      <dgm:prSet/>
      <dgm:spPr/>
      <dgm:t>
        <a:bodyPr/>
        <a:lstStyle/>
        <a:p>
          <a:r>
            <a:rPr lang="pt-BR"/>
            <a:t>Divide as operações sobre os dados:</a:t>
          </a:r>
          <a:endParaRPr lang="en-US"/>
        </a:p>
      </dgm:t>
    </dgm:pt>
    <dgm:pt modelId="{9AD3F8ED-5FBA-4347-AD7C-CC16A038532A}" type="parTrans" cxnId="{26FC9448-D879-413B-84EA-AF657CE0DE62}">
      <dgm:prSet/>
      <dgm:spPr/>
      <dgm:t>
        <a:bodyPr/>
        <a:lstStyle/>
        <a:p>
          <a:endParaRPr lang="en-US"/>
        </a:p>
      </dgm:t>
    </dgm:pt>
    <dgm:pt modelId="{8AFB77ED-87F5-469B-B392-3D407ED1E63C}" type="sibTrans" cxnId="{26FC9448-D879-413B-84EA-AF657CE0DE62}">
      <dgm:prSet/>
      <dgm:spPr/>
      <dgm:t>
        <a:bodyPr/>
        <a:lstStyle/>
        <a:p>
          <a:endParaRPr lang="en-US"/>
        </a:p>
      </dgm:t>
    </dgm:pt>
    <dgm:pt modelId="{6E182C70-D424-4E01-97D2-77656EB743B6}">
      <dgm:prSet/>
      <dgm:spPr/>
      <dgm:t>
        <a:bodyPr/>
        <a:lstStyle/>
        <a:p>
          <a:r>
            <a:rPr lang="pt-BR"/>
            <a:t>Transformers</a:t>
          </a:r>
          <a:endParaRPr lang="en-US"/>
        </a:p>
      </dgm:t>
    </dgm:pt>
    <dgm:pt modelId="{575974D5-A4FF-4185-9CB0-7251F043E412}" type="parTrans" cxnId="{942D342A-E3B3-46B9-B7C3-187B974BD1D2}">
      <dgm:prSet/>
      <dgm:spPr/>
      <dgm:t>
        <a:bodyPr/>
        <a:lstStyle/>
        <a:p>
          <a:endParaRPr lang="en-US"/>
        </a:p>
      </dgm:t>
    </dgm:pt>
    <dgm:pt modelId="{883676A0-17A7-4E61-878A-6BFEF8CA79C2}" type="sibTrans" cxnId="{942D342A-E3B3-46B9-B7C3-187B974BD1D2}">
      <dgm:prSet/>
      <dgm:spPr/>
      <dgm:t>
        <a:bodyPr/>
        <a:lstStyle/>
        <a:p>
          <a:endParaRPr lang="en-US"/>
        </a:p>
      </dgm:t>
    </dgm:pt>
    <dgm:pt modelId="{D16D3BC8-532D-40C6-9FA1-F588E8972B53}">
      <dgm:prSet/>
      <dgm:spPr/>
      <dgm:t>
        <a:bodyPr/>
        <a:lstStyle/>
        <a:p>
          <a:r>
            <a:rPr lang="pt-BR"/>
            <a:t>Estimators</a:t>
          </a:r>
          <a:endParaRPr lang="en-US"/>
        </a:p>
      </dgm:t>
    </dgm:pt>
    <dgm:pt modelId="{4A9434A1-8139-4DE8-BCE5-86EF64B0AB43}" type="parTrans" cxnId="{1925ED2B-4B8D-4238-A3A2-E7D5FB69FA06}">
      <dgm:prSet/>
      <dgm:spPr/>
      <dgm:t>
        <a:bodyPr/>
        <a:lstStyle/>
        <a:p>
          <a:endParaRPr lang="en-US"/>
        </a:p>
      </dgm:t>
    </dgm:pt>
    <dgm:pt modelId="{7F38C422-30BF-4C3A-B928-1220A8750C69}" type="sibTrans" cxnId="{1925ED2B-4B8D-4238-A3A2-E7D5FB69FA06}">
      <dgm:prSet/>
      <dgm:spPr/>
      <dgm:t>
        <a:bodyPr/>
        <a:lstStyle/>
        <a:p>
          <a:endParaRPr lang="en-US"/>
        </a:p>
      </dgm:t>
    </dgm:pt>
    <dgm:pt modelId="{914EF28C-9BAB-4BA6-944B-978804783CFC}">
      <dgm:prSet/>
      <dgm:spPr/>
      <dgm:t>
        <a:bodyPr/>
        <a:lstStyle/>
        <a:p>
          <a:r>
            <a:rPr lang="pt-BR"/>
            <a:t>Como as interfaces são definidas, define um pipeline de forma simples</a:t>
          </a:r>
          <a:endParaRPr lang="en-US"/>
        </a:p>
      </dgm:t>
    </dgm:pt>
    <dgm:pt modelId="{A79EAA2D-D711-4C09-A022-EB9397FF2503}" type="parTrans" cxnId="{3442512A-60AA-44B3-89FC-325F671188AF}">
      <dgm:prSet/>
      <dgm:spPr/>
      <dgm:t>
        <a:bodyPr/>
        <a:lstStyle/>
        <a:p>
          <a:endParaRPr lang="en-US"/>
        </a:p>
      </dgm:t>
    </dgm:pt>
    <dgm:pt modelId="{798CFFC6-01A4-47DB-AD07-204DB9287A43}" type="sibTrans" cxnId="{3442512A-60AA-44B3-89FC-325F671188AF}">
      <dgm:prSet/>
      <dgm:spPr/>
      <dgm:t>
        <a:bodyPr/>
        <a:lstStyle/>
        <a:p>
          <a:endParaRPr lang="en-US"/>
        </a:p>
      </dgm:t>
    </dgm:pt>
    <dgm:pt modelId="{F64E3736-8E76-4902-AABF-3915ACF091A4}" type="pres">
      <dgm:prSet presAssocID="{E3D602AC-BBA8-4ED7-A42C-FFCC87553E92}" presName="root" presStyleCnt="0">
        <dgm:presLayoutVars>
          <dgm:dir/>
          <dgm:resizeHandles val="exact"/>
        </dgm:presLayoutVars>
      </dgm:prSet>
      <dgm:spPr/>
    </dgm:pt>
    <dgm:pt modelId="{22E8EBB9-FFF7-4F55-8E8D-AFC4E0E99BE0}" type="pres">
      <dgm:prSet presAssocID="{624D41EE-5E23-4042-838F-7B2040AA4E16}" presName="compNode" presStyleCnt="0"/>
      <dgm:spPr/>
    </dgm:pt>
    <dgm:pt modelId="{0A2B6BB3-69A9-4B1B-B692-E9B97ECA7771}" type="pres">
      <dgm:prSet presAssocID="{624D41EE-5E23-4042-838F-7B2040AA4E16}" presName="bgRect" presStyleLbl="bgShp" presStyleIdx="0" presStyleCnt="3"/>
      <dgm:spPr/>
    </dgm:pt>
    <dgm:pt modelId="{505437AF-EEE7-4CCB-8AD0-7C1571107876}" type="pres">
      <dgm:prSet presAssocID="{624D41EE-5E23-4042-838F-7B2040AA4E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5409E18-3228-45F8-A7C1-520ABA2A6783}" type="pres">
      <dgm:prSet presAssocID="{624D41EE-5E23-4042-838F-7B2040AA4E16}" presName="spaceRect" presStyleCnt="0"/>
      <dgm:spPr/>
    </dgm:pt>
    <dgm:pt modelId="{97B0CEB3-EAE9-4C01-8EE9-33ED23A6CC1C}" type="pres">
      <dgm:prSet presAssocID="{624D41EE-5E23-4042-838F-7B2040AA4E16}" presName="parTx" presStyleLbl="revTx" presStyleIdx="0" presStyleCnt="4">
        <dgm:presLayoutVars>
          <dgm:chMax val="0"/>
          <dgm:chPref val="0"/>
        </dgm:presLayoutVars>
      </dgm:prSet>
      <dgm:spPr/>
    </dgm:pt>
    <dgm:pt modelId="{F9851096-2213-4AFA-9296-FD324C3F26F7}" type="pres">
      <dgm:prSet presAssocID="{02F206A9-1987-4027-A3E6-19889638E38A}" presName="sibTrans" presStyleCnt="0"/>
      <dgm:spPr/>
    </dgm:pt>
    <dgm:pt modelId="{1A447C1D-F3C3-4907-ACD5-9AEA894A4B42}" type="pres">
      <dgm:prSet presAssocID="{4B509BB7-CD4E-4C4D-BF83-7D0DC41B3D58}" presName="compNode" presStyleCnt="0"/>
      <dgm:spPr/>
    </dgm:pt>
    <dgm:pt modelId="{581F3576-21A2-4762-BEE7-136F2E246300}" type="pres">
      <dgm:prSet presAssocID="{4B509BB7-CD4E-4C4D-BF83-7D0DC41B3D58}" presName="bgRect" presStyleLbl="bgShp" presStyleIdx="1" presStyleCnt="3"/>
      <dgm:spPr/>
    </dgm:pt>
    <dgm:pt modelId="{DD2D237C-8644-4BB7-A5DD-889C11BF3943}" type="pres">
      <dgm:prSet presAssocID="{4B509BB7-CD4E-4C4D-BF83-7D0DC41B3D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7372B5-12F8-44D6-A60F-0156D5942E59}" type="pres">
      <dgm:prSet presAssocID="{4B509BB7-CD4E-4C4D-BF83-7D0DC41B3D58}" presName="spaceRect" presStyleCnt="0"/>
      <dgm:spPr/>
    </dgm:pt>
    <dgm:pt modelId="{1A65551B-2CB7-4CEF-85B4-241FBA821B18}" type="pres">
      <dgm:prSet presAssocID="{4B509BB7-CD4E-4C4D-BF83-7D0DC41B3D58}" presName="parTx" presStyleLbl="revTx" presStyleIdx="1" presStyleCnt="4">
        <dgm:presLayoutVars>
          <dgm:chMax val="0"/>
          <dgm:chPref val="0"/>
        </dgm:presLayoutVars>
      </dgm:prSet>
      <dgm:spPr/>
    </dgm:pt>
    <dgm:pt modelId="{476952B3-0507-4A9B-BCC1-A690B4C1DBCD}" type="pres">
      <dgm:prSet presAssocID="{4B509BB7-CD4E-4C4D-BF83-7D0DC41B3D58}" presName="desTx" presStyleLbl="revTx" presStyleIdx="2" presStyleCnt="4">
        <dgm:presLayoutVars/>
      </dgm:prSet>
      <dgm:spPr/>
    </dgm:pt>
    <dgm:pt modelId="{E52EBA13-71AA-44BC-9577-DB094A030B3D}" type="pres">
      <dgm:prSet presAssocID="{8AFB77ED-87F5-469B-B392-3D407ED1E63C}" presName="sibTrans" presStyleCnt="0"/>
      <dgm:spPr/>
    </dgm:pt>
    <dgm:pt modelId="{0AB284E3-85A6-4986-9776-C5F774C16F67}" type="pres">
      <dgm:prSet presAssocID="{914EF28C-9BAB-4BA6-944B-978804783CFC}" presName="compNode" presStyleCnt="0"/>
      <dgm:spPr/>
    </dgm:pt>
    <dgm:pt modelId="{2255E534-1D51-413D-A5EE-C6E46CD760E0}" type="pres">
      <dgm:prSet presAssocID="{914EF28C-9BAB-4BA6-944B-978804783CFC}" presName="bgRect" presStyleLbl="bgShp" presStyleIdx="2" presStyleCnt="3"/>
      <dgm:spPr/>
    </dgm:pt>
    <dgm:pt modelId="{D6984655-974C-41CC-A88F-FAD4E548B4A6}" type="pres">
      <dgm:prSet presAssocID="{914EF28C-9BAB-4BA6-944B-978804783C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07E24B6-3E0C-41A6-8D6E-EA6C38125666}" type="pres">
      <dgm:prSet presAssocID="{914EF28C-9BAB-4BA6-944B-978804783CFC}" presName="spaceRect" presStyleCnt="0"/>
      <dgm:spPr/>
    </dgm:pt>
    <dgm:pt modelId="{07AE6490-6327-4740-91BB-448112EB810F}" type="pres">
      <dgm:prSet presAssocID="{914EF28C-9BAB-4BA6-944B-978804783C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A23905-5741-40DA-95A7-40D7DC18CA63}" type="presOf" srcId="{4B509BB7-CD4E-4C4D-BF83-7D0DC41B3D58}" destId="{1A65551B-2CB7-4CEF-85B4-241FBA821B18}" srcOrd="0" destOrd="0" presId="urn:microsoft.com/office/officeart/2018/2/layout/IconVerticalSolidList"/>
    <dgm:cxn modelId="{A291E012-20D2-4EB6-8820-DEF645700E3E}" type="presOf" srcId="{6E182C70-D424-4E01-97D2-77656EB743B6}" destId="{476952B3-0507-4A9B-BCC1-A690B4C1DBCD}" srcOrd="0" destOrd="0" presId="urn:microsoft.com/office/officeart/2018/2/layout/IconVerticalSolidList"/>
    <dgm:cxn modelId="{942D342A-E3B3-46B9-B7C3-187B974BD1D2}" srcId="{4B509BB7-CD4E-4C4D-BF83-7D0DC41B3D58}" destId="{6E182C70-D424-4E01-97D2-77656EB743B6}" srcOrd="0" destOrd="0" parTransId="{575974D5-A4FF-4185-9CB0-7251F043E412}" sibTransId="{883676A0-17A7-4E61-878A-6BFEF8CA79C2}"/>
    <dgm:cxn modelId="{3442512A-60AA-44B3-89FC-325F671188AF}" srcId="{E3D602AC-BBA8-4ED7-A42C-FFCC87553E92}" destId="{914EF28C-9BAB-4BA6-944B-978804783CFC}" srcOrd="2" destOrd="0" parTransId="{A79EAA2D-D711-4C09-A022-EB9397FF2503}" sibTransId="{798CFFC6-01A4-47DB-AD07-204DB9287A43}"/>
    <dgm:cxn modelId="{1925ED2B-4B8D-4238-A3A2-E7D5FB69FA06}" srcId="{4B509BB7-CD4E-4C4D-BF83-7D0DC41B3D58}" destId="{D16D3BC8-532D-40C6-9FA1-F588E8972B53}" srcOrd="1" destOrd="0" parTransId="{4A9434A1-8139-4DE8-BCE5-86EF64B0AB43}" sibTransId="{7F38C422-30BF-4C3A-B928-1220A8750C69}"/>
    <dgm:cxn modelId="{F7027630-05AB-42B9-AB79-5CCA39F376B6}" type="presOf" srcId="{E3D602AC-BBA8-4ED7-A42C-FFCC87553E92}" destId="{F64E3736-8E76-4902-AABF-3915ACF091A4}" srcOrd="0" destOrd="0" presId="urn:microsoft.com/office/officeart/2018/2/layout/IconVerticalSolidList"/>
    <dgm:cxn modelId="{148D3D3E-D564-40AC-A8BB-D320B22F2506}" type="presOf" srcId="{624D41EE-5E23-4042-838F-7B2040AA4E16}" destId="{97B0CEB3-EAE9-4C01-8EE9-33ED23A6CC1C}" srcOrd="0" destOrd="0" presId="urn:microsoft.com/office/officeart/2018/2/layout/IconVerticalSolidList"/>
    <dgm:cxn modelId="{26FC9448-D879-413B-84EA-AF657CE0DE62}" srcId="{E3D602AC-BBA8-4ED7-A42C-FFCC87553E92}" destId="{4B509BB7-CD4E-4C4D-BF83-7D0DC41B3D58}" srcOrd="1" destOrd="0" parTransId="{9AD3F8ED-5FBA-4347-AD7C-CC16A038532A}" sibTransId="{8AFB77ED-87F5-469B-B392-3D407ED1E63C}"/>
    <dgm:cxn modelId="{287D4C8B-54C0-4EBE-9C15-D732768D073B}" type="presOf" srcId="{914EF28C-9BAB-4BA6-944B-978804783CFC}" destId="{07AE6490-6327-4740-91BB-448112EB810F}" srcOrd="0" destOrd="0" presId="urn:microsoft.com/office/officeart/2018/2/layout/IconVerticalSolidList"/>
    <dgm:cxn modelId="{337DA38B-34EA-41F2-8A2A-D43FA81156DD}" type="presOf" srcId="{D16D3BC8-532D-40C6-9FA1-F588E8972B53}" destId="{476952B3-0507-4A9B-BCC1-A690B4C1DBCD}" srcOrd="0" destOrd="1" presId="urn:microsoft.com/office/officeart/2018/2/layout/IconVerticalSolidList"/>
    <dgm:cxn modelId="{8D4FA9D0-BBD4-4F2F-A25A-0E97EE504F7E}" srcId="{E3D602AC-BBA8-4ED7-A42C-FFCC87553E92}" destId="{624D41EE-5E23-4042-838F-7B2040AA4E16}" srcOrd="0" destOrd="0" parTransId="{9045BDEA-4840-4323-87C7-A7E3E7A1577E}" sibTransId="{02F206A9-1987-4027-A3E6-19889638E38A}"/>
    <dgm:cxn modelId="{C7C7EE40-F695-4C43-AE7E-2FB469203C70}" type="presParOf" srcId="{F64E3736-8E76-4902-AABF-3915ACF091A4}" destId="{22E8EBB9-FFF7-4F55-8E8D-AFC4E0E99BE0}" srcOrd="0" destOrd="0" presId="urn:microsoft.com/office/officeart/2018/2/layout/IconVerticalSolidList"/>
    <dgm:cxn modelId="{B0E53EF3-B3F1-43F2-832E-CC75A39C7066}" type="presParOf" srcId="{22E8EBB9-FFF7-4F55-8E8D-AFC4E0E99BE0}" destId="{0A2B6BB3-69A9-4B1B-B692-E9B97ECA7771}" srcOrd="0" destOrd="0" presId="urn:microsoft.com/office/officeart/2018/2/layout/IconVerticalSolidList"/>
    <dgm:cxn modelId="{8855DBC1-DC54-4FB2-9AEF-88B3256088B2}" type="presParOf" srcId="{22E8EBB9-FFF7-4F55-8E8D-AFC4E0E99BE0}" destId="{505437AF-EEE7-4CCB-8AD0-7C1571107876}" srcOrd="1" destOrd="0" presId="urn:microsoft.com/office/officeart/2018/2/layout/IconVerticalSolidList"/>
    <dgm:cxn modelId="{AC1860D7-5B67-4AF7-8307-088B30535692}" type="presParOf" srcId="{22E8EBB9-FFF7-4F55-8E8D-AFC4E0E99BE0}" destId="{B5409E18-3228-45F8-A7C1-520ABA2A6783}" srcOrd="2" destOrd="0" presId="urn:microsoft.com/office/officeart/2018/2/layout/IconVerticalSolidList"/>
    <dgm:cxn modelId="{E6785298-62E6-4107-A5ED-F6C13AF60DC7}" type="presParOf" srcId="{22E8EBB9-FFF7-4F55-8E8D-AFC4E0E99BE0}" destId="{97B0CEB3-EAE9-4C01-8EE9-33ED23A6CC1C}" srcOrd="3" destOrd="0" presId="urn:microsoft.com/office/officeart/2018/2/layout/IconVerticalSolidList"/>
    <dgm:cxn modelId="{10961C5F-09EF-4122-9F68-154CC14A4108}" type="presParOf" srcId="{F64E3736-8E76-4902-AABF-3915ACF091A4}" destId="{F9851096-2213-4AFA-9296-FD324C3F26F7}" srcOrd="1" destOrd="0" presId="urn:microsoft.com/office/officeart/2018/2/layout/IconVerticalSolidList"/>
    <dgm:cxn modelId="{7797DF81-1F1E-4730-B955-620E28A12316}" type="presParOf" srcId="{F64E3736-8E76-4902-AABF-3915ACF091A4}" destId="{1A447C1D-F3C3-4907-ACD5-9AEA894A4B42}" srcOrd="2" destOrd="0" presId="urn:microsoft.com/office/officeart/2018/2/layout/IconVerticalSolidList"/>
    <dgm:cxn modelId="{6048F416-0728-4CEC-838F-8323DE27B4BB}" type="presParOf" srcId="{1A447C1D-F3C3-4907-ACD5-9AEA894A4B42}" destId="{581F3576-21A2-4762-BEE7-136F2E246300}" srcOrd="0" destOrd="0" presId="urn:microsoft.com/office/officeart/2018/2/layout/IconVerticalSolidList"/>
    <dgm:cxn modelId="{B58370A2-03B8-491E-84CB-1548577717A3}" type="presParOf" srcId="{1A447C1D-F3C3-4907-ACD5-9AEA894A4B42}" destId="{DD2D237C-8644-4BB7-A5DD-889C11BF3943}" srcOrd="1" destOrd="0" presId="urn:microsoft.com/office/officeart/2018/2/layout/IconVerticalSolidList"/>
    <dgm:cxn modelId="{9DA20D4F-C2FF-4A78-8239-AC59C53DDF89}" type="presParOf" srcId="{1A447C1D-F3C3-4907-ACD5-9AEA894A4B42}" destId="{A87372B5-12F8-44D6-A60F-0156D5942E59}" srcOrd="2" destOrd="0" presId="urn:microsoft.com/office/officeart/2018/2/layout/IconVerticalSolidList"/>
    <dgm:cxn modelId="{63B8D20B-D3C2-4C1A-B343-CEA8AA324459}" type="presParOf" srcId="{1A447C1D-F3C3-4907-ACD5-9AEA894A4B42}" destId="{1A65551B-2CB7-4CEF-85B4-241FBA821B18}" srcOrd="3" destOrd="0" presId="urn:microsoft.com/office/officeart/2018/2/layout/IconVerticalSolidList"/>
    <dgm:cxn modelId="{D1EB59E3-885F-4F93-B0FE-20A7EE4670A5}" type="presParOf" srcId="{1A447C1D-F3C3-4907-ACD5-9AEA894A4B42}" destId="{476952B3-0507-4A9B-BCC1-A690B4C1DBCD}" srcOrd="4" destOrd="0" presId="urn:microsoft.com/office/officeart/2018/2/layout/IconVerticalSolidList"/>
    <dgm:cxn modelId="{34D0A713-4A6D-436E-9CBA-F440B4471A04}" type="presParOf" srcId="{F64E3736-8E76-4902-AABF-3915ACF091A4}" destId="{E52EBA13-71AA-44BC-9577-DB094A030B3D}" srcOrd="3" destOrd="0" presId="urn:microsoft.com/office/officeart/2018/2/layout/IconVerticalSolidList"/>
    <dgm:cxn modelId="{9513AA5E-0607-465D-BABF-8177030B0579}" type="presParOf" srcId="{F64E3736-8E76-4902-AABF-3915ACF091A4}" destId="{0AB284E3-85A6-4986-9776-C5F774C16F67}" srcOrd="4" destOrd="0" presId="urn:microsoft.com/office/officeart/2018/2/layout/IconVerticalSolidList"/>
    <dgm:cxn modelId="{0BE9B7A1-A1C8-4852-B544-5E0AAC6E8A5D}" type="presParOf" srcId="{0AB284E3-85A6-4986-9776-C5F774C16F67}" destId="{2255E534-1D51-413D-A5EE-C6E46CD760E0}" srcOrd="0" destOrd="0" presId="urn:microsoft.com/office/officeart/2018/2/layout/IconVerticalSolidList"/>
    <dgm:cxn modelId="{562FB85F-070F-4342-B9EB-115817FAD53A}" type="presParOf" srcId="{0AB284E3-85A6-4986-9776-C5F774C16F67}" destId="{D6984655-974C-41CC-A88F-FAD4E548B4A6}" srcOrd="1" destOrd="0" presId="urn:microsoft.com/office/officeart/2018/2/layout/IconVerticalSolidList"/>
    <dgm:cxn modelId="{DD74AC1F-BBD0-4007-9F19-D6983E190ABC}" type="presParOf" srcId="{0AB284E3-85A6-4986-9776-C5F774C16F67}" destId="{207E24B6-3E0C-41A6-8D6E-EA6C38125666}" srcOrd="2" destOrd="0" presId="urn:microsoft.com/office/officeart/2018/2/layout/IconVerticalSolidList"/>
    <dgm:cxn modelId="{02FD98D7-3516-4B5A-93F2-14BE180C1224}" type="presParOf" srcId="{0AB284E3-85A6-4986-9776-C5F774C16F67}" destId="{07AE6490-6327-4740-91BB-448112EB8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00C40-8E9D-4189-BF98-91B0738CA4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B606AF-B8B5-4305-AD4D-31C7448195F6}">
      <dgm:prSet/>
      <dgm:spPr/>
      <dgm:t>
        <a:bodyPr/>
        <a:lstStyle/>
        <a:p>
          <a:r>
            <a:rPr lang="pt-BR"/>
            <a:t>Cria uma nova coluna a partir da entrada e gera um novo DF</a:t>
          </a:r>
          <a:endParaRPr lang="en-US"/>
        </a:p>
      </dgm:t>
    </dgm:pt>
    <dgm:pt modelId="{82A897DF-0FB6-4DCB-BFAB-030F99043EB2}" type="parTrans" cxnId="{BAB888AC-E51E-441A-B8AF-E680767A9BAB}">
      <dgm:prSet/>
      <dgm:spPr/>
      <dgm:t>
        <a:bodyPr/>
        <a:lstStyle/>
        <a:p>
          <a:endParaRPr lang="en-US"/>
        </a:p>
      </dgm:t>
    </dgm:pt>
    <dgm:pt modelId="{7EA525DB-8FFE-449C-96CF-A2A0FDF489BD}" type="sibTrans" cxnId="{BAB888AC-E51E-441A-B8AF-E680767A9BAB}">
      <dgm:prSet/>
      <dgm:spPr/>
      <dgm:t>
        <a:bodyPr/>
        <a:lstStyle/>
        <a:p>
          <a:endParaRPr lang="en-US"/>
        </a:p>
      </dgm:t>
    </dgm:pt>
    <dgm:pt modelId="{1A84B5B9-50BE-4812-A00B-8FB016E548CC}">
      <dgm:prSet/>
      <dgm:spPr/>
      <dgm:t>
        <a:bodyPr/>
        <a:lstStyle/>
        <a:p>
          <a:r>
            <a:rPr lang="pt-BR"/>
            <a:t>Se precisar, executa o fit() sobre os dados para gerar as transformações</a:t>
          </a:r>
          <a:endParaRPr lang="en-US"/>
        </a:p>
      </dgm:t>
    </dgm:pt>
    <dgm:pt modelId="{D7F1080A-238C-4D5A-BA41-B2B14D675ABD}" type="parTrans" cxnId="{1C2D767F-FCE7-4F88-B92A-ED671AA2CFA9}">
      <dgm:prSet/>
      <dgm:spPr/>
      <dgm:t>
        <a:bodyPr/>
        <a:lstStyle/>
        <a:p>
          <a:endParaRPr lang="en-US"/>
        </a:p>
      </dgm:t>
    </dgm:pt>
    <dgm:pt modelId="{634E4A52-AEB4-4FE7-8941-3EB61A8746F7}" type="sibTrans" cxnId="{1C2D767F-FCE7-4F88-B92A-ED671AA2CFA9}">
      <dgm:prSet/>
      <dgm:spPr/>
      <dgm:t>
        <a:bodyPr/>
        <a:lstStyle/>
        <a:p>
          <a:endParaRPr lang="en-US"/>
        </a:p>
      </dgm:t>
    </dgm:pt>
    <dgm:pt modelId="{A5B6EABA-7C73-4C09-A7A1-206E4F2EC0D5}">
      <dgm:prSet/>
      <dgm:spPr/>
      <dgm:t>
        <a:bodyPr/>
        <a:lstStyle/>
        <a:p>
          <a:r>
            <a:rPr lang="pt-BR"/>
            <a:t>Exemplos:</a:t>
          </a:r>
          <a:endParaRPr lang="en-US"/>
        </a:p>
      </dgm:t>
    </dgm:pt>
    <dgm:pt modelId="{3DCF5A68-C03F-49F5-89AF-1DFE881EE0E4}" type="parTrans" cxnId="{8623808A-C2D9-42E3-8AD8-AC713C42681B}">
      <dgm:prSet/>
      <dgm:spPr/>
      <dgm:t>
        <a:bodyPr/>
        <a:lstStyle/>
        <a:p>
          <a:endParaRPr lang="en-US"/>
        </a:p>
      </dgm:t>
    </dgm:pt>
    <dgm:pt modelId="{C1A741FD-81AA-462D-A3ED-2882A2938DCB}" type="sibTrans" cxnId="{8623808A-C2D9-42E3-8AD8-AC713C42681B}">
      <dgm:prSet/>
      <dgm:spPr/>
      <dgm:t>
        <a:bodyPr/>
        <a:lstStyle/>
        <a:p>
          <a:endParaRPr lang="en-US"/>
        </a:p>
      </dgm:t>
    </dgm:pt>
    <dgm:pt modelId="{2D4EC696-4CCC-411E-B36D-F20D1BCBEB4F}">
      <dgm:prSet/>
      <dgm:spPr/>
      <dgm:t>
        <a:bodyPr/>
        <a:lstStyle/>
        <a:p>
          <a:r>
            <a:rPr lang="pt-BR"/>
            <a:t>Binarizer</a:t>
          </a:r>
          <a:endParaRPr lang="en-US"/>
        </a:p>
      </dgm:t>
    </dgm:pt>
    <dgm:pt modelId="{E8BCC8F7-CAB1-4412-A889-5BE2DB70DCAE}" type="parTrans" cxnId="{E349C7BA-D74E-4183-9AD7-A375395E0041}">
      <dgm:prSet/>
      <dgm:spPr/>
      <dgm:t>
        <a:bodyPr/>
        <a:lstStyle/>
        <a:p>
          <a:endParaRPr lang="en-US"/>
        </a:p>
      </dgm:t>
    </dgm:pt>
    <dgm:pt modelId="{8E4BF1EB-17E7-462A-A2D7-C638218771F7}" type="sibTrans" cxnId="{E349C7BA-D74E-4183-9AD7-A375395E0041}">
      <dgm:prSet/>
      <dgm:spPr/>
      <dgm:t>
        <a:bodyPr/>
        <a:lstStyle/>
        <a:p>
          <a:endParaRPr lang="en-US"/>
        </a:p>
      </dgm:t>
    </dgm:pt>
    <dgm:pt modelId="{77BFEAAD-793F-4427-8B76-BC3852D4F097}">
      <dgm:prSet/>
      <dgm:spPr/>
      <dgm:t>
        <a:bodyPr/>
        <a:lstStyle/>
        <a:p>
          <a:r>
            <a:rPr lang="pt-BR"/>
            <a:t>HashingTF</a:t>
          </a:r>
          <a:endParaRPr lang="en-US"/>
        </a:p>
      </dgm:t>
    </dgm:pt>
    <dgm:pt modelId="{DD1E097D-7356-460E-8FB6-DC32EB38EA11}" type="parTrans" cxnId="{5EC2DC03-8347-4044-9A91-7BA2D80C6ACA}">
      <dgm:prSet/>
      <dgm:spPr/>
      <dgm:t>
        <a:bodyPr/>
        <a:lstStyle/>
        <a:p>
          <a:endParaRPr lang="en-US"/>
        </a:p>
      </dgm:t>
    </dgm:pt>
    <dgm:pt modelId="{5B40E37C-94B8-4EC2-B263-62F706633C86}" type="sibTrans" cxnId="{5EC2DC03-8347-4044-9A91-7BA2D80C6ACA}">
      <dgm:prSet/>
      <dgm:spPr/>
      <dgm:t>
        <a:bodyPr/>
        <a:lstStyle/>
        <a:p>
          <a:endParaRPr lang="en-US"/>
        </a:p>
      </dgm:t>
    </dgm:pt>
    <dgm:pt modelId="{F2CAF832-C75A-4812-9E47-BD26990F1FF0}">
      <dgm:prSet/>
      <dgm:spPr/>
      <dgm:t>
        <a:bodyPr/>
        <a:lstStyle/>
        <a:p>
          <a:r>
            <a:rPr lang="pt-BR"/>
            <a:t>IDF</a:t>
          </a:r>
          <a:endParaRPr lang="en-US"/>
        </a:p>
      </dgm:t>
    </dgm:pt>
    <dgm:pt modelId="{3791D41A-FBF6-4A6D-BE1D-EFF67E2ADD2A}" type="parTrans" cxnId="{FF2E15E4-A717-4077-8AB9-1D5936A8DBB7}">
      <dgm:prSet/>
      <dgm:spPr/>
      <dgm:t>
        <a:bodyPr/>
        <a:lstStyle/>
        <a:p>
          <a:endParaRPr lang="en-US"/>
        </a:p>
      </dgm:t>
    </dgm:pt>
    <dgm:pt modelId="{139FAA58-A986-431A-A923-41F038D98946}" type="sibTrans" cxnId="{FF2E15E4-A717-4077-8AB9-1D5936A8DBB7}">
      <dgm:prSet/>
      <dgm:spPr/>
      <dgm:t>
        <a:bodyPr/>
        <a:lstStyle/>
        <a:p>
          <a:endParaRPr lang="en-US"/>
        </a:p>
      </dgm:t>
    </dgm:pt>
    <dgm:pt modelId="{7F89E29D-8966-4422-9ED5-8B0C83458FA0}">
      <dgm:prSet/>
      <dgm:spPr/>
      <dgm:t>
        <a:bodyPr/>
        <a:lstStyle/>
        <a:p>
          <a:r>
            <a:rPr lang="pt-BR"/>
            <a:t>Ngram</a:t>
          </a:r>
          <a:endParaRPr lang="en-US"/>
        </a:p>
      </dgm:t>
    </dgm:pt>
    <dgm:pt modelId="{06DFE0CA-CEE6-429A-AA0C-B39A28A724E5}" type="parTrans" cxnId="{0F536BFC-A251-48B7-908F-ADDDEC4D62B8}">
      <dgm:prSet/>
      <dgm:spPr/>
      <dgm:t>
        <a:bodyPr/>
        <a:lstStyle/>
        <a:p>
          <a:endParaRPr lang="en-US"/>
        </a:p>
      </dgm:t>
    </dgm:pt>
    <dgm:pt modelId="{E3E6243C-4BFC-4C5C-942D-F4533037A762}" type="sibTrans" cxnId="{0F536BFC-A251-48B7-908F-ADDDEC4D62B8}">
      <dgm:prSet/>
      <dgm:spPr/>
      <dgm:t>
        <a:bodyPr/>
        <a:lstStyle/>
        <a:p>
          <a:endParaRPr lang="en-US"/>
        </a:p>
      </dgm:t>
    </dgm:pt>
    <dgm:pt modelId="{4FE4C30D-3C55-457F-8BDF-DBB86279C6B2}">
      <dgm:prSet/>
      <dgm:spPr/>
      <dgm:t>
        <a:bodyPr/>
        <a:lstStyle/>
        <a:p>
          <a:r>
            <a:rPr lang="pt-BR"/>
            <a:t>VectorAssembler</a:t>
          </a:r>
          <a:endParaRPr lang="en-US"/>
        </a:p>
      </dgm:t>
    </dgm:pt>
    <dgm:pt modelId="{846B88DD-EEB6-4849-8A31-EA4A3197F3B7}" type="parTrans" cxnId="{49A84FE6-444B-49F8-8058-E4B5DD18D33B}">
      <dgm:prSet/>
      <dgm:spPr/>
      <dgm:t>
        <a:bodyPr/>
        <a:lstStyle/>
        <a:p>
          <a:endParaRPr lang="en-US"/>
        </a:p>
      </dgm:t>
    </dgm:pt>
    <dgm:pt modelId="{916FEF82-EBBF-46E9-9811-5C092F87C0B9}" type="sibTrans" cxnId="{49A84FE6-444B-49F8-8058-E4B5DD18D33B}">
      <dgm:prSet/>
      <dgm:spPr/>
      <dgm:t>
        <a:bodyPr/>
        <a:lstStyle/>
        <a:p>
          <a:endParaRPr lang="en-US"/>
        </a:p>
      </dgm:t>
    </dgm:pt>
    <dgm:pt modelId="{29DEA1DD-EE81-4A94-97A9-D04C6DA61416}" type="pres">
      <dgm:prSet presAssocID="{11500C40-8E9D-4189-BF98-91B0738CA47A}" presName="root" presStyleCnt="0">
        <dgm:presLayoutVars>
          <dgm:dir/>
          <dgm:resizeHandles val="exact"/>
        </dgm:presLayoutVars>
      </dgm:prSet>
      <dgm:spPr/>
    </dgm:pt>
    <dgm:pt modelId="{C07BB918-A06D-41AF-930B-57B344E028CB}" type="pres">
      <dgm:prSet presAssocID="{63B606AF-B8B5-4305-AD4D-31C7448195F6}" presName="compNode" presStyleCnt="0"/>
      <dgm:spPr/>
    </dgm:pt>
    <dgm:pt modelId="{59E21999-DF2A-4805-BCF5-0D19A30F245D}" type="pres">
      <dgm:prSet presAssocID="{63B606AF-B8B5-4305-AD4D-31C7448195F6}" presName="bgRect" presStyleLbl="bgShp" presStyleIdx="0" presStyleCnt="3"/>
      <dgm:spPr/>
    </dgm:pt>
    <dgm:pt modelId="{846AE38B-AFC2-4AF8-B6CE-B1F012DA54B4}" type="pres">
      <dgm:prSet presAssocID="{63B606AF-B8B5-4305-AD4D-31C7448195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4CF644B-4DD5-4F2B-B8AC-389FFBF836C7}" type="pres">
      <dgm:prSet presAssocID="{63B606AF-B8B5-4305-AD4D-31C7448195F6}" presName="spaceRect" presStyleCnt="0"/>
      <dgm:spPr/>
    </dgm:pt>
    <dgm:pt modelId="{F79CFCFC-8F8B-4E98-86C7-03A9111111C3}" type="pres">
      <dgm:prSet presAssocID="{63B606AF-B8B5-4305-AD4D-31C7448195F6}" presName="parTx" presStyleLbl="revTx" presStyleIdx="0" presStyleCnt="4">
        <dgm:presLayoutVars>
          <dgm:chMax val="0"/>
          <dgm:chPref val="0"/>
        </dgm:presLayoutVars>
      </dgm:prSet>
      <dgm:spPr/>
    </dgm:pt>
    <dgm:pt modelId="{72618C86-1FEE-4F2C-9154-9D39B9FF3C0F}" type="pres">
      <dgm:prSet presAssocID="{7EA525DB-8FFE-449C-96CF-A2A0FDF489BD}" presName="sibTrans" presStyleCnt="0"/>
      <dgm:spPr/>
    </dgm:pt>
    <dgm:pt modelId="{277FC84C-0BCA-498A-8EE0-00FA550CD383}" type="pres">
      <dgm:prSet presAssocID="{1A84B5B9-50BE-4812-A00B-8FB016E548CC}" presName="compNode" presStyleCnt="0"/>
      <dgm:spPr/>
    </dgm:pt>
    <dgm:pt modelId="{AAE08FA1-74CA-491E-A769-34F7A89E1D5F}" type="pres">
      <dgm:prSet presAssocID="{1A84B5B9-50BE-4812-A00B-8FB016E548CC}" presName="bgRect" presStyleLbl="bgShp" presStyleIdx="1" presStyleCnt="3"/>
      <dgm:spPr/>
    </dgm:pt>
    <dgm:pt modelId="{ED753BF0-9165-46B6-BD85-A8C93F8692F6}" type="pres">
      <dgm:prSet presAssocID="{1A84B5B9-50BE-4812-A00B-8FB016E54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AFBC9D-714B-454B-8A2B-C828D3CD0E21}" type="pres">
      <dgm:prSet presAssocID="{1A84B5B9-50BE-4812-A00B-8FB016E548CC}" presName="spaceRect" presStyleCnt="0"/>
      <dgm:spPr/>
    </dgm:pt>
    <dgm:pt modelId="{83140025-1F10-4B71-B4D0-8D9AC344D982}" type="pres">
      <dgm:prSet presAssocID="{1A84B5B9-50BE-4812-A00B-8FB016E548CC}" presName="parTx" presStyleLbl="revTx" presStyleIdx="1" presStyleCnt="4">
        <dgm:presLayoutVars>
          <dgm:chMax val="0"/>
          <dgm:chPref val="0"/>
        </dgm:presLayoutVars>
      </dgm:prSet>
      <dgm:spPr/>
    </dgm:pt>
    <dgm:pt modelId="{B9A454E9-1798-48C7-98DA-A8F2C4C36D6F}" type="pres">
      <dgm:prSet presAssocID="{634E4A52-AEB4-4FE7-8941-3EB61A8746F7}" presName="sibTrans" presStyleCnt="0"/>
      <dgm:spPr/>
    </dgm:pt>
    <dgm:pt modelId="{D0518674-8418-4083-B07F-F978A4DCB331}" type="pres">
      <dgm:prSet presAssocID="{A5B6EABA-7C73-4C09-A7A1-206E4F2EC0D5}" presName="compNode" presStyleCnt="0"/>
      <dgm:spPr/>
    </dgm:pt>
    <dgm:pt modelId="{A80BE7A2-B5D6-4735-9E3D-BCE552229DC1}" type="pres">
      <dgm:prSet presAssocID="{A5B6EABA-7C73-4C09-A7A1-206E4F2EC0D5}" presName="bgRect" presStyleLbl="bgShp" presStyleIdx="2" presStyleCnt="3"/>
      <dgm:spPr/>
    </dgm:pt>
    <dgm:pt modelId="{F611DE48-A523-401A-AD1A-62BA369CCDEC}" type="pres">
      <dgm:prSet presAssocID="{A5B6EABA-7C73-4C09-A7A1-206E4F2EC0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5DE4520-1ECF-4838-AB13-2665CC5B82B6}" type="pres">
      <dgm:prSet presAssocID="{A5B6EABA-7C73-4C09-A7A1-206E4F2EC0D5}" presName="spaceRect" presStyleCnt="0"/>
      <dgm:spPr/>
    </dgm:pt>
    <dgm:pt modelId="{B5610724-F574-42FD-842E-712720063767}" type="pres">
      <dgm:prSet presAssocID="{A5B6EABA-7C73-4C09-A7A1-206E4F2EC0D5}" presName="parTx" presStyleLbl="revTx" presStyleIdx="2" presStyleCnt="4">
        <dgm:presLayoutVars>
          <dgm:chMax val="0"/>
          <dgm:chPref val="0"/>
        </dgm:presLayoutVars>
      </dgm:prSet>
      <dgm:spPr/>
    </dgm:pt>
    <dgm:pt modelId="{98BD63E7-AF53-4CE3-B6F2-41BFB529FBA9}" type="pres">
      <dgm:prSet presAssocID="{A5B6EABA-7C73-4C09-A7A1-206E4F2EC0D5}" presName="desTx" presStyleLbl="revTx" presStyleIdx="3" presStyleCnt="4">
        <dgm:presLayoutVars/>
      </dgm:prSet>
      <dgm:spPr/>
    </dgm:pt>
  </dgm:ptLst>
  <dgm:cxnLst>
    <dgm:cxn modelId="{5EC2DC03-8347-4044-9A91-7BA2D80C6ACA}" srcId="{A5B6EABA-7C73-4C09-A7A1-206E4F2EC0D5}" destId="{77BFEAAD-793F-4427-8B76-BC3852D4F097}" srcOrd="1" destOrd="0" parTransId="{DD1E097D-7356-460E-8FB6-DC32EB38EA11}" sibTransId="{5B40E37C-94B8-4EC2-B263-62F706633C86}"/>
    <dgm:cxn modelId="{3EF3960F-283C-417F-A594-F2F211DF99DC}" type="presOf" srcId="{1A84B5B9-50BE-4812-A00B-8FB016E548CC}" destId="{83140025-1F10-4B71-B4D0-8D9AC344D982}" srcOrd="0" destOrd="0" presId="urn:microsoft.com/office/officeart/2018/2/layout/IconVerticalSolidList"/>
    <dgm:cxn modelId="{F834952A-1FCD-4EB8-9A24-FEB6366C9A2A}" type="presOf" srcId="{A5B6EABA-7C73-4C09-A7A1-206E4F2EC0D5}" destId="{B5610724-F574-42FD-842E-712720063767}" srcOrd="0" destOrd="0" presId="urn:microsoft.com/office/officeart/2018/2/layout/IconVerticalSolidList"/>
    <dgm:cxn modelId="{9E966246-19F0-4180-99C3-10C0E32A224D}" type="presOf" srcId="{7F89E29D-8966-4422-9ED5-8B0C83458FA0}" destId="{98BD63E7-AF53-4CE3-B6F2-41BFB529FBA9}" srcOrd="0" destOrd="3" presId="urn:microsoft.com/office/officeart/2018/2/layout/IconVerticalSolidList"/>
    <dgm:cxn modelId="{98538562-B232-4146-9141-2ABDDC68C81C}" type="presOf" srcId="{4FE4C30D-3C55-457F-8BDF-DBB86279C6B2}" destId="{98BD63E7-AF53-4CE3-B6F2-41BFB529FBA9}" srcOrd="0" destOrd="4" presId="urn:microsoft.com/office/officeart/2018/2/layout/IconVerticalSolidList"/>
    <dgm:cxn modelId="{1C2D767F-FCE7-4F88-B92A-ED671AA2CFA9}" srcId="{11500C40-8E9D-4189-BF98-91B0738CA47A}" destId="{1A84B5B9-50BE-4812-A00B-8FB016E548CC}" srcOrd="1" destOrd="0" parTransId="{D7F1080A-238C-4D5A-BA41-B2B14D675ABD}" sibTransId="{634E4A52-AEB4-4FE7-8941-3EB61A8746F7}"/>
    <dgm:cxn modelId="{8623808A-C2D9-42E3-8AD8-AC713C42681B}" srcId="{11500C40-8E9D-4189-BF98-91B0738CA47A}" destId="{A5B6EABA-7C73-4C09-A7A1-206E4F2EC0D5}" srcOrd="2" destOrd="0" parTransId="{3DCF5A68-C03F-49F5-89AF-1DFE881EE0E4}" sibTransId="{C1A741FD-81AA-462D-A3ED-2882A2938DCB}"/>
    <dgm:cxn modelId="{7009198E-EBD3-4B39-B36F-42DE01865D79}" type="presOf" srcId="{2D4EC696-4CCC-411E-B36D-F20D1BCBEB4F}" destId="{98BD63E7-AF53-4CE3-B6F2-41BFB529FBA9}" srcOrd="0" destOrd="0" presId="urn:microsoft.com/office/officeart/2018/2/layout/IconVerticalSolidList"/>
    <dgm:cxn modelId="{C579B795-0162-48BF-84C2-C28A099E1E3D}" type="presOf" srcId="{63B606AF-B8B5-4305-AD4D-31C7448195F6}" destId="{F79CFCFC-8F8B-4E98-86C7-03A9111111C3}" srcOrd="0" destOrd="0" presId="urn:microsoft.com/office/officeart/2018/2/layout/IconVerticalSolidList"/>
    <dgm:cxn modelId="{623BBA9D-C29F-4B0B-B66C-ACCB8266421A}" type="presOf" srcId="{11500C40-8E9D-4189-BF98-91B0738CA47A}" destId="{29DEA1DD-EE81-4A94-97A9-D04C6DA61416}" srcOrd="0" destOrd="0" presId="urn:microsoft.com/office/officeart/2018/2/layout/IconVerticalSolidList"/>
    <dgm:cxn modelId="{BAB888AC-E51E-441A-B8AF-E680767A9BAB}" srcId="{11500C40-8E9D-4189-BF98-91B0738CA47A}" destId="{63B606AF-B8B5-4305-AD4D-31C7448195F6}" srcOrd="0" destOrd="0" parTransId="{82A897DF-0FB6-4DCB-BFAB-030F99043EB2}" sibTransId="{7EA525DB-8FFE-449C-96CF-A2A0FDF489BD}"/>
    <dgm:cxn modelId="{8E8521AD-A50E-49FD-9B7A-CBC43DBEE3AF}" type="presOf" srcId="{F2CAF832-C75A-4812-9E47-BD26990F1FF0}" destId="{98BD63E7-AF53-4CE3-B6F2-41BFB529FBA9}" srcOrd="0" destOrd="2" presId="urn:microsoft.com/office/officeart/2018/2/layout/IconVerticalSolidList"/>
    <dgm:cxn modelId="{E349C7BA-D74E-4183-9AD7-A375395E0041}" srcId="{A5B6EABA-7C73-4C09-A7A1-206E4F2EC0D5}" destId="{2D4EC696-4CCC-411E-B36D-F20D1BCBEB4F}" srcOrd="0" destOrd="0" parTransId="{E8BCC8F7-CAB1-4412-A889-5BE2DB70DCAE}" sibTransId="{8E4BF1EB-17E7-462A-A2D7-C638218771F7}"/>
    <dgm:cxn modelId="{FF2E15E4-A717-4077-8AB9-1D5936A8DBB7}" srcId="{A5B6EABA-7C73-4C09-A7A1-206E4F2EC0D5}" destId="{F2CAF832-C75A-4812-9E47-BD26990F1FF0}" srcOrd="2" destOrd="0" parTransId="{3791D41A-FBF6-4A6D-BE1D-EFF67E2ADD2A}" sibTransId="{139FAA58-A986-431A-A923-41F038D98946}"/>
    <dgm:cxn modelId="{49A84FE6-444B-49F8-8058-E4B5DD18D33B}" srcId="{A5B6EABA-7C73-4C09-A7A1-206E4F2EC0D5}" destId="{4FE4C30D-3C55-457F-8BDF-DBB86279C6B2}" srcOrd="4" destOrd="0" parTransId="{846B88DD-EEB6-4849-8A31-EA4A3197F3B7}" sibTransId="{916FEF82-EBBF-46E9-9811-5C092F87C0B9}"/>
    <dgm:cxn modelId="{00084EF6-DBF2-4441-8B6C-AC3170924E41}" type="presOf" srcId="{77BFEAAD-793F-4427-8B76-BC3852D4F097}" destId="{98BD63E7-AF53-4CE3-B6F2-41BFB529FBA9}" srcOrd="0" destOrd="1" presId="urn:microsoft.com/office/officeart/2018/2/layout/IconVerticalSolidList"/>
    <dgm:cxn modelId="{0F536BFC-A251-48B7-908F-ADDDEC4D62B8}" srcId="{A5B6EABA-7C73-4C09-A7A1-206E4F2EC0D5}" destId="{7F89E29D-8966-4422-9ED5-8B0C83458FA0}" srcOrd="3" destOrd="0" parTransId="{06DFE0CA-CEE6-429A-AA0C-B39A28A724E5}" sibTransId="{E3E6243C-4BFC-4C5C-942D-F4533037A762}"/>
    <dgm:cxn modelId="{2C0AFD62-ABCE-407E-B35E-BCEBCFBBDD38}" type="presParOf" srcId="{29DEA1DD-EE81-4A94-97A9-D04C6DA61416}" destId="{C07BB918-A06D-41AF-930B-57B344E028CB}" srcOrd="0" destOrd="0" presId="urn:microsoft.com/office/officeart/2018/2/layout/IconVerticalSolidList"/>
    <dgm:cxn modelId="{CA9B7A95-020E-4442-8F7A-ED413DF32FC6}" type="presParOf" srcId="{C07BB918-A06D-41AF-930B-57B344E028CB}" destId="{59E21999-DF2A-4805-BCF5-0D19A30F245D}" srcOrd="0" destOrd="0" presId="urn:microsoft.com/office/officeart/2018/2/layout/IconVerticalSolidList"/>
    <dgm:cxn modelId="{26C25D25-F41B-444E-8872-9AD7E59D11B3}" type="presParOf" srcId="{C07BB918-A06D-41AF-930B-57B344E028CB}" destId="{846AE38B-AFC2-4AF8-B6CE-B1F012DA54B4}" srcOrd="1" destOrd="0" presId="urn:microsoft.com/office/officeart/2018/2/layout/IconVerticalSolidList"/>
    <dgm:cxn modelId="{2B9FFE74-541C-4EF8-814D-4E502D93DDAB}" type="presParOf" srcId="{C07BB918-A06D-41AF-930B-57B344E028CB}" destId="{74CF644B-4DD5-4F2B-B8AC-389FFBF836C7}" srcOrd="2" destOrd="0" presId="urn:microsoft.com/office/officeart/2018/2/layout/IconVerticalSolidList"/>
    <dgm:cxn modelId="{C15073E4-FC5F-4448-BD0A-0B52E67EE251}" type="presParOf" srcId="{C07BB918-A06D-41AF-930B-57B344E028CB}" destId="{F79CFCFC-8F8B-4E98-86C7-03A9111111C3}" srcOrd="3" destOrd="0" presId="urn:microsoft.com/office/officeart/2018/2/layout/IconVerticalSolidList"/>
    <dgm:cxn modelId="{75B8FE38-D0B2-4C67-8685-C1CC32B8E8A8}" type="presParOf" srcId="{29DEA1DD-EE81-4A94-97A9-D04C6DA61416}" destId="{72618C86-1FEE-4F2C-9154-9D39B9FF3C0F}" srcOrd="1" destOrd="0" presId="urn:microsoft.com/office/officeart/2018/2/layout/IconVerticalSolidList"/>
    <dgm:cxn modelId="{44DBF812-68C0-486C-97A0-09DF05CBB3CA}" type="presParOf" srcId="{29DEA1DD-EE81-4A94-97A9-D04C6DA61416}" destId="{277FC84C-0BCA-498A-8EE0-00FA550CD383}" srcOrd="2" destOrd="0" presId="urn:microsoft.com/office/officeart/2018/2/layout/IconVerticalSolidList"/>
    <dgm:cxn modelId="{71F3624E-E476-4015-8F47-6B53C08319E1}" type="presParOf" srcId="{277FC84C-0BCA-498A-8EE0-00FA550CD383}" destId="{AAE08FA1-74CA-491E-A769-34F7A89E1D5F}" srcOrd="0" destOrd="0" presId="urn:microsoft.com/office/officeart/2018/2/layout/IconVerticalSolidList"/>
    <dgm:cxn modelId="{A22D0906-F657-4A18-BF30-37C2BE9CEA9F}" type="presParOf" srcId="{277FC84C-0BCA-498A-8EE0-00FA550CD383}" destId="{ED753BF0-9165-46B6-BD85-A8C93F8692F6}" srcOrd="1" destOrd="0" presId="urn:microsoft.com/office/officeart/2018/2/layout/IconVerticalSolidList"/>
    <dgm:cxn modelId="{A3D45148-02AF-48A7-AFA4-1D2A7A988DC3}" type="presParOf" srcId="{277FC84C-0BCA-498A-8EE0-00FA550CD383}" destId="{28AFBC9D-714B-454B-8A2B-C828D3CD0E21}" srcOrd="2" destOrd="0" presId="urn:microsoft.com/office/officeart/2018/2/layout/IconVerticalSolidList"/>
    <dgm:cxn modelId="{CF82CA81-D774-40BC-964A-FBB4600E513C}" type="presParOf" srcId="{277FC84C-0BCA-498A-8EE0-00FA550CD383}" destId="{83140025-1F10-4B71-B4D0-8D9AC344D982}" srcOrd="3" destOrd="0" presId="urn:microsoft.com/office/officeart/2018/2/layout/IconVerticalSolidList"/>
    <dgm:cxn modelId="{6D0FFE2C-6F87-4168-9E6A-CC2BCF4A46CA}" type="presParOf" srcId="{29DEA1DD-EE81-4A94-97A9-D04C6DA61416}" destId="{B9A454E9-1798-48C7-98DA-A8F2C4C36D6F}" srcOrd="3" destOrd="0" presId="urn:microsoft.com/office/officeart/2018/2/layout/IconVerticalSolidList"/>
    <dgm:cxn modelId="{20DBA051-E598-4858-9BF2-798E30DE1D1D}" type="presParOf" srcId="{29DEA1DD-EE81-4A94-97A9-D04C6DA61416}" destId="{D0518674-8418-4083-B07F-F978A4DCB331}" srcOrd="4" destOrd="0" presId="urn:microsoft.com/office/officeart/2018/2/layout/IconVerticalSolidList"/>
    <dgm:cxn modelId="{46C951D0-DB4E-4E27-95F9-48A7A30E5144}" type="presParOf" srcId="{D0518674-8418-4083-B07F-F978A4DCB331}" destId="{A80BE7A2-B5D6-4735-9E3D-BCE552229DC1}" srcOrd="0" destOrd="0" presId="urn:microsoft.com/office/officeart/2018/2/layout/IconVerticalSolidList"/>
    <dgm:cxn modelId="{52192A32-E2CA-460E-8354-C737DD9995BB}" type="presParOf" srcId="{D0518674-8418-4083-B07F-F978A4DCB331}" destId="{F611DE48-A523-401A-AD1A-62BA369CCDEC}" srcOrd="1" destOrd="0" presId="urn:microsoft.com/office/officeart/2018/2/layout/IconVerticalSolidList"/>
    <dgm:cxn modelId="{311829AC-2196-436E-81BF-01DC41179CD7}" type="presParOf" srcId="{D0518674-8418-4083-B07F-F978A4DCB331}" destId="{B5DE4520-1ECF-4838-AB13-2665CC5B82B6}" srcOrd="2" destOrd="0" presId="urn:microsoft.com/office/officeart/2018/2/layout/IconVerticalSolidList"/>
    <dgm:cxn modelId="{BF8D49D3-DF2C-475A-BB10-C20633EF956D}" type="presParOf" srcId="{D0518674-8418-4083-B07F-F978A4DCB331}" destId="{B5610724-F574-42FD-842E-712720063767}" srcOrd="3" destOrd="0" presId="urn:microsoft.com/office/officeart/2018/2/layout/IconVerticalSolidList"/>
    <dgm:cxn modelId="{F8638CEA-A796-4769-AF35-673974BCDCC8}" type="presParOf" srcId="{D0518674-8418-4083-B07F-F978A4DCB331}" destId="{98BD63E7-AF53-4CE3-B6F2-41BFB529FB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F4318-1539-4924-AC51-6C5A435D3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550FB7-AE68-4036-885E-360920E7CEBE}">
      <dgm:prSet/>
      <dgm:spPr/>
      <dgm:t>
        <a:bodyPr/>
        <a:lstStyle/>
        <a:p>
          <a:r>
            <a:rPr lang="pt-BR"/>
            <a:t>Cria um modelo preditivo</a:t>
          </a:r>
          <a:endParaRPr lang="en-US"/>
        </a:p>
      </dgm:t>
    </dgm:pt>
    <dgm:pt modelId="{1DC8CA4A-D4F1-4626-9333-49B0C41F31D8}" type="parTrans" cxnId="{907ED79E-26CE-4D99-A85B-0CC4B9427AC5}">
      <dgm:prSet/>
      <dgm:spPr/>
      <dgm:t>
        <a:bodyPr/>
        <a:lstStyle/>
        <a:p>
          <a:endParaRPr lang="en-US"/>
        </a:p>
      </dgm:t>
    </dgm:pt>
    <dgm:pt modelId="{EAC24084-423F-4555-9269-CA91E1F79F97}" type="sibTrans" cxnId="{907ED79E-26CE-4D99-A85B-0CC4B9427AC5}">
      <dgm:prSet/>
      <dgm:spPr/>
      <dgm:t>
        <a:bodyPr/>
        <a:lstStyle/>
        <a:p>
          <a:endParaRPr lang="en-US"/>
        </a:p>
      </dgm:t>
    </dgm:pt>
    <dgm:pt modelId="{1ECD6714-E707-442E-839A-306047E7E644}">
      <dgm:prSet/>
      <dgm:spPr/>
      <dgm:t>
        <a:bodyPr/>
        <a:lstStyle/>
        <a:p>
          <a:r>
            <a:rPr lang="pt-BR"/>
            <a:t>O treino é realizado pelo método fit()</a:t>
          </a:r>
          <a:endParaRPr lang="en-US"/>
        </a:p>
      </dgm:t>
    </dgm:pt>
    <dgm:pt modelId="{0D0E4E8D-BF48-4E0C-A8BC-2EC67B514BBE}" type="parTrans" cxnId="{7F2D3622-7C37-4F80-86C2-C829AA1BEFC2}">
      <dgm:prSet/>
      <dgm:spPr/>
      <dgm:t>
        <a:bodyPr/>
        <a:lstStyle/>
        <a:p>
          <a:endParaRPr lang="en-US"/>
        </a:p>
      </dgm:t>
    </dgm:pt>
    <dgm:pt modelId="{F03B2010-8FDA-4EA8-9477-D22AD26A9F46}" type="sibTrans" cxnId="{7F2D3622-7C37-4F80-86C2-C829AA1BEFC2}">
      <dgm:prSet/>
      <dgm:spPr/>
      <dgm:t>
        <a:bodyPr/>
        <a:lstStyle/>
        <a:p>
          <a:endParaRPr lang="en-US"/>
        </a:p>
      </dgm:t>
    </dgm:pt>
    <dgm:pt modelId="{6D7EE4D5-048D-4177-9BDE-30FB102A42B3}">
      <dgm:prSet/>
      <dgm:spPr/>
      <dgm:t>
        <a:bodyPr/>
        <a:lstStyle/>
        <a:p>
          <a:r>
            <a:rPr lang="pt-BR"/>
            <a:t>A predição é realizada pelo método trasnform()</a:t>
          </a:r>
          <a:endParaRPr lang="en-US"/>
        </a:p>
      </dgm:t>
    </dgm:pt>
    <dgm:pt modelId="{3605F3AD-37E6-46A7-9FA0-B85125A7E05A}" type="parTrans" cxnId="{3FFF2666-5A5B-4FAC-821A-9B9CD314928F}">
      <dgm:prSet/>
      <dgm:spPr/>
      <dgm:t>
        <a:bodyPr/>
        <a:lstStyle/>
        <a:p>
          <a:endParaRPr lang="en-US"/>
        </a:p>
      </dgm:t>
    </dgm:pt>
    <dgm:pt modelId="{BC8F16D4-FDB7-44CF-A294-3B82DC297339}" type="sibTrans" cxnId="{3FFF2666-5A5B-4FAC-821A-9B9CD314928F}">
      <dgm:prSet/>
      <dgm:spPr/>
      <dgm:t>
        <a:bodyPr/>
        <a:lstStyle/>
        <a:p>
          <a:endParaRPr lang="en-US"/>
        </a:p>
      </dgm:t>
    </dgm:pt>
    <dgm:pt modelId="{0C8CE57C-A4B8-4D7B-BC07-3D5F639EDB81}">
      <dgm:prSet/>
      <dgm:spPr/>
      <dgm:t>
        <a:bodyPr/>
        <a:lstStyle/>
        <a:p>
          <a:r>
            <a:rPr lang="pt-BR"/>
            <a:t>Exemplos:</a:t>
          </a:r>
          <a:endParaRPr lang="en-US"/>
        </a:p>
      </dgm:t>
    </dgm:pt>
    <dgm:pt modelId="{3D21AEEE-2558-497F-9E2B-D6A174281D5C}" type="parTrans" cxnId="{8D4BA25C-981B-472B-85C6-6CF3A2E031F2}">
      <dgm:prSet/>
      <dgm:spPr/>
      <dgm:t>
        <a:bodyPr/>
        <a:lstStyle/>
        <a:p>
          <a:endParaRPr lang="en-US"/>
        </a:p>
      </dgm:t>
    </dgm:pt>
    <dgm:pt modelId="{7AC601A9-CD34-410D-82B4-29718EAD69C3}" type="sibTrans" cxnId="{8D4BA25C-981B-472B-85C6-6CF3A2E031F2}">
      <dgm:prSet/>
      <dgm:spPr/>
      <dgm:t>
        <a:bodyPr/>
        <a:lstStyle/>
        <a:p>
          <a:endParaRPr lang="en-US"/>
        </a:p>
      </dgm:t>
    </dgm:pt>
    <dgm:pt modelId="{57E1653F-ED06-4757-A1A0-9DDC257A853F}">
      <dgm:prSet/>
      <dgm:spPr/>
      <dgm:t>
        <a:bodyPr/>
        <a:lstStyle/>
        <a:p>
          <a:r>
            <a:rPr lang="pt-BR"/>
            <a:t>LogisticRegression</a:t>
          </a:r>
          <a:endParaRPr lang="en-US"/>
        </a:p>
      </dgm:t>
    </dgm:pt>
    <dgm:pt modelId="{DB92F4BC-6E19-473A-AA19-45C6CB1AEF47}" type="parTrans" cxnId="{513715A8-E736-4820-A329-26EA7FD48A2B}">
      <dgm:prSet/>
      <dgm:spPr/>
      <dgm:t>
        <a:bodyPr/>
        <a:lstStyle/>
        <a:p>
          <a:endParaRPr lang="en-US"/>
        </a:p>
      </dgm:t>
    </dgm:pt>
    <dgm:pt modelId="{FCE37192-71EC-487F-A73B-3BB32F1EFA86}" type="sibTrans" cxnId="{513715A8-E736-4820-A329-26EA7FD48A2B}">
      <dgm:prSet/>
      <dgm:spPr/>
      <dgm:t>
        <a:bodyPr/>
        <a:lstStyle/>
        <a:p>
          <a:endParaRPr lang="en-US"/>
        </a:p>
      </dgm:t>
    </dgm:pt>
    <dgm:pt modelId="{C9B4B686-E905-455A-AF4E-BAFF1DFEBE91}">
      <dgm:prSet/>
      <dgm:spPr/>
      <dgm:t>
        <a:bodyPr/>
        <a:lstStyle/>
        <a:p>
          <a:r>
            <a:rPr lang="pt-BR"/>
            <a:t>RandomForestClassifier</a:t>
          </a:r>
          <a:endParaRPr lang="en-US"/>
        </a:p>
      </dgm:t>
    </dgm:pt>
    <dgm:pt modelId="{58B6A680-A3FE-42A8-A608-3BAAC375F8B8}" type="parTrans" cxnId="{6B6D632A-2A48-4714-971E-2A546070CEC7}">
      <dgm:prSet/>
      <dgm:spPr/>
      <dgm:t>
        <a:bodyPr/>
        <a:lstStyle/>
        <a:p>
          <a:endParaRPr lang="en-US"/>
        </a:p>
      </dgm:t>
    </dgm:pt>
    <dgm:pt modelId="{92DE3299-E0AF-43A2-A9DE-F17F1A5D8CF2}" type="sibTrans" cxnId="{6B6D632A-2A48-4714-971E-2A546070CEC7}">
      <dgm:prSet/>
      <dgm:spPr/>
      <dgm:t>
        <a:bodyPr/>
        <a:lstStyle/>
        <a:p>
          <a:endParaRPr lang="en-US"/>
        </a:p>
      </dgm:t>
    </dgm:pt>
    <dgm:pt modelId="{1DC5E75B-1CCC-42A1-BECB-1D37515D01F6}">
      <dgm:prSet/>
      <dgm:spPr/>
      <dgm:t>
        <a:bodyPr/>
        <a:lstStyle/>
        <a:p>
          <a:r>
            <a:rPr lang="pt-BR"/>
            <a:t>NaiveBayes</a:t>
          </a:r>
          <a:endParaRPr lang="en-US"/>
        </a:p>
      </dgm:t>
    </dgm:pt>
    <dgm:pt modelId="{5473342D-6271-483F-AD44-68EA57ED494C}" type="parTrans" cxnId="{76B6BAF5-CA47-48BB-9E76-C39B6006C0C6}">
      <dgm:prSet/>
      <dgm:spPr/>
      <dgm:t>
        <a:bodyPr/>
        <a:lstStyle/>
        <a:p>
          <a:endParaRPr lang="en-US"/>
        </a:p>
      </dgm:t>
    </dgm:pt>
    <dgm:pt modelId="{F80562C9-4FBE-4E06-ACBC-8439568CA7F7}" type="sibTrans" cxnId="{76B6BAF5-CA47-48BB-9E76-C39B6006C0C6}">
      <dgm:prSet/>
      <dgm:spPr/>
      <dgm:t>
        <a:bodyPr/>
        <a:lstStyle/>
        <a:p>
          <a:endParaRPr lang="en-US"/>
        </a:p>
      </dgm:t>
    </dgm:pt>
    <dgm:pt modelId="{35C80F74-ED5A-4B59-BF6F-5AF56E850BC0}">
      <dgm:prSet/>
      <dgm:spPr/>
      <dgm:t>
        <a:bodyPr/>
        <a:lstStyle/>
        <a:p>
          <a:r>
            <a:rPr lang="pt-BR"/>
            <a:t>AFTSurvivalRegression</a:t>
          </a:r>
          <a:endParaRPr lang="en-US"/>
        </a:p>
      </dgm:t>
    </dgm:pt>
    <dgm:pt modelId="{2F802819-6B87-43D4-BC94-DEC91CACFB19}" type="parTrans" cxnId="{E1058509-2102-4108-B846-7DED4046FA17}">
      <dgm:prSet/>
      <dgm:spPr/>
      <dgm:t>
        <a:bodyPr/>
        <a:lstStyle/>
        <a:p>
          <a:endParaRPr lang="en-US"/>
        </a:p>
      </dgm:t>
    </dgm:pt>
    <dgm:pt modelId="{F22F78D4-A153-48D6-9F82-D443D21B5219}" type="sibTrans" cxnId="{E1058509-2102-4108-B846-7DED4046FA17}">
      <dgm:prSet/>
      <dgm:spPr/>
      <dgm:t>
        <a:bodyPr/>
        <a:lstStyle/>
        <a:p>
          <a:endParaRPr lang="en-US"/>
        </a:p>
      </dgm:t>
    </dgm:pt>
    <dgm:pt modelId="{FEE4D6A0-03DF-475D-AC96-31667835F5AC}">
      <dgm:prSet/>
      <dgm:spPr/>
      <dgm:t>
        <a:bodyPr/>
        <a:lstStyle/>
        <a:p>
          <a:r>
            <a:rPr lang="pt-BR"/>
            <a:t>KMeans</a:t>
          </a:r>
          <a:endParaRPr lang="en-US"/>
        </a:p>
      </dgm:t>
    </dgm:pt>
    <dgm:pt modelId="{3CE554D7-7E6E-4B5B-97DF-5898080DCA90}" type="parTrans" cxnId="{CB7CB369-252E-4597-97B0-FF2ECDE3135D}">
      <dgm:prSet/>
      <dgm:spPr/>
      <dgm:t>
        <a:bodyPr/>
        <a:lstStyle/>
        <a:p>
          <a:endParaRPr lang="en-US"/>
        </a:p>
      </dgm:t>
    </dgm:pt>
    <dgm:pt modelId="{E3690F43-7A3B-4C20-8F33-8D085ADEF902}" type="sibTrans" cxnId="{CB7CB369-252E-4597-97B0-FF2ECDE3135D}">
      <dgm:prSet/>
      <dgm:spPr/>
      <dgm:t>
        <a:bodyPr/>
        <a:lstStyle/>
        <a:p>
          <a:endParaRPr lang="en-US"/>
        </a:p>
      </dgm:t>
    </dgm:pt>
    <dgm:pt modelId="{1A5C0228-EA3B-9E40-B9E2-E8B6B7C7DB2E}" type="pres">
      <dgm:prSet presAssocID="{B77F4318-1539-4924-AC51-6C5A435D3BE8}" presName="linear" presStyleCnt="0">
        <dgm:presLayoutVars>
          <dgm:animLvl val="lvl"/>
          <dgm:resizeHandles val="exact"/>
        </dgm:presLayoutVars>
      </dgm:prSet>
      <dgm:spPr/>
    </dgm:pt>
    <dgm:pt modelId="{5EE44EBD-F609-7E4A-ABD9-D2DA47B6CEDD}" type="pres">
      <dgm:prSet presAssocID="{1A550FB7-AE68-4036-885E-360920E7CE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83D5EB-E8E6-CB44-A4C0-21CA748E7516}" type="pres">
      <dgm:prSet presAssocID="{EAC24084-423F-4555-9269-CA91E1F79F97}" presName="spacer" presStyleCnt="0"/>
      <dgm:spPr/>
    </dgm:pt>
    <dgm:pt modelId="{845932D6-8F67-CE4E-9D52-3684B6F7836C}" type="pres">
      <dgm:prSet presAssocID="{1ECD6714-E707-442E-839A-306047E7E6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5532E-DBB4-0D42-8044-8B6AD762DD1E}" type="pres">
      <dgm:prSet presAssocID="{F03B2010-8FDA-4EA8-9477-D22AD26A9F46}" presName="spacer" presStyleCnt="0"/>
      <dgm:spPr/>
    </dgm:pt>
    <dgm:pt modelId="{8CB46A00-394D-6C40-A666-CE171834C086}" type="pres">
      <dgm:prSet presAssocID="{6D7EE4D5-048D-4177-9BDE-30FB102A42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9CACB0-15C3-BD44-BED0-C1BC5EB640B3}" type="pres">
      <dgm:prSet presAssocID="{BC8F16D4-FDB7-44CF-A294-3B82DC297339}" presName="spacer" presStyleCnt="0"/>
      <dgm:spPr/>
    </dgm:pt>
    <dgm:pt modelId="{B45210B7-88AD-F740-A4F2-A5CE393C53B4}" type="pres">
      <dgm:prSet presAssocID="{0C8CE57C-A4B8-4D7B-BC07-3D5F639EDB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A0EF4D-73D5-894E-A960-0DDFFCDFD537}" type="pres">
      <dgm:prSet presAssocID="{0C8CE57C-A4B8-4D7B-BC07-3D5F639EDB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058509-2102-4108-B846-7DED4046FA17}" srcId="{0C8CE57C-A4B8-4D7B-BC07-3D5F639EDB81}" destId="{35C80F74-ED5A-4B59-BF6F-5AF56E850BC0}" srcOrd="3" destOrd="0" parTransId="{2F802819-6B87-43D4-BC94-DEC91CACFB19}" sibTransId="{F22F78D4-A153-48D6-9F82-D443D21B5219}"/>
    <dgm:cxn modelId="{26FB7D21-9BAE-234C-B4D3-5C96DCBF911E}" type="presOf" srcId="{B77F4318-1539-4924-AC51-6C5A435D3BE8}" destId="{1A5C0228-EA3B-9E40-B9E2-E8B6B7C7DB2E}" srcOrd="0" destOrd="0" presId="urn:microsoft.com/office/officeart/2005/8/layout/vList2"/>
    <dgm:cxn modelId="{7F2D3622-7C37-4F80-86C2-C829AA1BEFC2}" srcId="{B77F4318-1539-4924-AC51-6C5A435D3BE8}" destId="{1ECD6714-E707-442E-839A-306047E7E644}" srcOrd="1" destOrd="0" parTransId="{0D0E4E8D-BF48-4E0C-A8BC-2EC67B514BBE}" sibTransId="{F03B2010-8FDA-4EA8-9477-D22AD26A9F46}"/>
    <dgm:cxn modelId="{6B6D632A-2A48-4714-971E-2A546070CEC7}" srcId="{0C8CE57C-A4B8-4D7B-BC07-3D5F639EDB81}" destId="{C9B4B686-E905-455A-AF4E-BAFF1DFEBE91}" srcOrd="1" destOrd="0" parTransId="{58B6A680-A3FE-42A8-A608-3BAAC375F8B8}" sibTransId="{92DE3299-E0AF-43A2-A9DE-F17F1A5D8CF2}"/>
    <dgm:cxn modelId="{A7D29331-8051-4745-A85F-1AD60F00D5C5}" type="presOf" srcId="{1A550FB7-AE68-4036-885E-360920E7CEBE}" destId="{5EE44EBD-F609-7E4A-ABD9-D2DA47B6CEDD}" srcOrd="0" destOrd="0" presId="urn:microsoft.com/office/officeart/2005/8/layout/vList2"/>
    <dgm:cxn modelId="{8D4BA25C-981B-472B-85C6-6CF3A2E031F2}" srcId="{B77F4318-1539-4924-AC51-6C5A435D3BE8}" destId="{0C8CE57C-A4B8-4D7B-BC07-3D5F639EDB81}" srcOrd="3" destOrd="0" parTransId="{3D21AEEE-2558-497F-9E2B-D6A174281D5C}" sibTransId="{7AC601A9-CD34-410D-82B4-29718EAD69C3}"/>
    <dgm:cxn modelId="{D6F7A55F-D188-0548-B246-D1AE9BACEC5A}" type="presOf" srcId="{35C80F74-ED5A-4B59-BF6F-5AF56E850BC0}" destId="{FFA0EF4D-73D5-894E-A960-0DDFFCDFD537}" srcOrd="0" destOrd="3" presId="urn:microsoft.com/office/officeart/2005/8/layout/vList2"/>
    <dgm:cxn modelId="{B5F55362-CCEA-EA49-83CA-FD07D75D5FC4}" type="presOf" srcId="{1DC5E75B-1CCC-42A1-BECB-1D37515D01F6}" destId="{FFA0EF4D-73D5-894E-A960-0DDFFCDFD537}" srcOrd="0" destOrd="2" presId="urn:microsoft.com/office/officeart/2005/8/layout/vList2"/>
    <dgm:cxn modelId="{3FFF2666-5A5B-4FAC-821A-9B9CD314928F}" srcId="{B77F4318-1539-4924-AC51-6C5A435D3BE8}" destId="{6D7EE4D5-048D-4177-9BDE-30FB102A42B3}" srcOrd="2" destOrd="0" parTransId="{3605F3AD-37E6-46A7-9FA0-B85125A7E05A}" sibTransId="{BC8F16D4-FDB7-44CF-A294-3B82DC297339}"/>
    <dgm:cxn modelId="{CB7CB369-252E-4597-97B0-FF2ECDE3135D}" srcId="{0C8CE57C-A4B8-4D7B-BC07-3D5F639EDB81}" destId="{FEE4D6A0-03DF-475D-AC96-31667835F5AC}" srcOrd="4" destOrd="0" parTransId="{3CE554D7-7E6E-4B5B-97DF-5898080DCA90}" sibTransId="{E3690F43-7A3B-4C20-8F33-8D085ADEF902}"/>
    <dgm:cxn modelId="{56BCA86B-F13F-3544-893F-9B076198A38C}" type="presOf" srcId="{6D7EE4D5-048D-4177-9BDE-30FB102A42B3}" destId="{8CB46A00-394D-6C40-A666-CE171834C086}" srcOrd="0" destOrd="0" presId="urn:microsoft.com/office/officeart/2005/8/layout/vList2"/>
    <dgm:cxn modelId="{69CC727A-0702-8347-AE5E-0689CAEA1753}" type="presOf" srcId="{FEE4D6A0-03DF-475D-AC96-31667835F5AC}" destId="{FFA0EF4D-73D5-894E-A960-0DDFFCDFD537}" srcOrd="0" destOrd="4" presId="urn:microsoft.com/office/officeart/2005/8/layout/vList2"/>
    <dgm:cxn modelId="{E3300884-B9BD-6849-A6A2-70C814DFF021}" type="presOf" srcId="{C9B4B686-E905-455A-AF4E-BAFF1DFEBE91}" destId="{FFA0EF4D-73D5-894E-A960-0DDFFCDFD537}" srcOrd="0" destOrd="1" presId="urn:microsoft.com/office/officeart/2005/8/layout/vList2"/>
    <dgm:cxn modelId="{9C891E84-8A6A-204A-903B-6523164B16B6}" type="presOf" srcId="{57E1653F-ED06-4757-A1A0-9DDC257A853F}" destId="{FFA0EF4D-73D5-894E-A960-0DDFFCDFD537}" srcOrd="0" destOrd="0" presId="urn:microsoft.com/office/officeart/2005/8/layout/vList2"/>
    <dgm:cxn modelId="{907ED79E-26CE-4D99-A85B-0CC4B9427AC5}" srcId="{B77F4318-1539-4924-AC51-6C5A435D3BE8}" destId="{1A550FB7-AE68-4036-885E-360920E7CEBE}" srcOrd="0" destOrd="0" parTransId="{1DC8CA4A-D4F1-4626-9333-49B0C41F31D8}" sibTransId="{EAC24084-423F-4555-9269-CA91E1F79F97}"/>
    <dgm:cxn modelId="{97EEDE9E-C58A-B54B-84E4-5EB28DD8CD35}" type="presOf" srcId="{1ECD6714-E707-442E-839A-306047E7E644}" destId="{845932D6-8F67-CE4E-9D52-3684B6F7836C}" srcOrd="0" destOrd="0" presId="urn:microsoft.com/office/officeart/2005/8/layout/vList2"/>
    <dgm:cxn modelId="{513715A8-E736-4820-A329-26EA7FD48A2B}" srcId="{0C8CE57C-A4B8-4D7B-BC07-3D5F639EDB81}" destId="{57E1653F-ED06-4757-A1A0-9DDC257A853F}" srcOrd="0" destOrd="0" parTransId="{DB92F4BC-6E19-473A-AA19-45C6CB1AEF47}" sibTransId="{FCE37192-71EC-487F-A73B-3BB32F1EFA86}"/>
    <dgm:cxn modelId="{4B69A6F5-8C32-9341-A0BA-FBF3DFDB6C52}" type="presOf" srcId="{0C8CE57C-A4B8-4D7B-BC07-3D5F639EDB81}" destId="{B45210B7-88AD-F740-A4F2-A5CE393C53B4}" srcOrd="0" destOrd="0" presId="urn:microsoft.com/office/officeart/2005/8/layout/vList2"/>
    <dgm:cxn modelId="{76B6BAF5-CA47-48BB-9E76-C39B6006C0C6}" srcId="{0C8CE57C-A4B8-4D7B-BC07-3D5F639EDB81}" destId="{1DC5E75B-1CCC-42A1-BECB-1D37515D01F6}" srcOrd="2" destOrd="0" parTransId="{5473342D-6271-483F-AD44-68EA57ED494C}" sibTransId="{F80562C9-4FBE-4E06-ACBC-8439568CA7F7}"/>
    <dgm:cxn modelId="{37849AB6-2076-CF4D-9CB6-4158EAD2490B}" type="presParOf" srcId="{1A5C0228-EA3B-9E40-B9E2-E8B6B7C7DB2E}" destId="{5EE44EBD-F609-7E4A-ABD9-D2DA47B6CEDD}" srcOrd="0" destOrd="0" presId="urn:microsoft.com/office/officeart/2005/8/layout/vList2"/>
    <dgm:cxn modelId="{A16D36E8-A4A1-5240-989E-9EEA912710C3}" type="presParOf" srcId="{1A5C0228-EA3B-9E40-B9E2-E8B6B7C7DB2E}" destId="{1283D5EB-E8E6-CB44-A4C0-21CA748E7516}" srcOrd="1" destOrd="0" presId="urn:microsoft.com/office/officeart/2005/8/layout/vList2"/>
    <dgm:cxn modelId="{2D70D5AE-4244-0941-8C19-77A49D0679ED}" type="presParOf" srcId="{1A5C0228-EA3B-9E40-B9E2-E8B6B7C7DB2E}" destId="{845932D6-8F67-CE4E-9D52-3684B6F7836C}" srcOrd="2" destOrd="0" presId="urn:microsoft.com/office/officeart/2005/8/layout/vList2"/>
    <dgm:cxn modelId="{428CBAF5-D129-844B-A8F3-2F6A0056E954}" type="presParOf" srcId="{1A5C0228-EA3B-9E40-B9E2-E8B6B7C7DB2E}" destId="{A1B5532E-DBB4-0D42-8044-8B6AD762DD1E}" srcOrd="3" destOrd="0" presId="urn:microsoft.com/office/officeart/2005/8/layout/vList2"/>
    <dgm:cxn modelId="{3B7E0383-CB12-E847-92FB-4F90468A6842}" type="presParOf" srcId="{1A5C0228-EA3B-9E40-B9E2-E8B6B7C7DB2E}" destId="{8CB46A00-394D-6C40-A666-CE171834C086}" srcOrd="4" destOrd="0" presId="urn:microsoft.com/office/officeart/2005/8/layout/vList2"/>
    <dgm:cxn modelId="{D6935166-8B36-674A-A2EC-4C279916ECF9}" type="presParOf" srcId="{1A5C0228-EA3B-9E40-B9E2-E8B6B7C7DB2E}" destId="{9F9CACB0-15C3-BD44-BED0-C1BC5EB640B3}" srcOrd="5" destOrd="0" presId="urn:microsoft.com/office/officeart/2005/8/layout/vList2"/>
    <dgm:cxn modelId="{D93A13E2-9EE5-1449-BD15-8BB7710C3E68}" type="presParOf" srcId="{1A5C0228-EA3B-9E40-B9E2-E8B6B7C7DB2E}" destId="{B45210B7-88AD-F740-A4F2-A5CE393C53B4}" srcOrd="6" destOrd="0" presId="urn:microsoft.com/office/officeart/2005/8/layout/vList2"/>
    <dgm:cxn modelId="{C41F5501-F9A3-724B-8F8D-F3B813D3B948}" type="presParOf" srcId="{1A5C0228-EA3B-9E40-B9E2-E8B6B7C7DB2E}" destId="{FFA0EF4D-73D5-894E-A960-0DDFFCDFD5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6BB3-69A9-4B1B-B692-E9B97ECA777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437AF-EEE7-4CCB-8AD0-7C157110787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0CEB3-EAE9-4C01-8EE9-33ED23A6CC1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Define um padrão de fluxo de dados</a:t>
          </a:r>
          <a:endParaRPr lang="en-US" sz="2500" kern="1200"/>
        </a:p>
      </dsp:txBody>
      <dsp:txXfrm>
        <a:off x="1941716" y="718"/>
        <a:ext cx="4571887" cy="1681139"/>
      </dsp:txXfrm>
    </dsp:sp>
    <dsp:sp modelId="{581F3576-21A2-4762-BEE7-136F2E24630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D237C-8644-4BB7-A5DD-889C11BF394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5551B-2CB7-4CEF-85B4-241FBA821B18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Divide as operações sobre os dados:</a:t>
          </a:r>
          <a:endParaRPr lang="en-US" sz="2500" kern="1200"/>
        </a:p>
      </dsp:txBody>
      <dsp:txXfrm>
        <a:off x="1941716" y="2102143"/>
        <a:ext cx="2931121" cy="1681139"/>
      </dsp:txXfrm>
    </dsp:sp>
    <dsp:sp modelId="{476952B3-0507-4A9B-BCC1-A690B4C1DBC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Transformers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Estimators</a:t>
          </a:r>
          <a:endParaRPr lang="en-US" sz="1700" kern="1200"/>
        </a:p>
      </dsp:txBody>
      <dsp:txXfrm>
        <a:off x="4872838" y="2102143"/>
        <a:ext cx="1640765" cy="1681139"/>
      </dsp:txXfrm>
    </dsp:sp>
    <dsp:sp modelId="{2255E534-1D51-413D-A5EE-C6E46CD760E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84655-974C-41CC-A88F-FAD4E548B4A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6490-6327-4740-91BB-448112EB81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Como as interfaces são definidas, define um pipeline de forma simples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21999-DF2A-4805-BCF5-0D19A30F245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AE38B-AFC2-4AF8-B6CE-B1F012DA54B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FCFC-8F8B-4E98-86C7-03A9111111C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Cria uma nova coluna a partir da entrada e gera um novo DF</a:t>
          </a:r>
          <a:endParaRPr lang="en-US" sz="2500" kern="1200"/>
        </a:p>
      </dsp:txBody>
      <dsp:txXfrm>
        <a:off x="1941716" y="718"/>
        <a:ext cx="4571887" cy="1681139"/>
      </dsp:txXfrm>
    </dsp:sp>
    <dsp:sp modelId="{AAE08FA1-74CA-491E-A769-34F7A89E1D5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53BF0-9165-46B6-BD85-A8C93F8692F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40025-1F10-4B71-B4D0-8D9AC344D98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Se precisar, executa o fit() sobre os dados para gerar as transformações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A80BE7A2-B5D6-4735-9E3D-BCE552229DC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1DE48-A523-401A-AD1A-62BA369CCDE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10724-F574-42FD-842E-712720063767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Exemplos:</a:t>
          </a:r>
          <a:endParaRPr lang="en-US" sz="2500" kern="1200"/>
        </a:p>
      </dsp:txBody>
      <dsp:txXfrm>
        <a:off x="1941716" y="4203567"/>
        <a:ext cx="2931121" cy="1681139"/>
      </dsp:txXfrm>
    </dsp:sp>
    <dsp:sp modelId="{98BD63E7-AF53-4CE3-B6F2-41BFB529FBA9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Binarizer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HashingTF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IDF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Ngram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VectorAssembler</a:t>
          </a:r>
          <a:endParaRPr lang="en-US" sz="1300" kern="1200"/>
        </a:p>
      </dsp:txBody>
      <dsp:txXfrm>
        <a:off x="4872838" y="4203567"/>
        <a:ext cx="1640765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44EBD-F609-7E4A-ABD9-D2DA47B6CEDD}">
      <dsp:nvSpPr>
        <dsp:cNvPr id="0" name=""/>
        <dsp:cNvSpPr/>
      </dsp:nvSpPr>
      <dsp:spPr>
        <a:xfrm>
          <a:off x="0" y="781588"/>
          <a:ext cx="6513603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Cria um modelo preditivo</a:t>
          </a:r>
          <a:endParaRPr lang="en-US" sz="2500" kern="1200"/>
        </a:p>
      </dsp:txBody>
      <dsp:txXfrm>
        <a:off x="29271" y="810859"/>
        <a:ext cx="6455061" cy="541083"/>
      </dsp:txXfrm>
    </dsp:sp>
    <dsp:sp modelId="{845932D6-8F67-CE4E-9D52-3684B6F7836C}">
      <dsp:nvSpPr>
        <dsp:cNvPr id="0" name=""/>
        <dsp:cNvSpPr/>
      </dsp:nvSpPr>
      <dsp:spPr>
        <a:xfrm>
          <a:off x="0" y="1453213"/>
          <a:ext cx="6513603" cy="5996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treino é realizado pelo método fit()</a:t>
          </a:r>
          <a:endParaRPr lang="en-US" sz="2500" kern="1200"/>
        </a:p>
      </dsp:txBody>
      <dsp:txXfrm>
        <a:off x="29271" y="1482484"/>
        <a:ext cx="6455061" cy="541083"/>
      </dsp:txXfrm>
    </dsp:sp>
    <dsp:sp modelId="{8CB46A00-394D-6C40-A666-CE171834C086}">
      <dsp:nvSpPr>
        <dsp:cNvPr id="0" name=""/>
        <dsp:cNvSpPr/>
      </dsp:nvSpPr>
      <dsp:spPr>
        <a:xfrm>
          <a:off x="0" y="2124838"/>
          <a:ext cx="6513603" cy="5996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 predição é realizada pelo método trasnform()</a:t>
          </a:r>
          <a:endParaRPr lang="en-US" sz="2500" kern="1200"/>
        </a:p>
      </dsp:txBody>
      <dsp:txXfrm>
        <a:off x="29271" y="2154109"/>
        <a:ext cx="6455061" cy="541083"/>
      </dsp:txXfrm>
    </dsp:sp>
    <dsp:sp modelId="{B45210B7-88AD-F740-A4F2-A5CE393C53B4}">
      <dsp:nvSpPr>
        <dsp:cNvPr id="0" name=""/>
        <dsp:cNvSpPr/>
      </dsp:nvSpPr>
      <dsp:spPr>
        <a:xfrm>
          <a:off x="0" y="2796463"/>
          <a:ext cx="6513603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Exemplos:</a:t>
          </a:r>
          <a:endParaRPr lang="en-US" sz="2500" kern="1200"/>
        </a:p>
      </dsp:txBody>
      <dsp:txXfrm>
        <a:off x="29271" y="2825734"/>
        <a:ext cx="6455061" cy="541083"/>
      </dsp:txXfrm>
    </dsp:sp>
    <dsp:sp modelId="{FFA0EF4D-73D5-894E-A960-0DDFFCDFD537}">
      <dsp:nvSpPr>
        <dsp:cNvPr id="0" name=""/>
        <dsp:cNvSpPr/>
      </dsp:nvSpPr>
      <dsp:spPr>
        <a:xfrm>
          <a:off x="0" y="3396088"/>
          <a:ext cx="6513603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LogisticRegression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RandomForestClassifier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NaiveBayes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AFTSurvivalRegression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KMeans</a:t>
          </a:r>
          <a:endParaRPr lang="en-US" sz="2000" kern="1200"/>
        </a:p>
      </dsp:txBody>
      <dsp:txXfrm>
        <a:off x="0" y="3396088"/>
        <a:ext cx="6513603" cy="17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86E59-DE7E-477E-8A82-B070DB2B1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AE775-5FC9-4E5B-A2A3-E886232C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2E26E-4A5D-4599-AB8C-963BFCC9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BED33-C438-42CF-BFBC-19821F4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06EC5-9F6D-4317-8EC9-C863A036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2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E0402-E824-47CC-9647-F16B82E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EECA3D-A749-4708-9051-47FA647C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0297A-EC33-462F-8B0F-E687B950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BB0ED-AA97-4735-84C7-8F4E4E92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D074F-4235-445A-AE9C-C4BA6D14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EE5170-49E1-43AE-B013-014E37865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2E428-DE04-4E09-99E5-1287708A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D2B23-A5CB-4FB3-BF13-6843A5F7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B7D15-0C55-457B-89E9-93603111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86140-408E-4EC0-9F29-3D77D2B8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247A-79E5-4D04-A3DB-E51FB640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B057C-BB0E-437E-BF62-A8A9B732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82649-886E-4AF8-84A5-99885106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2A02DC-AB49-4F2B-8154-A1972F6E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6D839-E1D2-495E-AA0B-8B0C80D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22C91-EAAB-4FA7-8529-60BEC6D1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D851B-A16D-48CD-B2EE-81429AAA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1CE94-C00A-4B19-990D-4DA2DF6B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96770-16BF-4F82-A4BC-6E54C19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EE3D-7BC0-4668-B4AA-6B626931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9B42A-E231-4736-9A88-0A2FBFA1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384E2-2DC5-4768-BFED-CCC22E188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C711DA-0FA4-45ED-BAA8-F8B2BDF18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2A0AA-0703-4B95-B923-20496DA9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50D8A-5051-4FB3-ABD1-CA73CEFC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18367-ADA3-4625-A9D5-FDF2ED32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2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7814E-224A-404F-98CE-1B3ACEAE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B18B4-F6FE-4732-BF3C-D336618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1B4E2-7BE4-47FF-A4FA-86685AC3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876398-ABB3-42B4-AE54-F6D3B436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7D2703-9619-4583-B678-073A5C0A8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FC3872-7B0C-438B-BC87-11AD3D67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3D0FAA-D7A0-420B-B039-6DEEE97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F07DC3-88EB-4A1F-AEB0-B9DA683D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4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9F36-AFDF-41B2-90EB-FEAFA46F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C07B5-1344-4FB6-84DF-934CCE65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B0A530-05A2-425E-A2E7-90410AF4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958AB2-EB5B-4FB3-BFA9-33551668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EE9E9A-C868-4493-844E-6428EFCE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5334A3-FC69-49D0-861E-85E7E462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CD332-147F-41C9-9213-B29ED8BA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7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216D3-888C-451F-AF02-C9376E22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3B79B-3415-4F35-9445-FD94847F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62909-088D-4BDF-913B-1398B1D5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23AC5-3A8C-4A6B-ACF0-FE6E5DD4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920B4-F8AB-4DA6-806A-9C720866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26D491-04E9-43D2-BD6E-AEB24D1B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5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CA8C-0281-41AA-9599-E35864A2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6A6042-66E2-4A33-A397-D7E883EA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DBD5D-0204-46EF-AB2A-84A75D0D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2DFD8-9E81-4FA3-AD50-B840C971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725E6-1D77-4C3F-B2D3-AAA57B30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DF61F-4922-4B15-921A-CF359B7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B815BD-6030-4332-83D2-01FDF659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888C67-575D-4A65-A759-E265F44D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6D5F9-E286-46EE-8F4C-E428E136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5885-A0B3-441D-A601-538BFC789A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CFB1C-9873-4BE1-9D61-B64EF78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42204-7BD1-4ED7-9094-3F8B11C9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0598-0A83-4C0B-A1A5-5C905A90B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41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9DCCF3-E53C-475B-979B-DBAEF2FC9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Mineração de Dados Massivos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A344B-6840-411C-9990-94EDF014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PySpark: DataFrames e ML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F7C374-0714-4F79-9352-8FF6539FE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429366"/>
            <a:ext cx="4047843" cy="26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64CE74-B30B-4AE8-BE38-5554FFB8B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6" r="2" b="15844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808702-A3EB-479F-A4EC-CBC2634E6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90" r="-2" b="1029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2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0B112D-1074-47D8-B43D-24BF535F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AE6AF-20CE-42E6-A69E-E30109C7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pt-BR" sz="2000"/>
              <a:t>Schemaless</a:t>
            </a:r>
          </a:p>
          <a:p>
            <a:r>
              <a:rPr lang="pt-BR" sz="2000"/>
              <a:t>Não conhecer os tipos não permite algumas otimizações</a:t>
            </a:r>
          </a:p>
          <a:p>
            <a:r>
              <a:rPr lang="pt-BR" sz="2000"/>
              <a:t>PySpark prejudicado na performance</a:t>
            </a:r>
          </a:p>
        </p:txBody>
      </p:sp>
    </p:spTree>
    <p:extLst>
      <p:ext uri="{BB962C8B-B14F-4D97-AF65-F5344CB8AC3E}">
        <p14:creationId xmlns:p14="http://schemas.microsoft.com/office/powerpoint/2010/main" val="265896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E4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C2AF0-13A4-49E9-9309-C26C9604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DataFrames E Catalyst Optimizer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437DDA-DCE4-4B11-8333-1F837B33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1" r="6768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8F98C-29E3-4269-9D97-5430207F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Conhecimento do tipo de dado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Geração e compilação de código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Plano de execução e otimização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Interface de consulta também por SQL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User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Defined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Functions</a:t>
            </a:r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05F6F7-F6CC-45BC-836F-EF798531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FABC-CCF9-4E00-9E02-C7120578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Jupyter Notebook Chap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F2CB85-65DC-0049-802A-E4C68C48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AE2F7-BBE1-4279-8E3D-70D3A34D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D78BC9D-EEC0-40BE-AA22-AD7C0F907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338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81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61453-54B2-4248-A7F4-9E94E395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Transformer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BC10B37-F25C-438F-9141-801C290FD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4756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84B0F-934F-4CD2-B10C-8AC9E07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Estimator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71DF67A6-9865-4DA4-8BF3-5541ED7A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123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34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84891-422F-4461-95BA-6C2A699F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94D082-8BD5-4953-845D-B4872D185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66907"/>
            <a:ext cx="6553545" cy="39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747F9-40D8-47CC-B01F-D8E70C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F7555-0C27-4A55-ACCB-2A94234C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Jupyter Notebook Ch6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64A55C-5090-844D-8E9C-CB645DEF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Mineração de Dados Massivos</vt:lpstr>
      <vt:lpstr>RDD</vt:lpstr>
      <vt:lpstr>DataFrames E Catalyst Optimizer</vt:lpstr>
      <vt:lpstr>Exemplos</vt:lpstr>
      <vt:lpstr>ML</vt:lpstr>
      <vt:lpstr>Transformer</vt:lpstr>
      <vt:lpstr>Estimator</vt:lpstr>
      <vt:lpstr>Pipeline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Massivos</dc:title>
  <dc:creator>Gustavo van Erven</dc:creator>
  <cp:lastModifiedBy>Gustavo van Erven</cp:lastModifiedBy>
  <cp:revision>1</cp:revision>
  <dcterms:created xsi:type="dcterms:W3CDTF">2019-06-04T16:36:21Z</dcterms:created>
  <dcterms:modified xsi:type="dcterms:W3CDTF">2019-06-04T16:36:27Z</dcterms:modified>
</cp:coreProperties>
</file>