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4022-1629-452C-A2C2-51FEC8F10953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B6ED-5907-46E6-B514-1F083E7569AB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4022-1629-452C-A2C2-51FEC8F10953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B6ED-5907-46E6-B514-1F083E7569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4022-1629-452C-A2C2-51FEC8F10953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B6ED-5907-46E6-B514-1F083E7569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4022-1629-452C-A2C2-51FEC8F10953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B6ED-5907-46E6-B514-1F083E7569A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4022-1629-452C-A2C2-51FEC8F10953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B6ED-5907-46E6-B514-1F083E7569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4022-1629-452C-A2C2-51FEC8F10953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B6ED-5907-46E6-B514-1F083E7569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4022-1629-452C-A2C2-51FEC8F10953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B6ED-5907-46E6-B514-1F083E7569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4022-1629-452C-A2C2-51FEC8F10953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B6ED-5907-46E6-B514-1F083E7569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4022-1629-452C-A2C2-51FEC8F10953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B6ED-5907-46E6-B514-1F083E7569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4022-1629-452C-A2C2-51FEC8F10953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B6ED-5907-46E6-B514-1F083E7569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4022-1629-452C-A2C2-51FEC8F10953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B6ED-5907-46E6-B514-1F083E7569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76B4022-1629-452C-A2C2-51FEC8F10953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5C8B6ED-5907-46E6-B514-1F083E7569AB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Alunos : Guilherme </a:t>
            </a:r>
            <a:r>
              <a:rPr lang="pt-BR" dirty="0" err="1" smtClean="0"/>
              <a:t>Ianhes</a:t>
            </a:r>
            <a:r>
              <a:rPr lang="pt-BR" dirty="0" smtClean="0"/>
              <a:t> Martins de Araújo RA: 155616</a:t>
            </a:r>
          </a:p>
          <a:p>
            <a:r>
              <a:rPr lang="pt-BR" dirty="0" smtClean="0"/>
              <a:t>               Diego Sepúlveda Martines                RA: 155170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489073"/>
          </a:xfrm>
        </p:spPr>
        <p:txBody>
          <a:bodyPr/>
          <a:lstStyle/>
          <a:p>
            <a:r>
              <a:rPr lang="pt-BR" dirty="0" smtClean="0"/>
              <a:t>Mc302 – Trabalho etapa 03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057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Blind</a:t>
            </a:r>
            <a:r>
              <a:rPr lang="pt-BR" dirty="0" smtClean="0"/>
              <a:t> Monster </a:t>
            </a:r>
            <a:r>
              <a:rPr lang="pt-BR" dirty="0" err="1" smtClean="0"/>
              <a:t>Fight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Princípio: O jogador está perdido em uma sala escura com um monstro e deve matá-lo.</a:t>
            </a:r>
          </a:p>
          <a:p>
            <a:r>
              <a:rPr lang="pt-BR" sz="2000" dirty="0" smtClean="0"/>
              <a:t>Para o início do jogo, são geradas aleatoriamente coordenadas para ambos os personagens.</a:t>
            </a:r>
          </a:p>
          <a:p>
            <a:r>
              <a:rPr lang="pt-BR" sz="2000" dirty="0" smtClean="0"/>
              <a:t>Ao jogador são permitidas quatro ações: </a:t>
            </a:r>
          </a:p>
          <a:p>
            <a:pPr lvl="1"/>
            <a:r>
              <a:rPr lang="pt-BR" sz="2000" dirty="0" smtClean="0"/>
              <a:t>Andar</a:t>
            </a:r>
          </a:p>
          <a:p>
            <a:pPr lvl="1"/>
            <a:r>
              <a:rPr lang="pt-BR" sz="2000" dirty="0" smtClean="0"/>
              <a:t>Atirar</a:t>
            </a:r>
          </a:p>
          <a:p>
            <a:pPr lvl="1"/>
            <a:r>
              <a:rPr lang="pt-BR" sz="2000" dirty="0" smtClean="0"/>
              <a:t>Recarregar</a:t>
            </a:r>
          </a:p>
          <a:p>
            <a:pPr lvl="1"/>
            <a:r>
              <a:rPr lang="pt-BR" sz="2000" dirty="0" smtClean="0"/>
              <a:t>Esperar</a:t>
            </a:r>
          </a:p>
        </p:txBody>
      </p:sp>
    </p:spTree>
    <p:extLst>
      <p:ext uri="{BB962C8B-B14F-4D97-AF65-F5344CB8AC3E}">
        <p14:creationId xmlns:p14="http://schemas.microsoft.com/office/powerpoint/2010/main" val="33417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Blind</a:t>
            </a:r>
            <a:r>
              <a:rPr lang="pt-BR" dirty="0"/>
              <a:t> Monster </a:t>
            </a:r>
            <a:r>
              <a:rPr lang="pt-BR" dirty="0" err="1"/>
              <a:t>Fight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O movimento do mostro é aleatório, até que o jogador realize um disparo, a partir desse momento, o mostro busca se aproximar do jogador</a:t>
            </a:r>
          </a:p>
          <a:p>
            <a:r>
              <a:rPr lang="pt-BR" dirty="0" smtClean="0"/>
              <a:t>A cada ação do jogador, o jogo responde com um movimento para o monstro, gerando uma frase que dá uma dica de quão longe o monstro está do jogador. Essas frases, porém, não dizem a direção do monstro, somente a distância.</a:t>
            </a:r>
          </a:p>
          <a:p>
            <a:r>
              <a:rPr lang="pt-BR" dirty="0" smtClean="0"/>
              <a:t>O jogo tem duas condições para o seu fim:</a:t>
            </a:r>
          </a:p>
          <a:p>
            <a:pPr lvl="1"/>
            <a:r>
              <a:rPr lang="pt-BR" dirty="0" smtClean="0"/>
              <a:t>O jogador realiza um disparo que acerta o monstro</a:t>
            </a:r>
          </a:p>
          <a:p>
            <a:pPr lvl="1"/>
            <a:r>
              <a:rPr lang="pt-BR" dirty="0" smtClean="0"/>
              <a:t>O monstro alcança a posição do jogador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42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UML - </a:t>
            </a:r>
            <a:r>
              <a:rPr lang="pt-BR" dirty="0" err="1" smtClean="0"/>
              <a:t>Enquirer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4" y="1628800"/>
            <a:ext cx="866775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8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</a:t>
            </a:r>
            <a:r>
              <a:rPr lang="pt-BR" dirty="0" smtClean="0"/>
              <a:t>Responder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28800"/>
            <a:ext cx="90678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26</TotalTime>
  <Words>178</Words>
  <Application>Microsoft Office PowerPoint</Application>
  <PresentationFormat>Apresentação na tela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Horizonte</vt:lpstr>
      <vt:lpstr>Mc302 – Trabalho etapa 03</vt:lpstr>
      <vt:lpstr>Blind Monster Fight</vt:lpstr>
      <vt:lpstr>Blind Monster Fight</vt:lpstr>
      <vt:lpstr>UML - Enquirer</vt:lpstr>
      <vt:lpstr>UML - Responder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Mc302 – Trabalho etapa 03</dc:title>
  <dc:creator>Guilherme</dc:creator>
  <cp:lastModifiedBy>Guilherme</cp:lastModifiedBy>
  <cp:revision>4</cp:revision>
  <dcterms:created xsi:type="dcterms:W3CDTF">2015-03-23T19:33:44Z</dcterms:created>
  <dcterms:modified xsi:type="dcterms:W3CDTF">2015-03-24T00:28:59Z</dcterms:modified>
</cp:coreProperties>
</file>