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Análise</a:t>
            </a:r>
            <a:r>
              <a:rPr lang="en-US" b="1" dirty="0" smtClean="0"/>
              <a:t> oncológica de mamografias </a:t>
            </a:r>
            <a:r>
              <a:rPr lang="pt-BR" b="1" dirty="0" smtClean="0"/>
              <a:t>por</a:t>
            </a:r>
            <a:r>
              <a:rPr lang="en-US" b="1" dirty="0" smtClean="0"/>
              <a:t> machine learning</a:t>
            </a:r>
            <a:endParaRPr lang="pt-BR" b="1" dirty="0"/>
          </a:p>
        </p:txBody>
      </p:sp>
      <p:pic>
        <p:nvPicPr>
          <p:cNvPr id="1028" name="Picture 4" descr="C:\Users\Guilherme\Desktop\TCC\TCC-BreastCancerNN\Projeto 2\resources\images\ppt_fi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1487" cy="142873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715008" y="364331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Guilherme Freitas de Araujo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15206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final II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57686" y="507207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Orientadora</a:t>
            </a:r>
            <a:r>
              <a:rPr lang="pt-BR" dirty="0" smtClean="0"/>
              <a:t>: Prof. Marley Maria B. R. </a:t>
            </a:r>
            <a:r>
              <a:rPr lang="pt-BR" dirty="0" err="1" smtClean="0"/>
              <a:t>Vellasco</a:t>
            </a:r>
            <a:endParaRPr lang="pt-BR" dirty="0" smtClean="0"/>
          </a:p>
          <a:p>
            <a:r>
              <a:rPr lang="pt-BR" b="1" dirty="0" smtClean="0"/>
              <a:t>Coorientador</a:t>
            </a:r>
            <a:r>
              <a:rPr lang="pt-BR" dirty="0" smtClean="0"/>
              <a:t>: Prof. </a:t>
            </a:r>
            <a:r>
              <a:rPr lang="pt-BR" dirty="0" err="1" smtClean="0"/>
              <a:t>Italo</a:t>
            </a:r>
            <a:r>
              <a:rPr lang="pt-BR" dirty="0" smtClean="0"/>
              <a:t> de Oliveira Matias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000760" y="6286520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Rio de Janeiro, Setembro de 2019</a:t>
            </a:r>
            <a:endParaRPr lang="pt-B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3757642" cy="114300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1. Introdução</a:t>
            </a: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Office PowerPoint</Application>
  <PresentationFormat>Apresentação na tela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Análise oncológica de mamografias por machine learning</vt:lpstr>
      <vt:lpstr>1. Introdução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oncológica de mamografias por machine learning</dc:title>
  <dc:creator>Guilherme</dc:creator>
  <cp:lastModifiedBy>Guilherme</cp:lastModifiedBy>
  <cp:revision>2</cp:revision>
  <dcterms:created xsi:type="dcterms:W3CDTF">2019-08-05T02:09:26Z</dcterms:created>
  <dcterms:modified xsi:type="dcterms:W3CDTF">2019-08-05T02:22:34Z</dcterms:modified>
</cp:coreProperties>
</file>