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</a:t>
            </a:r>
            <a:r>
              <a:rPr lang="en-US" b="1" dirty="0" smtClean="0"/>
              <a:t> oncológica de mamografias </a:t>
            </a:r>
            <a:r>
              <a:rPr lang="pt-BR" b="1" dirty="0" smtClean="0"/>
              <a:t>por</a:t>
            </a:r>
            <a:r>
              <a:rPr lang="en-US" b="1" dirty="0" smtClean="0"/>
              <a:t> machine learning</a:t>
            </a:r>
            <a:endParaRPr lang="pt-BR" b="1" dirty="0"/>
          </a:p>
        </p:txBody>
      </p:sp>
      <p:pic>
        <p:nvPicPr>
          <p:cNvPr id="1028" name="Picture 4" descr="C:\Users\Guilherme\Desktop\TCC\TCC-BreastCancerNN\Projeto 2\resources\images\ppt_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1487" cy="14287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715008" y="36433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Guilherme Freitas de Araujo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5206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final II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57686" y="50720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Orientadora</a:t>
            </a:r>
            <a:r>
              <a:rPr lang="pt-BR" dirty="0" smtClean="0"/>
              <a:t>: Prof. Marley Maria B. R. </a:t>
            </a:r>
            <a:r>
              <a:rPr lang="pt-BR" dirty="0" err="1" smtClean="0"/>
              <a:t>Vellasco</a:t>
            </a:r>
            <a:endParaRPr lang="pt-BR" dirty="0" smtClean="0"/>
          </a:p>
          <a:p>
            <a:r>
              <a:rPr lang="pt-BR" b="1" dirty="0" smtClean="0"/>
              <a:t>Coorientador</a:t>
            </a:r>
            <a:r>
              <a:rPr lang="pt-BR" dirty="0" smtClean="0"/>
              <a:t>: Prof. </a:t>
            </a:r>
            <a:r>
              <a:rPr lang="pt-BR" dirty="0" err="1" smtClean="0"/>
              <a:t>Italo</a:t>
            </a:r>
            <a:r>
              <a:rPr lang="pt-BR" dirty="0" smtClean="0"/>
              <a:t> de Oliveira Matias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15074" y="6286520"/>
            <a:ext cx="278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Rio de Janeiro, Agosto de 2019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Câncer de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Segundo tipo de câncer com mais ocorrência em mulheres nos Estados Unidos da America (EUA), depois do câncer de pele não melanoma.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Estima-se por volta de 268.000 novos casos de câncer de mama serão diagnosticados em 2019 nos EUA e 41.000 mulheres morrerão.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435589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4334035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Mamografia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Exame de imagem feito por raio-x para detecção de câncer de mama.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Recomendado anualmente para mulheres acima dos 40 anos.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Estima-se que uma a cada cinco mamografias resultam em falsos negativos </a:t>
            </a:r>
            <a:r>
              <a:rPr lang="pt-BR" dirty="0" smtClean="0"/>
              <a:t>e </a:t>
            </a:r>
            <a:r>
              <a:rPr lang="pt-BR" dirty="0"/>
              <a:t>que 7% a 9% de mulheres que realizam mamografias anualmente receberam um resultado falso-positivo recomendando a etapa de </a:t>
            </a:r>
            <a:r>
              <a:rPr lang="pt-BR" dirty="0" smtClean="0"/>
              <a:t>biopsia.</a:t>
            </a:r>
            <a:endParaRPr lang="pt-BR" dirty="0"/>
          </a:p>
        </p:txBody>
      </p:sp>
      <p:pic>
        <p:nvPicPr>
          <p:cNvPr id="3074" name="Picture 2" descr="spiculated-breast-can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90216"/>
            <a:ext cx="2357454" cy="3029621"/>
          </a:xfrm>
          <a:prstGeom prst="rect">
            <a:avLst/>
          </a:prstGeom>
          <a:noFill/>
        </p:spPr>
      </p:pic>
      <p:pic>
        <p:nvPicPr>
          <p:cNvPr id="3075" name="Picture 3" descr="spiculated-breast-cancer (1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2337782" cy="3000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Inteligência artificial (IA)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Simulação de inteligência humana por meio de computadores.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neurais artificiais tentam simular a rede neural animal que constitui o cérebro.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Machine </a:t>
            </a:r>
            <a:r>
              <a:rPr lang="pt-BR" dirty="0" err="1" smtClean="0"/>
              <a:t>learning</a:t>
            </a:r>
            <a:r>
              <a:rPr lang="pt-BR" dirty="0" smtClean="0"/>
              <a:t> pode ser considerado um </a:t>
            </a:r>
            <a:r>
              <a:rPr lang="pt-BR" dirty="0" err="1" smtClean="0"/>
              <a:t>subset</a:t>
            </a:r>
            <a:r>
              <a:rPr lang="pt-BR" dirty="0" smtClean="0"/>
              <a:t> de IA utilizado para realizar uma tarefa especifica sem instruções explicitas, através de padrões e inferência.</a:t>
            </a:r>
          </a:p>
        </p:txBody>
      </p:sp>
      <p:pic>
        <p:nvPicPr>
          <p:cNvPr id="5122" name="Picture 2" descr="ANN vs B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357562"/>
            <a:ext cx="6419635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Objetivo do Projeto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Aplicar machine </a:t>
            </a:r>
            <a:r>
              <a:rPr lang="pt-BR" dirty="0" err="1" smtClean="0"/>
              <a:t>learning</a:t>
            </a:r>
            <a:r>
              <a:rPr lang="pt-BR" dirty="0" smtClean="0"/>
              <a:t> na área de biomedicina para classificação de mamografias.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82176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643834" y="378619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Benigno</a:t>
            </a:r>
          </a:p>
          <a:p>
            <a:r>
              <a:rPr lang="pt-BR" dirty="0" smtClean="0"/>
              <a:t>Maligno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2</a:t>
            </a:r>
            <a:r>
              <a:rPr lang="pt-BR" sz="3200" b="1" dirty="0" smtClean="0"/>
              <a:t>. Situação atual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Benchmarks de classificação de imagem (CIPHAR 10, CIPHAR 100, ILSVRC)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5429264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IA na medicina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Diagnóstico auxiliado por computador (</a:t>
            </a:r>
            <a:r>
              <a:rPr lang="pt-BR" dirty="0" err="1"/>
              <a:t>Computer-Aided</a:t>
            </a:r>
            <a:r>
              <a:rPr lang="pt-BR" dirty="0"/>
              <a:t> </a:t>
            </a:r>
            <a:r>
              <a:rPr lang="pt-BR" dirty="0" err="1" smtClean="0"/>
              <a:t>Diagnosis</a:t>
            </a:r>
            <a:r>
              <a:rPr lang="pt-BR" dirty="0" smtClean="0"/>
              <a:t>, CAD)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00306"/>
            <a:ext cx="5595844" cy="280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3. Objetivo do projeto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mamografias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Classificar em tumores benignos ou malignos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rede que possa ser utilizada como base de uma aplicação que auxilie o profissional de medicina no dia-a-dia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714620"/>
            <a:ext cx="5500726" cy="243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5786454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5715016"/>
            <a:ext cx="3837074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4. Estudos iniciais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Imagem da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O Sistema de Laudos e Registro de Dados de Imagem da Mama (BI-RADS®) do </a:t>
            </a:r>
            <a:r>
              <a:rPr lang="pt-BR" dirty="0" err="1"/>
              <a:t>American</a:t>
            </a:r>
            <a:r>
              <a:rPr lang="pt-BR" dirty="0"/>
              <a:t> </a:t>
            </a:r>
            <a:r>
              <a:rPr lang="pt-BR" dirty="0" err="1"/>
              <a:t>College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Radiology</a:t>
            </a:r>
            <a:r>
              <a:rPr lang="pt-BR" dirty="0"/>
              <a:t> (ACR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2428868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Machine </a:t>
            </a:r>
            <a:r>
              <a:rPr lang="pt-BR" b="1" dirty="0" err="1" smtClean="0"/>
              <a:t>learning</a:t>
            </a:r>
            <a:r>
              <a:rPr lang="pt-BR" b="1" dirty="0" smtClean="0"/>
              <a:t> na pratica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Tensorflow</a:t>
            </a:r>
            <a:endParaRPr lang="pt-BR" dirty="0" smtClean="0"/>
          </a:p>
        </p:txBody>
      </p:sp>
      <p:pic>
        <p:nvPicPr>
          <p:cNvPr id="20482" name="Picture 2" descr="Image result for atlas bi-rads do a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643314"/>
            <a:ext cx="2381250" cy="2381250"/>
          </a:xfrm>
          <a:prstGeom prst="rect">
            <a:avLst/>
          </a:prstGeom>
          <a:noFill/>
        </p:spPr>
      </p:pic>
      <p:pic>
        <p:nvPicPr>
          <p:cNvPr id="20484" name="Picture 4" descr="Image result for tenso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876"/>
            <a:ext cx="4571994" cy="2571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5. Base de dados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CBIS-DDSM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CBIS-DDSM (</a:t>
            </a:r>
            <a:r>
              <a:rPr lang="pt-BR" dirty="0" err="1"/>
              <a:t>Curated</a:t>
            </a:r>
            <a:r>
              <a:rPr lang="pt-BR" dirty="0"/>
              <a:t> </a:t>
            </a:r>
            <a:r>
              <a:rPr lang="pt-BR" dirty="0" err="1"/>
              <a:t>Breast</a:t>
            </a:r>
            <a:r>
              <a:rPr lang="pt-BR" dirty="0"/>
              <a:t> </a:t>
            </a:r>
            <a:r>
              <a:rPr lang="pt-BR" dirty="0" err="1"/>
              <a:t>Imaging</a:t>
            </a:r>
            <a:r>
              <a:rPr lang="pt-BR" dirty="0"/>
              <a:t> </a:t>
            </a:r>
            <a:r>
              <a:rPr lang="pt-BR" dirty="0" err="1"/>
              <a:t>Subset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smtClean="0"/>
              <a:t>DDSM), versão </a:t>
            </a:r>
            <a:r>
              <a:rPr lang="pt-BR" dirty="0"/>
              <a:t>atualizada e padronizada da DDSM (Digital Database for </a:t>
            </a:r>
            <a:r>
              <a:rPr lang="pt-BR" dirty="0" err="1"/>
              <a:t>Screening</a:t>
            </a:r>
            <a:r>
              <a:rPr lang="pt-BR" dirty="0"/>
              <a:t> </a:t>
            </a:r>
            <a:r>
              <a:rPr lang="pt-BR" dirty="0" err="1"/>
              <a:t>Mammography</a:t>
            </a:r>
            <a:r>
              <a:rPr lang="pt-BR" dirty="0"/>
              <a:t>) </a:t>
            </a:r>
            <a:r>
              <a:rPr lang="pt-BR" dirty="0" smtClean="0"/>
              <a:t>de 1997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Coleção de dados das seguintes fontes: </a:t>
            </a:r>
            <a:r>
              <a:rPr lang="en-US" dirty="0"/>
              <a:t>Massachusetts General Hospital, Wake Forest University School of Medicine, Sacred Heart Hospital, and Washington University of St Louis School of </a:t>
            </a:r>
            <a:r>
              <a:rPr lang="en-US" dirty="0" smtClean="0"/>
              <a:t>Medicine</a:t>
            </a:r>
            <a:endParaRPr lang="pt-BR" dirty="0"/>
          </a:p>
        </p:txBody>
      </p:sp>
      <p:pic>
        <p:nvPicPr>
          <p:cNvPr id="21506" name="Picture 2" descr="Fig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876"/>
            <a:ext cx="5883409" cy="2789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396</Words>
  <Application>Microsoft Office PowerPoint</Application>
  <PresentationFormat>Apresentação na tela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Análise oncológica de mamografias por machine learning</vt:lpstr>
      <vt:lpstr>1. Introdução </vt:lpstr>
      <vt:lpstr>1. Introdução </vt:lpstr>
      <vt:lpstr>1. Introdução </vt:lpstr>
      <vt:lpstr>1. Introdução </vt:lpstr>
      <vt:lpstr>2. Situação atual </vt:lpstr>
      <vt:lpstr>3. Objetivo do projeto </vt:lpstr>
      <vt:lpstr>4. Estudos iniciais </vt:lpstr>
      <vt:lpstr>5. Base de dados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oncológica de mamografias por machine learning</dc:title>
  <dc:creator>Guilherme</dc:creator>
  <cp:lastModifiedBy>Guilherme</cp:lastModifiedBy>
  <cp:revision>20</cp:revision>
  <dcterms:created xsi:type="dcterms:W3CDTF">2019-08-05T02:09:26Z</dcterms:created>
  <dcterms:modified xsi:type="dcterms:W3CDTF">2019-08-06T03:38:04Z</dcterms:modified>
</cp:coreProperties>
</file>