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00760" y="6286520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Setembro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especifica sem instruções explicitas,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3429000"/>
            <a:ext cx="75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239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2. Situação atual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12</cp:revision>
  <dcterms:created xsi:type="dcterms:W3CDTF">2019-08-05T02:09:26Z</dcterms:created>
  <dcterms:modified xsi:type="dcterms:W3CDTF">2019-08-05T05:39:08Z</dcterms:modified>
</cp:coreProperties>
</file>