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C2AD-5B4B-497A-A4DE-02274BF8707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0CA0-713A-41E7-B217-D2DEA55B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Elbow Connector 85"/>
          <p:cNvCxnSpPr>
            <a:stCxn id="77" idx="2"/>
            <a:endCxn id="81" idx="0"/>
          </p:cNvCxnSpPr>
          <p:nvPr/>
        </p:nvCxnSpPr>
        <p:spPr>
          <a:xfrm rot="5400000">
            <a:off x="5854327" y="2194236"/>
            <a:ext cx="351860" cy="129738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7" idx="2"/>
            <a:endCxn id="84" idx="0"/>
          </p:cNvCxnSpPr>
          <p:nvPr/>
        </p:nvCxnSpPr>
        <p:spPr>
          <a:xfrm rot="16200000" flipH="1">
            <a:off x="7152554" y="2193397"/>
            <a:ext cx="351860" cy="129906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7" idx="2"/>
            <a:endCxn id="83" idx="0"/>
          </p:cNvCxnSpPr>
          <p:nvPr/>
        </p:nvCxnSpPr>
        <p:spPr>
          <a:xfrm flipH="1">
            <a:off x="6678638" y="2667000"/>
            <a:ext cx="313" cy="3518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3"/>
            <a:endCxn id="55" idx="1"/>
          </p:cNvCxnSpPr>
          <p:nvPr/>
        </p:nvCxnSpPr>
        <p:spPr>
          <a:xfrm flipV="1">
            <a:off x="4302888" y="1585629"/>
            <a:ext cx="523966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9" idx="3"/>
            <a:endCxn id="77" idx="1"/>
          </p:cNvCxnSpPr>
          <p:nvPr/>
        </p:nvCxnSpPr>
        <p:spPr>
          <a:xfrm>
            <a:off x="4302888" y="1585630"/>
            <a:ext cx="522290" cy="7239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8" idx="3"/>
            <a:endCxn id="19" idx="1"/>
          </p:cNvCxnSpPr>
          <p:nvPr/>
        </p:nvCxnSpPr>
        <p:spPr>
          <a:xfrm>
            <a:off x="1868348" y="1585630"/>
            <a:ext cx="672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985" y="76200"/>
            <a:ext cx="290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Trivia Game project</a:t>
            </a:r>
            <a:r>
              <a:rPr lang="en-US" dirty="0" smtClean="0"/>
              <a:t> (JS &amp; </a:t>
            </a:r>
            <a:r>
              <a:rPr lang="en-US" dirty="0" err="1" smtClean="0"/>
              <a:t>jQ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31946" y="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/>
              <a:t>June </a:t>
            </a:r>
            <a:r>
              <a:rPr lang="en-US" sz="1000" i="1" dirty="0" smtClean="0"/>
              <a:t>2018</a:t>
            </a:r>
            <a:endParaRPr lang="en-US" sz="1000" i="1" dirty="0"/>
          </a:p>
        </p:txBody>
      </p:sp>
      <p:sp>
        <p:nvSpPr>
          <p:cNvPr id="18" name="Rectangle 17"/>
          <p:cNvSpPr/>
          <p:nvPr/>
        </p:nvSpPr>
        <p:spPr>
          <a:xfrm>
            <a:off x="331054" y="1342459"/>
            <a:ext cx="1537294" cy="486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When page loads, </a:t>
            </a:r>
            <a:r>
              <a:rPr lang="en-US" sz="1050" dirty="0" smtClean="0"/>
              <a:t>show a welcome screen and a </a:t>
            </a:r>
            <a:r>
              <a:rPr lang="en-US" sz="1050" b="1" i="1" dirty="0" smtClean="0"/>
              <a:t>start button</a:t>
            </a:r>
            <a:endParaRPr lang="en-US" sz="1050" b="1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540854" y="1342459"/>
            <a:ext cx="1762034" cy="486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Check if the current question is the last one on the list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338288" y="137953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</a:rPr>
              <a:t>TRUE</a:t>
            </a:r>
            <a:endParaRPr lang="en-US" sz="800" b="1" dirty="0">
              <a:solidFill>
                <a:schemeClr val="accent6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26854" y="1342458"/>
            <a:ext cx="3707546" cy="4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Show a summary screen with the count of right/wrong answers and a </a:t>
            </a:r>
            <a:r>
              <a:rPr lang="en-US" sz="1100" b="1" i="1" dirty="0" smtClean="0"/>
              <a:t>restart button</a:t>
            </a:r>
            <a:endParaRPr lang="en-US" sz="1100" b="1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161844" y="19812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</a:rPr>
              <a:t>FALSE</a:t>
            </a:r>
            <a:endParaRPr 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66" name="Elbow Connector 65"/>
          <p:cNvCxnSpPr>
            <a:stCxn id="55" idx="3"/>
            <a:endCxn id="19" idx="0"/>
          </p:cNvCxnSpPr>
          <p:nvPr/>
        </p:nvCxnSpPr>
        <p:spPr>
          <a:xfrm flipH="1" flipV="1">
            <a:off x="3421871" y="1342459"/>
            <a:ext cx="5112529" cy="243170"/>
          </a:xfrm>
          <a:prstGeom prst="bentConnector4">
            <a:avLst>
              <a:gd name="adj1" fmla="val -4471"/>
              <a:gd name="adj2" fmla="val 19400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54" y="914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0070C0"/>
                </a:solidFill>
              </a:rPr>
              <a:t>BUTTON CLICK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78079" y="1219200"/>
            <a:ext cx="66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BUTTON CLICK</a:t>
            </a:r>
            <a:endParaRPr lang="en-US" sz="800" b="1" dirty="0"/>
          </a:p>
        </p:txBody>
      </p:sp>
      <p:sp>
        <p:nvSpPr>
          <p:cNvPr id="77" name="Rectangle 76"/>
          <p:cNvSpPr/>
          <p:nvPr/>
        </p:nvSpPr>
        <p:spPr>
          <a:xfrm>
            <a:off x="4825178" y="1952059"/>
            <a:ext cx="3707546" cy="71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• Dynamically empty &lt;div&gt;s</a:t>
            </a:r>
            <a:r>
              <a:rPr lang="en-US" sz="1100" b="1" i="1" dirty="0" smtClean="0"/>
              <a:t> </a:t>
            </a:r>
            <a:r>
              <a:rPr lang="en-US" sz="1100" dirty="0" smtClean="0"/>
              <a:t>and generate </a:t>
            </a:r>
            <a:r>
              <a:rPr lang="en-US" sz="1100" b="1" i="1" dirty="0" smtClean="0"/>
              <a:t>question</a:t>
            </a:r>
            <a:r>
              <a:rPr lang="en-US" sz="1100" dirty="0" smtClean="0"/>
              <a:t>, </a:t>
            </a:r>
            <a:r>
              <a:rPr lang="en-US" sz="1100" b="1" i="1" dirty="0" smtClean="0"/>
              <a:t>answers </a:t>
            </a:r>
            <a:r>
              <a:rPr lang="en-US" sz="1100" dirty="0" smtClean="0"/>
              <a:t>and a </a:t>
            </a:r>
            <a:r>
              <a:rPr lang="en-US" sz="1100" b="1" i="1" dirty="0" smtClean="0"/>
              <a:t>confirm button</a:t>
            </a:r>
            <a:endParaRPr lang="en-US" sz="1100" dirty="0" smtClean="0"/>
          </a:p>
          <a:p>
            <a:r>
              <a:rPr lang="en-US" sz="1100" dirty="0" smtClean="0"/>
              <a:t>• Start a timer countdown and show it on the screen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25179" y="3018860"/>
            <a:ext cx="1112767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Wrong answer is chosen</a:t>
            </a:r>
            <a:endParaRPr lang="en-US" sz="1050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6122254" y="3018860"/>
            <a:ext cx="1112767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Time runs out</a:t>
            </a:r>
            <a:endParaRPr lang="en-US" sz="105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7421633" y="3018860"/>
            <a:ext cx="1112767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Right answer is chosen</a:t>
            </a:r>
            <a:endParaRPr lang="en-US" sz="105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4824864" y="4009459"/>
            <a:ext cx="3707860" cy="4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 5 seconds, show a screen communicating the user got it right/wrong/or time ran out. Show right answer and comment.</a:t>
            </a:r>
            <a:endParaRPr lang="en-US" sz="1050" b="1" i="1" dirty="0"/>
          </a:p>
        </p:txBody>
      </p:sp>
      <p:cxnSp>
        <p:nvCxnSpPr>
          <p:cNvPr id="96" name="Elbow Connector 95"/>
          <p:cNvCxnSpPr>
            <a:stCxn id="81" idx="2"/>
            <a:endCxn id="91" idx="1"/>
          </p:cNvCxnSpPr>
          <p:nvPr/>
        </p:nvCxnSpPr>
        <p:spPr>
          <a:xfrm rot="5400000">
            <a:off x="4753029" y="3624096"/>
            <a:ext cx="700370" cy="556699"/>
          </a:xfrm>
          <a:prstGeom prst="bentConnector4">
            <a:avLst>
              <a:gd name="adj1" fmla="val 32640"/>
              <a:gd name="adj2" fmla="val 14106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3" idx="2"/>
            <a:endCxn id="91" idx="1"/>
          </p:cNvCxnSpPr>
          <p:nvPr/>
        </p:nvCxnSpPr>
        <p:spPr>
          <a:xfrm rot="5400000">
            <a:off x="5401566" y="2975558"/>
            <a:ext cx="700370" cy="1853774"/>
          </a:xfrm>
          <a:prstGeom prst="bentConnector4">
            <a:avLst>
              <a:gd name="adj1" fmla="val 32640"/>
              <a:gd name="adj2" fmla="val 11233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4" idx="2"/>
            <a:endCxn id="91" idx="3"/>
          </p:cNvCxnSpPr>
          <p:nvPr/>
        </p:nvCxnSpPr>
        <p:spPr>
          <a:xfrm rot="16200000" flipH="1">
            <a:off x="7905185" y="3625091"/>
            <a:ext cx="700370" cy="554707"/>
          </a:xfrm>
          <a:prstGeom prst="bentConnector4">
            <a:avLst>
              <a:gd name="adj1" fmla="val 32640"/>
              <a:gd name="adj2" fmla="val 14151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1" idx="2"/>
            <a:endCxn id="19" idx="2"/>
          </p:cNvCxnSpPr>
          <p:nvPr/>
        </p:nvCxnSpPr>
        <p:spPr>
          <a:xfrm rot="5400000" flipH="1">
            <a:off x="3716833" y="1533839"/>
            <a:ext cx="2667000" cy="3256923"/>
          </a:xfrm>
          <a:prstGeom prst="bentConnector3">
            <a:avLst>
              <a:gd name="adj1" fmla="val -857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2018-06-08T13:46:15Z</dcterms:created>
  <dcterms:modified xsi:type="dcterms:W3CDTF">2018-06-08T15:15:01Z</dcterms:modified>
</cp:coreProperties>
</file>