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D1F"/>
    <a:srgbClr val="D5D7CB"/>
    <a:srgbClr val="CACAC4"/>
    <a:srgbClr val="C4C4BD"/>
    <a:srgbClr val="D7D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-72" y="3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5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8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9BB-80E0-40F2-BC42-DED5700E8D7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0A11-2D61-44E4-8714-B42E027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40731" y="1526458"/>
            <a:ext cx="719137" cy="766923"/>
            <a:chOff x="2040731" y="1526458"/>
            <a:chExt cx="719137" cy="766923"/>
          </a:xfrm>
        </p:grpSpPr>
        <p:sp>
          <p:nvSpPr>
            <p:cNvPr id="9" name="Heart 8"/>
            <p:cNvSpPr/>
            <p:nvPr/>
          </p:nvSpPr>
          <p:spPr>
            <a:xfrm>
              <a:off x="2040731" y="1646158"/>
              <a:ext cx="719137" cy="647223"/>
            </a:xfrm>
            <a:prstGeom prst="heart">
              <a:avLst/>
            </a:prstGeom>
            <a:solidFill>
              <a:srgbClr val="1E1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ightning Bolt 7"/>
            <p:cNvSpPr/>
            <p:nvPr/>
          </p:nvSpPr>
          <p:spPr>
            <a:xfrm rot="20010832">
              <a:off x="2137912" y="1526458"/>
              <a:ext cx="186754" cy="746721"/>
            </a:xfrm>
            <a:prstGeom prst="lightningBolt">
              <a:avLst/>
            </a:prstGeom>
            <a:solidFill>
              <a:srgbClr val="D5D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Heart 10"/>
          <p:cNvSpPr/>
          <p:nvPr/>
        </p:nvSpPr>
        <p:spPr>
          <a:xfrm>
            <a:off x="2040731" y="1646158"/>
            <a:ext cx="719137" cy="647223"/>
          </a:xfrm>
          <a:prstGeom prst="heart">
            <a:avLst/>
          </a:prstGeom>
          <a:solidFill>
            <a:srgbClr val="C4C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>
            <a:off x="2040730" y="1646157"/>
            <a:ext cx="719137" cy="647223"/>
          </a:xfrm>
          <a:prstGeom prst="heart">
            <a:avLst/>
          </a:prstGeom>
          <a:solidFill>
            <a:srgbClr val="1E1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447800"/>
            <a:ext cx="1143000" cy="1066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art 3"/>
          <p:cNvSpPr/>
          <p:nvPr/>
        </p:nvSpPr>
        <p:spPr>
          <a:xfrm>
            <a:off x="1905000" y="1524000"/>
            <a:ext cx="990600" cy="891540"/>
          </a:xfrm>
          <a:prstGeom prst="heart">
            <a:avLst/>
          </a:prstGeom>
          <a:solidFill>
            <a:srgbClr val="1E1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200" y="838200"/>
            <a:ext cx="9906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pc="300" dirty="0" smtClean="0">
                <a:solidFill>
                  <a:srgbClr val="D5D7CB"/>
                </a:solidFill>
                <a:latin typeface="Graduate" panose="02000503000000020004" pitchFamily="2" charset="0"/>
              </a:rPr>
              <a:t>GOAL!</a:t>
            </a:r>
            <a:endParaRPr lang="en-US" sz="1600" b="1" spc="300" dirty="0">
              <a:solidFill>
                <a:srgbClr val="D5D7CB"/>
              </a:solidFill>
              <a:latin typeface="Graduate" panose="0200050300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762000"/>
            <a:ext cx="1143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" y="1524000"/>
            <a:ext cx="1143000" cy="1066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1E1D1F"/>
                </a:solidFill>
                <a:latin typeface="Sport 4 Ever" pitchFamily="2" charset="0"/>
              </a:rPr>
              <a:t>C</a:t>
            </a:r>
            <a:endParaRPr lang="en-US" sz="5400" dirty="0">
              <a:solidFill>
                <a:srgbClr val="1E1D1F"/>
              </a:solidFill>
              <a:latin typeface="Sport 4 E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2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2018-05-30T12:55:15Z</dcterms:created>
  <dcterms:modified xsi:type="dcterms:W3CDTF">2018-05-30T18:47:06Z</dcterms:modified>
</cp:coreProperties>
</file>