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2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1A9B7-2336-4CDB-8969-074A56AEFB1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9EE5-E305-4C75-8FBC-1B8DAA8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Elbow Connector 131"/>
          <p:cNvCxnSpPr>
            <a:stCxn id="170" idx="2"/>
            <a:endCxn id="133" idx="3"/>
          </p:cNvCxnSpPr>
          <p:nvPr/>
        </p:nvCxnSpPr>
        <p:spPr>
          <a:xfrm rot="5400000">
            <a:off x="7678498" y="4740987"/>
            <a:ext cx="453390" cy="42021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50" idx="3"/>
            <a:endCxn id="122" idx="1"/>
          </p:cNvCxnSpPr>
          <p:nvPr/>
        </p:nvCxnSpPr>
        <p:spPr>
          <a:xfrm>
            <a:off x="5457825" y="3152299"/>
            <a:ext cx="410690" cy="3390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43" idx="1"/>
          </p:cNvCxnSpPr>
          <p:nvPr/>
        </p:nvCxnSpPr>
        <p:spPr>
          <a:xfrm rot="16200000" flipH="1">
            <a:off x="2324496" y="1371317"/>
            <a:ext cx="762000" cy="123825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3"/>
            <a:endCxn id="35" idx="1"/>
          </p:cNvCxnSpPr>
          <p:nvPr/>
        </p:nvCxnSpPr>
        <p:spPr>
          <a:xfrm>
            <a:off x="2540992" y="1052230"/>
            <a:ext cx="22641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9" idx="3"/>
            <a:endCxn id="150" idx="1"/>
          </p:cNvCxnSpPr>
          <p:nvPr/>
        </p:nvCxnSpPr>
        <p:spPr>
          <a:xfrm flipV="1">
            <a:off x="3990975" y="3152299"/>
            <a:ext cx="428625" cy="47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9" idx="3"/>
            <a:endCxn id="18" idx="0"/>
          </p:cNvCxnSpPr>
          <p:nvPr/>
        </p:nvCxnSpPr>
        <p:spPr>
          <a:xfrm flipH="1" flipV="1">
            <a:off x="1157288" y="2916555"/>
            <a:ext cx="2833687" cy="236220"/>
          </a:xfrm>
          <a:prstGeom prst="bentConnector4">
            <a:avLst>
              <a:gd name="adj1" fmla="val -8067"/>
              <a:gd name="adj2" fmla="val 1967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>
            <a:off x="1628775" y="3152775"/>
            <a:ext cx="3048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08910" y="316021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C00000"/>
                </a:solidFill>
              </a:rPr>
              <a:t>TRUE</a:t>
            </a:r>
            <a:endParaRPr lang="en-US" sz="8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2916555"/>
            <a:ext cx="942975" cy="472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 is </a:t>
            </a:r>
            <a:r>
              <a:rPr lang="en-US" sz="1000" dirty="0" smtClean="0"/>
              <a:t>pressed (convert to  upper case)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32860" y="2667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C00000"/>
                </a:solidFill>
              </a:rPr>
              <a:t>FALSE</a:t>
            </a:r>
            <a:endParaRPr lang="en-US" sz="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985" y="76200"/>
            <a:ext cx="368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Hangman (</a:t>
            </a:r>
            <a:r>
              <a:rPr lang="en-US" b="1" dirty="0" err="1" smtClean="0"/>
              <a:t>WordGuessGame</a:t>
            </a:r>
            <a:r>
              <a:rPr lang="en-US" b="1" dirty="0" smtClean="0"/>
              <a:t>) project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431946" y="0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May 2018</a:t>
            </a:r>
            <a:endParaRPr lang="en-US" sz="1000" i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27412" y="2362200"/>
            <a:ext cx="86879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03698" y="809059"/>
            <a:ext cx="1537294" cy="486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When page loads, choose a random word (</a:t>
            </a:r>
            <a:r>
              <a:rPr lang="en-US" sz="1000" b="1" i="1" dirty="0" smtClean="0"/>
              <a:t>secret word</a:t>
            </a:r>
            <a:r>
              <a:rPr lang="en-US" sz="1000" dirty="0" smtClean="0"/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67409" y="809059"/>
            <a:ext cx="2057400" cy="4863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For </a:t>
            </a:r>
            <a:r>
              <a:rPr lang="en-US" sz="1000" dirty="0"/>
              <a:t>each one of </a:t>
            </a:r>
            <a:r>
              <a:rPr lang="en-US" sz="1000" dirty="0" smtClean="0"/>
              <a:t>the </a:t>
            </a:r>
            <a:r>
              <a:rPr lang="en-US" sz="1000" dirty="0" smtClean="0"/>
              <a:t>characters in the secret word, push a “_” to a new </a:t>
            </a:r>
            <a:r>
              <a:rPr lang="en-US" sz="1000" b="1" i="1" dirty="0" smtClean="0"/>
              <a:t>hidden word</a:t>
            </a:r>
            <a:r>
              <a:rPr lang="en-US" sz="1000" i="1" dirty="0" smtClean="0"/>
              <a:t> </a:t>
            </a:r>
            <a:r>
              <a:rPr lang="en-US" sz="1000" dirty="0" smtClean="0"/>
              <a:t>variable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67409" y="1571059"/>
            <a:ext cx="2057400" cy="4863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Push each </a:t>
            </a:r>
            <a:r>
              <a:rPr lang="en-US" sz="1000" dirty="0"/>
              <a:t>one of </a:t>
            </a:r>
            <a:r>
              <a:rPr lang="en-US" sz="1000" dirty="0" smtClean="0"/>
              <a:t>the </a:t>
            </a:r>
            <a:r>
              <a:rPr lang="en-US" sz="1000" dirty="0" smtClean="0"/>
              <a:t>characters in the secret word, to a new </a:t>
            </a:r>
            <a:r>
              <a:rPr lang="en-US" sz="1000" b="1" i="1" dirty="0" smtClean="0"/>
              <a:t>right letters</a:t>
            </a:r>
            <a:r>
              <a:rPr lang="en-US" sz="1000" i="1" dirty="0" smtClean="0"/>
              <a:t> </a:t>
            </a:r>
            <a:r>
              <a:rPr lang="en-US" sz="1000" dirty="0" smtClean="0"/>
              <a:t>variable</a:t>
            </a:r>
            <a:endParaRPr lang="en-US" sz="1000" dirty="0"/>
          </a:p>
        </p:txBody>
      </p:sp>
      <p:cxnSp>
        <p:nvCxnSpPr>
          <p:cNvPr id="47" name="Straight Connector 46"/>
          <p:cNvCxnSpPr>
            <a:stCxn id="35" idx="3"/>
            <a:endCxn id="51" idx="1"/>
          </p:cNvCxnSpPr>
          <p:nvPr/>
        </p:nvCxnSpPr>
        <p:spPr>
          <a:xfrm>
            <a:off x="4824809" y="1052230"/>
            <a:ext cx="2043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029200" y="809059"/>
            <a:ext cx="1219200" cy="48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Dynamically populate the </a:t>
            </a:r>
            <a:r>
              <a:rPr lang="en-US" sz="900" b="1" i="1" dirty="0" smtClean="0"/>
              <a:t>hidden word </a:t>
            </a:r>
            <a:r>
              <a:rPr lang="en-US" sz="900" dirty="0" smtClean="0"/>
              <a:t>into the page</a:t>
            </a:r>
            <a:endParaRPr 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148886" y="762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4600" y="2590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</a:t>
            </a:r>
            <a:endParaRPr lang="en-US" b="1" dirty="0"/>
          </a:p>
        </p:txBody>
      </p:sp>
      <p:cxnSp>
        <p:nvCxnSpPr>
          <p:cNvPr id="63" name="Straight Connector 62"/>
          <p:cNvCxnSpPr>
            <a:stCxn id="150" idx="3"/>
            <a:endCxn id="93" idx="1"/>
          </p:cNvCxnSpPr>
          <p:nvPr/>
        </p:nvCxnSpPr>
        <p:spPr>
          <a:xfrm>
            <a:off x="5457825" y="3152299"/>
            <a:ext cx="410690" cy="47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57825" y="2948940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C00000"/>
                </a:solidFill>
              </a:rPr>
              <a:t>TRUE</a:t>
            </a:r>
            <a:endParaRPr lang="en-US" sz="800" b="1" dirty="0">
              <a:solidFill>
                <a:srgbClr val="C00000"/>
              </a:solidFill>
            </a:endParaRPr>
          </a:p>
        </p:txBody>
      </p:sp>
      <p:cxnSp>
        <p:nvCxnSpPr>
          <p:cNvPr id="81" name="Elbow Connector 80"/>
          <p:cNvCxnSpPr>
            <a:stCxn id="150" idx="2"/>
            <a:endCxn id="95" idx="1"/>
          </p:cNvCxnSpPr>
          <p:nvPr/>
        </p:nvCxnSpPr>
        <p:spPr>
          <a:xfrm rot="16200000" flipH="1">
            <a:off x="5103577" y="3224131"/>
            <a:ext cx="600075" cy="92980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45067" y="3429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C00000"/>
                </a:solidFill>
              </a:rPr>
              <a:t>FALSE</a:t>
            </a:r>
            <a:endParaRPr lang="en-US" sz="800" b="1" dirty="0">
              <a:solidFill>
                <a:srgbClr val="C00000"/>
              </a:solidFill>
            </a:endParaRPr>
          </a:p>
        </p:txBody>
      </p:sp>
      <p:cxnSp>
        <p:nvCxnSpPr>
          <p:cNvPr id="88" name="Elbow Connector 87"/>
          <p:cNvCxnSpPr>
            <a:stCxn id="150" idx="2"/>
            <a:endCxn id="96" idx="1"/>
          </p:cNvCxnSpPr>
          <p:nvPr/>
        </p:nvCxnSpPr>
        <p:spPr>
          <a:xfrm rot="16200000" flipH="1">
            <a:off x="4947367" y="3380341"/>
            <a:ext cx="912495" cy="92980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868515" y="3034665"/>
            <a:ext cx="1827684" cy="2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Give the letter a score of 1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868515" y="3870960"/>
            <a:ext cx="1827684" cy="2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Letter score is still 0</a:t>
            </a:r>
            <a:endParaRPr lang="en-US" sz="1000" dirty="0"/>
          </a:p>
        </p:txBody>
      </p:sp>
      <p:sp>
        <p:nvSpPr>
          <p:cNvPr id="96" name="Rectangle 95"/>
          <p:cNvSpPr/>
          <p:nvPr/>
        </p:nvSpPr>
        <p:spPr>
          <a:xfrm>
            <a:off x="5868515" y="4183380"/>
            <a:ext cx="1827684" cy="2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Subtract 1 from </a:t>
            </a:r>
            <a:r>
              <a:rPr lang="en-US" sz="1000" b="1" i="1" dirty="0" smtClean="0"/>
              <a:t>lives</a:t>
            </a:r>
            <a:endParaRPr lang="en-US" sz="1000" b="1" i="1" dirty="0"/>
          </a:p>
        </p:txBody>
      </p:sp>
      <p:sp>
        <p:nvSpPr>
          <p:cNvPr id="104" name="Rectangle 103"/>
          <p:cNvSpPr/>
          <p:nvPr/>
        </p:nvSpPr>
        <p:spPr>
          <a:xfrm>
            <a:off x="5868517" y="4488180"/>
            <a:ext cx="1827684" cy="2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Push to </a:t>
            </a:r>
            <a:r>
              <a:rPr lang="en-US" sz="1000" b="1" i="1" dirty="0" smtClean="0"/>
              <a:t>wrong letters</a:t>
            </a:r>
            <a:endParaRPr lang="en-US" sz="1000" b="1" i="1" dirty="0"/>
          </a:p>
        </p:txBody>
      </p:sp>
      <p:cxnSp>
        <p:nvCxnSpPr>
          <p:cNvPr id="105" name="Elbow Connector 104"/>
          <p:cNvCxnSpPr>
            <a:stCxn id="150" idx="2"/>
            <a:endCxn id="104" idx="1"/>
          </p:cNvCxnSpPr>
          <p:nvPr/>
        </p:nvCxnSpPr>
        <p:spPr>
          <a:xfrm rot="16200000" flipH="1">
            <a:off x="4794968" y="3532740"/>
            <a:ext cx="1217295" cy="92980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868515" y="3327944"/>
            <a:ext cx="1827685" cy="32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Replace the “_” in the </a:t>
            </a:r>
            <a:r>
              <a:rPr lang="en-US" sz="900" b="1" i="1" dirty="0" smtClean="0"/>
              <a:t>hidden word </a:t>
            </a:r>
            <a:r>
              <a:rPr lang="en-US" sz="900" dirty="0" smtClean="0"/>
              <a:t>with the correct letter</a:t>
            </a:r>
            <a:endParaRPr lang="en-US" sz="900" dirty="0"/>
          </a:p>
        </p:txBody>
      </p:sp>
      <p:cxnSp>
        <p:nvCxnSpPr>
          <p:cNvPr id="125" name="Straight Connector 124"/>
          <p:cNvCxnSpPr>
            <a:stCxn id="96" idx="3"/>
            <a:endCxn id="170" idx="1"/>
          </p:cNvCxnSpPr>
          <p:nvPr/>
        </p:nvCxnSpPr>
        <p:spPr>
          <a:xfrm flipV="1">
            <a:off x="7696199" y="4297680"/>
            <a:ext cx="152402" cy="38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67400" y="4945380"/>
            <a:ext cx="1827684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1. Alert message “Game Over”</a:t>
            </a:r>
          </a:p>
          <a:p>
            <a:r>
              <a:rPr lang="en-US" sz="800" dirty="0" smtClean="0"/>
              <a:t>2. Remove event listener on document</a:t>
            </a:r>
          </a:p>
          <a:p>
            <a:r>
              <a:rPr lang="en-US" sz="800" dirty="0" smtClean="0"/>
              <a:t>3. Reload page (back to step 1)</a:t>
            </a:r>
            <a:endParaRPr lang="en-US" sz="800" dirty="0"/>
          </a:p>
        </p:txBody>
      </p:sp>
      <p:sp>
        <p:nvSpPr>
          <p:cNvPr id="139" name="Rectangle 138"/>
          <p:cNvSpPr/>
          <p:nvPr/>
        </p:nvSpPr>
        <p:spPr>
          <a:xfrm>
            <a:off x="1933575" y="2916555"/>
            <a:ext cx="2057400" cy="472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 if key is in the </a:t>
            </a:r>
            <a:r>
              <a:rPr lang="en-US" sz="1000" b="1" dirty="0" smtClean="0"/>
              <a:t>letters</a:t>
            </a:r>
            <a:r>
              <a:rPr lang="en-US" sz="1000" dirty="0"/>
              <a:t> </a:t>
            </a:r>
            <a:r>
              <a:rPr lang="en-US" sz="1000" dirty="0" smtClean="0"/>
              <a:t>array </a:t>
            </a:r>
            <a:r>
              <a:rPr lang="en-US" sz="1000" dirty="0" smtClean="0"/>
              <a:t>(meaning it is a valid entry) </a:t>
            </a:r>
            <a:r>
              <a:rPr lang="en-US" sz="1000" dirty="0" smtClean="0">
                <a:solidFill>
                  <a:srgbClr val="FFFF00"/>
                </a:solidFill>
              </a:rPr>
              <a:t>AND</a:t>
            </a:r>
            <a:r>
              <a:rPr lang="en-US" sz="1000" b="1" dirty="0" smtClean="0"/>
              <a:t> </a:t>
            </a:r>
            <a:r>
              <a:rPr lang="en-US" sz="1000" dirty="0" smtClean="0"/>
              <a:t>that</a:t>
            </a:r>
            <a:r>
              <a:rPr lang="en-US" sz="1000" dirty="0" smtClean="0"/>
              <a:t> it has not been already pressed</a:t>
            </a:r>
            <a:endParaRPr lang="en-US" sz="1000" dirty="0"/>
          </a:p>
        </p:txBody>
      </p:sp>
      <p:sp>
        <p:nvSpPr>
          <p:cNvPr id="150" name="Rectangle 149"/>
          <p:cNvSpPr/>
          <p:nvPr/>
        </p:nvSpPr>
        <p:spPr>
          <a:xfrm>
            <a:off x="4419600" y="2915602"/>
            <a:ext cx="1038225" cy="47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Check if the key is one of the </a:t>
            </a:r>
            <a:r>
              <a:rPr lang="en-US" sz="900" b="1" i="1" dirty="0" smtClean="0"/>
              <a:t>right </a:t>
            </a:r>
            <a:r>
              <a:rPr lang="en-US" sz="900" b="1" i="1" smtClean="0"/>
              <a:t>letters</a:t>
            </a:r>
            <a:r>
              <a:rPr lang="en-US" sz="900" smtClean="0"/>
              <a:t>.</a:t>
            </a:r>
            <a:endParaRPr lang="en-US" sz="900" dirty="0"/>
          </a:p>
        </p:txBody>
      </p:sp>
      <p:sp>
        <p:nvSpPr>
          <p:cNvPr id="170" name="Rectangle 169"/>
          <p:cNvSpPr/>
          <p:nvPr/>
        </p:nvSpPr>
        <p:spPr>
          <a:xfrm>
            <a:off x="7848601" y="3870960"/>
            <a:ext cx="533399" cy="853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 if </a:t>
            </a:r>
            <a:r>
              <a:rPr lang="en-US" sz="1000" b="1" i="1" dirty="0" smtClean="0"/>
              <a:t>lives</a:t>
            </a:r>
            <a:r>
              <a:rPr lang="en-US" sz="1000" dirty="0" smtClean="0"/>
              <a:t> is 0</a:t>
            </a:r>
            <a:endParaRPr lang="en-US" sz="1000" b="1" i="1" dirty="0"/>
          </a:p>
        </p:txBody>
      </p:sp>
      <p:sp>
        <p:nvSpPr>
          <p:cNvPr id="173" name="Rectangle 172"/>
          <p:cNvSpPr/>
          <p:nvPr/>
        </p:nvSpPr>
        <p:spPr>
          <a:xfrm>
            <a:off x="7848600" y="3034665"/>
            <a:ext cx="885825" cy="620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 if there are any “_” in </a:t>
            </a:r>
            <a:r>
              <a:rPr lang="en-US" sz="1000" b="1" i="1" dirty="0" smtClean="0"/>
              <a:t>hidden word</a:t>
            </a:r>
            <a:endParaRPr lang="en-US" sz="1000" b="1" i="1" dirty="0"/>
          </a:p>
        </p:txBody>
      </p:sp>
      <p:cxnSp>
        <p:nvCxnSpPr>
          <p:cNvPr id="175" name="Elbow Connector 174"/>
          <p:cNvCxnSpPr>
            <a:stCxn id="122" idx="3"/>
            <a:endCxn id="173" idx="1"/>
          </p:cNvCxnSpPr>
          <p:nvPr/>
        </p:nvCxnSpPr>
        <p:spPr>
          <a:xfrm flipV="1">
            <a:off x="7696200" y="3344703"/>
            <a:ext cx="152400" cy="14664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73" idx="3"/>
            <a:endCxn id="188" idx="3"/>
          </p:cNvCxnSpPr>
          <p:nvPr/>
        </p:nvCxnSpPr>
        <p:spPr>
          <a:xfrm flipH="1">
            <a:off x="7696202" y="3344703"/>
            <a:ext cx="1038223" cy="2598897"/>
          </a:xfrm>
          <a:prstGeom prst="bentConnector3">
            <a:avLst>
              <a:gd name="adj1" fmla="val -1100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7742710" y="4963389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C00000"/>
                </a:solidFill>
              </a:rPr>
              <a:t>TRUE</a:t>
            </a:r>
            <a:endParaRPr lang="en-US" sz="800" b="1" dirty="0">
              <a:solidFill>
                <a:srgbClr val="C0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458200" y="367075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C00000"/>
                </a:solidFill>
              </a:rPr>
              <a:t>TRUE</a:t>
            </a:r>
            <a:endParaRPr lang="en-US" sz="800" b="1" dirty="0">
              <a:solidFill>
                <a:srgbClr val="C00000"/>
              </a:solidFill>
            </a:endParaRPr>
          </a:p>
        </p:txBody>
      </p:sp>
      <p:cxnSp>
        <p:nvCxnSpPr>
          <p:cNvPr id="185" name="Elbow Connector 184"/>
          <p:cNvCxnSpPr>
            <a:stCxn id="194" idx="1"/>
            <a:endCxn id="18" idx="2"/>
          </p:cNvCxnSpPr>
          <p:nvPr/>
        </p:nvCxnSpPr>
        <p:spPr>
          <a:xfrm rot="10800000">
            <a:off x="1157288" y="3388996"/>
            <a:ext cx="1966912" cy="255460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5868518" y="5638800"/>
            <a:ext cx="182768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1. Alert message “You win!”</a:t>
            </a:r>
          </a:p>
          <a:p>
            <a:r>
              <a:rPr lang="en-US" sz="800" dirty="0" smtClean="0"/>
              <a:t>2. Remove event listener on document</a:t>
            </a:r>
          </a:p>
          <a:p>
            <a:r>
              <a:rPr lang="en-US" sz="800" dirty="0" smtClean="0"/>
              <a:t>3. Add 1 to </a:t>
            </a:r>
            <a:r>
              <a:rPr lang="en-US" sz="800" b="1" i="1" dirty="0" smtClean="0"/>
              <a:t>wins</a:t>
            </a:r>
          </a:p>
          <a:p>
            <a:r>
              <a:rPr lang="en-US" sz="800" dirty="0" smtClean="0"/>
              <a:t>4. Run the game reset function</a:t>
            </a:r>
            <a:endParaRPr lang="en-US" sz="800" dirty="0"/>
          </a:p>
        </p:txBody>
      </p:sp>
      <p:sp>
        <p:nvSpPr>
          <p:cNvPr id="194" name="Rectangle 193"/>
          <p:cNvSpPr/>
          <p:nvPr/>
        </p:nvSpPr>
        <p:spPr>
          <a:xfrm>
            <a:off x="3124200" y="5638800"/>
            <a:ext cx="239959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u="sng" dirty="0" smtClean="0"/>
              <a:t>Game reset function</a:t>
            </a:r>
          </a:p>
          <a:p>
            <a:r>
              <a:rPr lang="en-US" sz="900" dirty="0" smtClean="0"/>
              <a:t>1. Reset all values for </a:t>
            </a:r>
            <a:r>
              <a:rPr lang="en-US" sz="900" b="1" i="1" dirty="0" smtClean="0"/>
              <a:t>secret word</a:t>
            </a:r>
            <a:r>
              <a:rPr lang="en-US" sz="900" dirty="0" smtClean="0"/>
              <a:t>, </a:t>
            </a:r>
            <a:r>
              <a:rPr lang="en-US" sz="900" b="1" i="1" dirty="0" smtClean="0"/>
              <a:t>hidden word</a:t>
            </a:r>
            <a:r>
              <a:rPr lang="en-US" sz="900" dirty="0" smtClean="0"/>
              <a:t>, </a:t>
            </a:r>
            <a:r>
              <a:rPr lang="en-US" sz="900" b="1" i="1" dirty="0" smtClean="0"/>
              <a:t>lives</a:t>
            </a:r>
            <a:r>
              <a:rPr lang="en-US" sz="900" dirty="0" smtClean="0"/>
              <a:t>, </a:t>
            </a:r>
            <a:r>
              <a:rPr lang="en-US" sz="900" b="1" i="1" dirty="0" smtClean="0"/>
              <a:t>wrong letters</a:t>
            </a:r>
            <a:r>
              <a:rPr lang="en-US" sz="900" dirty="0" smtClean="0"/>
              <a:t>, </a:t>
            </a:r>
            <a:r>
              <a:rPr lang="en-US" sz="900" b="1" i="1" dirty="0" smtClean="0"/>
              <a:t>right letters</a:t>
            </a:r>
            <a:r>
              <a:rPr lang="en-US" sz="900" dirty="0" smtClean="0"/>
              <a:t>.</a:t>
            </a:r>
            <a:endParaRPr lang="en-US" sz="500" dirty="0" smtClean="0"/>
          </a:p>
          <a:p>
            <a:r>
              <a:rPr lang="en-US" sz="900" dirty="0" smtClean="0"/>
              <a:t>2. Add event listener to document</a:t>
            </a:r>
            <a:endParaRPr lang="en-US" sz="900" dirty="0"/>
          </a:p>
        </p:txBody>
      </p:sp>
      <p:cxnSp>
        <p:nvCxnSpPr>
          <p:cNvPr id="197" name="Straight Arrow Connector 196"/>
          <p:cNvCxnSpPr>
            <a:stCxn id="188" idx="1"/>
            <a:endCxn id="194" idx="3"/>
          </p:cNvCxnSpPr>
          <p:nvPr/>
        </p:nvCxnSpPr>
        <p:spPr>
          <a:xfrm flipH="1">
            <a:off x="5523791" y="5943600"/>
            <a:ext cx="34472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246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56</cp:revision>
  <dcterms:created xsi:type="dcterms:W3CDTF">2018-05-18T12:46:28Z</dcterms:created>
  <dcterms:modified xsi:type="dcterms:W3CDTF">2018-05-31T15:40:55Z</dcterms:modified>
</cp:coreProperties>
</file>