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A9B7-2336-4CDB-8969-074A56AEFB1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4191000" y="906780"/>
            <a:ext cx="609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14" idx="1"/>
          </p:cNvCxnSpPr>
          <p:nvPr/>
        </p:nvCxnSpPr>
        <p:spPr>
          <a:xfrm>
            <a:off x="4191000" y="906780"/>
            <a:ext cx="609600" cy="114300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76400" y="670560"/>
            <a:ext cx="2514600" cy="472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key is in the </a:t>
            </a:r>
            <a:r>
              <a:rPr lang="en-US" sz="1200" b="1" dirty="0" smtClean="0"/>
              <a:t>letters</a:t>
            </a:r>
            <a:r>
              <a:rPr lang="en-US" sz="1200" dirty="0"/>
              <a:t> </a:t>
            </a:r>
            <a:r>
              <a:rPr lang="en-US" sz="1200" dirty="0" smtClean="0"/>
              <a:t>array using a for loop. Then IF…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00600" y="670560"/>
            <a:ext cx="198120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80631" y="685800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Yes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1813560"/>
            <a:ext cx="198120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0631" y="181293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No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625" y="670560"/>
            <a:ext cx="942975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 is pressed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8" idx="3"/>
            <a:endCxn id="4" idx="1"/>
          </p:cNvCxnSpPr>
          <p:nvPr/>
        </p:nvCxnSpPr>
        <p:spPr>
          <a:xfrm>
            <a:off x="1371600" y="90678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18160"/>
            <a:ext cx="258084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i="1" dirty="0" smtClean="0">
                <a:solidFill>
                  <a:schemeClr val="accent6"/>
                </a:solidFill>
              </a:rPr>
              <a:t>event</a:t>
            </a:r>
            <a:endParaRPr lang="en-US" sz="900" i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518160"/>
            <a:ext cx="205184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i="1" dirty="0" smtClean="0">
                <a:solidFill>
                  <a:srgbClr val="FF0000"/>
                </a:solidFill>
              </a:rPr>
              <a:t>loop</a:t>
            </a:r>
            <a:endParaRPr 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2018-05-18T12:46:28Z</dcterms:created>
  <dcterms:modified xsi:type="dcterms:W3CDTF">2018-05-18T15:29:24Z</dcterms:modified>
</cp:coreProperties>
</file>