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7CB"/>
    <a:srgbClr val="1E1D1F"/>
    <a:srgbClr val="CACAC4"/>
    <a:srgbClr val="C4C4BD"/>
    <a:srgbClr val="D7D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0" d="100"/>
          <a:sy n="400" d="100"/>
        </p:scale>
        <p:origin x="4206" y="33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49BB-80E0-40F2-BC42-DED5700E8D7D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0A11-2D61-44E4-8714-B42E027A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56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49BB-80E0-40F2-BC42-DED5700E8D7D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0A11-2D61-44E4-8714-B42E027A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5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49BB-80E0-40F2-BC42-DED5700E8D7D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0A11-2D61-44E4-8714-B42E027A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49BB-80E0-40F2-BC42-DED5700E8D7D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0A11-2D61-44E4-8714-B42E027A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00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49BB-80E0-40F2-BC42-DED5700E8D7D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0A11-2D61-44E4-8714-B42E027A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7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49BB-80E0-40F2-BC42-DED5700E8D7D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0A11-2D61-44E4-8714-B42E027A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4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49BB-80E0-40F2-BC42-DED5700E8D7D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0A11-2D61-44E4-8714-B42E027A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5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49BB-80E0-40F2-BC42-DED5700E8D7D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0A11-2D61-44E4-8714-B42E027A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49BB-80E0-40F2-BC42-DED5700E8D7D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0A11-2D61-44E4-8714-B42E027A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9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49BB-80E0-40F2-BC42-DED5700E8D7D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0A11-2D61-44E4-8714-B42E027A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7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49BB-80E0-40F2-BC42-DED5700E8D7D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0A11-2D61-44E4-8714-B42E027A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8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9BB-80E0-40F2-BC42-DED5700E8D7D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40A11-2D61-44E4-8714-B42E027A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5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D7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040731" y="1526458"/>
            <a:ext cx="719137" cy="766923"/>
            <a:chOff x="2040731" y="1526458"/>
            <a:chExt cx="719137" cy="766923"/>
          </a:xfrm>
        </p:grpSpPr>
        <p:sp>
          <p:nvSpPr>
            <p:cNvPr id="9" name="Heart 8"/>
            <p:cNvSpPr/>
            <p:nvPr/>
          </p:nvSpPr>
          <p:spPr>
            <a:xfrm>
              <a:off x="2040731" y="1646158"/>
              <a:ext cx="719137" cy="647223"/>
            </a:xfrm>
            <a:prstGeom prst="heart">
              <a:avLst/>
            </a:prstGeom>
            <a:solidFill>
              <a:srgbClr val="1E1D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ightning Bolt 7"/>
            <p:cNvSpPr/>
            <p:nvPr/>
          </p:nvSpPr>
          <p:spPr>
            <a:xfrm rot="20010832">
              <a:off x="2137912" y="1526458"/>
              <a:ext cx="186754" cy="746721"/>
            </a:xfrm>
            <a:prstGeom prst="lightningBolt">
              <a:avLst/>
            </a:prstGeom>
            <a:solidFill>
              <a:srgbClr val="D5D7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Heart 10"/>
          <p:cNvSpPr/>
          <p:nvPr/>
        </p:nvSpPr>
        <p:spPr>
          <a:xfrm>
            <a:off x="2040731" y="1646158"/>
            <a:ext cx="719137" cy="647223"/>
          </a:xfrm>
          <a:prstGeom prst="heart">
            <a:avLst/>
          </a:prstGeom>
          <a:solidFill>
            <a:srgbClr val="C4C4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art 9"/>
          <p:cNvSpPr/>
          <p:nvPr/>
        </p:nvSpPr>
        <p:spPr>
          <a:xfrm>
            <a:off x="2040730" y="1646157"/>
            <a:ext cx="719137" cy="647223"/>
          </a:xfrm>
          <a:prstGeom prst="heart">
            <a:avLst/>
          </a:prstGeom>
          <a:solidFill>
            <a:srgbClr val="1E1D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8800" y="1447800"/>
            <a:ext cx="1143000" cy="1066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eart 3"/>
          <p:cNvSpPr/>
          <p:nvPr/>
        </p:nvSpPr>
        <p:spPr>
          <a:xfrm>
            <a:off x="1905000" y="1524000"/>
            <a:ext cx="990600" cy="891540"/>
          </a:xfrm>
          <a:prstGeom prst="heart">
            <a:avLst/>
          </a:prstGeom>
          <a:solidFill>
            <a:srgbClr val="1E1D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133600"/>
            <a:ext cx="2173605" cy="192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5828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</cp:revision>
  <dcterms:created xsi:type="dcterms:W3CDTF">2018-05-30T12:55:15Z</dcterms:created>
  <dcterms:modified xsi:type="dcterms:W3CDTF">2018-05-30T13:33:59Z</dcterms:modified>
</cp:coreProperties>
</file>