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BD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782" y="20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0DC7-3339-455B-848D-04B3A8210F97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EE92-57A9-4B3A-95A7-14829119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2-Point Star 15"/>
          <p:cNvSpPr/>
          <p:nvPr/>
        </p:nvSpPr>
        <p:spPr>
          <a:xfrm>
            <a:off x="2287570" y="2060942"/>
            <a:ext cx="3810000" cy="2057400"/>
          </a:xfrm>
          <a:prstGeom prst="star12">
            <a:avLst>
              <a:gd name="adj" fmla="val 40119"/>
            </a:avLst>
          </a:prstGeom>
          <a:solidFill>
            <a:srgbClr val="007A37"/>
          </a:solidFill>
          <a:ln w="127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2-Point Star 16"/>
          <p:cNvSpPr/>
          <p:nvPr/>
        </p:nvSpPr>
        <p:spPr>
          <a:xfrm>
            <a:off x="2439970" y="2157740"/>
            <a:ext cx="3505200" cy="1920240"/>
          </a:xfrm>
          <a:prstGeom prst="star12">
            <a:avLst>
              <a:gd name="adj" fmla="val 40119"/>
            </a:avLst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97183" y="2441942"/>
            <a:ext cx="2590774" cy="1261674"/>
            <a:chOff x="990600" y="2366854"/>
            <a:chExt cx="2590774" cy="1261674"/>
          </a:xfrm>
        </p:grpSpPr>
        <p:sp>
          <p:nvSpPr>
            <p:cNvPr id="11" name="TextBox 10"/>
            <p:cNvSpPr txBox="1"/>
            <p:nvPr/>
          </p:nvSpPr>
          <p:spPr>
            <a:xfrm>
              <a:off x="1383336" y="3105308"/>
              <a:ext cx="1805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ctin Vintage B Rg" panose="02000506020000020004" pitchFamily="2" charset="0"/>
                </a:rPr>
                <a:t>HANGMAN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90600" y="2366854"/>
              <a:ext cx="25907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6000" dirty="0" smtClean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Fight Night" panose="02000500000000000000" pitchFamily="2" charset="0"/>
                </a:rPr>
                <a:t>SOCCER</a:t>
              </a:r>
            </a:p>
          </p:txBody>
        </p:sp>
      </p:grpSp>
      <p:sp>
        <p:nvSpPr>
          <p:cNvPr id="2" name="Isosceles Triangle 1"/>
          <p:cNvSpPr/>
          <p:nvPr/>
        </p:nvSpPr>
        <p:spPr>
          <a:xfrm rot="16200000">
            <a:off x="2567008" y="2908309"/>
            <a:ext cx="123782" cy="381001"/>
          </a:xfrm>
          <a:prstGeom prst="triangle">
            <a:avLst/>
          </a:prstGeom>
          <a:solidFill>
            <a:srgbClr val="FFFF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 flipH="1">
            <a:off x="5691210" y="2903883"/>
            <a:ext cx="123782" cy="381001"/>
          </a:xfrm>
          <a:prstGeom prst="triangle">
            <a:avLst/>
          </a:prstGeom>
          <a:solidFill>
            <a:srgbClr val="FFFF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87404" y="1038225"/>
            <a:ext cx="164179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96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rt 4 Ever" pitchFamily="2" charset="0"/>
              </a:rPr>
              <a:t>F</a:t>
            </a:r>
            <a:endParaRPr lang="en-US" sz="96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rt 4 Ever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1600200"/>
            <a:ext cx="830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rt 4 Ever" pitchFamily="2" charset="0"/>
              </a:rPr>
              <a:t>B</a:t>
            </a:r>
            <a:endParaRPr lang="en-US" sz="72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rt 4 Ever" pitchFamily="2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4088299" y="2382259"/>
            <a:ext cx="208541" cy="208541"/>
          </a:xfrm>
          <a:prstGeom prst="star5">
            <a:avLst>
              <a:gd name="adj" fmla="val 23327"/>
              <a:gd name="hf" fmla="val 105146"/>
              <a:gd name="vf" fmla="val 110557"/>
            </a:avLst>
          </a:prstGeom>
          <a:solidFill>
            <a:srgbClr val="FFF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447934" y="2457334"/>
            <a:ext cx="133466" cy="133466"/>
          </a:xfrm>
          <a:prstGeom prst="star5">
            <a:avLst>
              <a:gd name="adj" fmla="val 23327"/>
              <a:gd name="hf" fmla="val 105146"/>
              <a:gd name="vf" fmla="val 110557"/>
            </a:avLst>
          </a:prstGeom>
          <a:solidFill>
            <a:srgbClr val="FFF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724400" y="2457334"/>
            <a:ext cx="133466" cy="133466"/>
          </a:xfrm>
          <a:prstGeom prst="star5">
            <a:avLst>
              <a:gd name="adj" fmla="val 23327"/>
              <a:gd name="hf" fmla="val 105146"/>
              <a:gd name="vf" fmla="val 110557"/>
            </a:avLst>
          </a:prstGeom>
          <a:solidFill>
            <a:srgbClr val="FFF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1619071"/>
            <a:ext cx="109356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72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rt 4 Ever" pitchFamily="2" charset="0"/>
              </a:rPr>
              <a:t>C</a:t>
            </a:r>
            <a:endParaRPr lang="en-US" sz="7200" dirty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rt 4 Ever" pitchFamily="2" charset="0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4125836" y="3676534"/>
            <a:ext cx="133466" cy="133466"/>
          </a:xfrm>
          <a:prstGeom prst="star5">
            <a:avLst>
              <a:gd name="adj" fmla="val 23327"/>
              <a:gd name="hf" fmla="val 105146"/>
              <a:gd name="vf" fmla="val 110557"/>
            </a:avLst>
          </a:prstGeom>
          <a:solidFill>
            <a:srgbClr val="FFFF00"/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2-Point Star 15"/>
          <p:cNvSpPr/>
          <p:nvPr/>
        </p:nvSpPr>
        <p:spPr>
          <a:xfrm>
            <a:off x="3733800" y="1219200"/>
            <a:ext cx="3810000" cy="2057400"/>
          </a:xfrm>
          <a:prstGeom prst="star12">
            <a:avLst>
              <a:gd name="adj" fmla="val 40119"/>
            </a:avLst>
          </a:prstGeom>
          <a:solidFill>
            <a:srgbClr val="007A37"/>
          </a:solidFill>
          <a:ln w="127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2-Point Star 16"/>
          <p:cNvSpPr/>
          <p:nvPr/>
        </p:nvSpPr>
        <p:spPr>
          <a:xfrm>
            <a:off x="3886200" y="1315998"/>
            <a:ext cx="3505200" cy="1920240"/>
          </a:xfrm>
          <a:prstGeom prst="star12">
            <a:avLst>
              <a:gd name="adj" fmla="val 40119"/>
            </a:avLst>
          </a:prstGeom>
          <a:solidFill>
            <a:srgbClr val="00B050"/>
          </a:solidFill>
          <a:ln w="12700"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343413" y="1600200"/>
            <a:ext cx="2590774" cy="1261674"/>
            <a:chOff x="990600" y="2366854"/>
            <a:chExt cx="2590774" cy="1261674"/>
          </a:xfrm>
        </p:grpSpPr>
        <p:sp>
          <p:nvSpPr>
            <p:cNvPr id="4" name="TextBox 3"/>
            <p:cNvSpPr txBox="1"/>
            <p:nvPr/>
          </p:nvSpPr>
          <p:spPr>
            <a:xfrm>
              <a:off x="990600" y="2366854"/>
              <a:ext cx="25907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6000" dirty="0" smtClean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Fight Night" panose="02000500000000000000" pitchFamily="2" charset="0"/>
                </a:rPr>
                <a:t>SOCCER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3336" y="3105308"/>
              <a:ext cx="1805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ctin Vintage B Rg" panose="02000506020000020004" pitchFamily="2" charset="0"/>
                </a:rPr>
                <a:t>HANGMAN</a:t>
              </a:r>
            </a:p>
          </p:txBody>
        </p:sp>
      </p:grpSp>
      <p:sp>
        <p:nvSpPr>
          <p:cNvPr id="2" name="Isosceles Triangle 1"/>
          <p:cNvSpPr/>
          <p:nvPr/>
        </p:nvSpPr>
        <p:spPr>
          <a:xfrm rot="16200000">
            <a:off x="4127598" y="2122194"/>
            <a:ext cx="123783" cy="307848"/>
          </a:xfrm>
          <a:prstGeom prst="triangle">
            <a:avLst/>
          </a:prstGeom>
          <a:solidFill>
            <a:schemeClr val="bg1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85800" y="1315998"/>
            <a:ext cx="3200400" cy="3200400"/>
            <a:chOff x="1600200" y="3200400"/>
            <a:chExt cx="3200400" cy="3200400"/>
          </a:xfrm>
          <a:solidFill>
            <a:srgbClr val="00B050"/>
          </a:solidFill>
        </p:grpSpPr>
        <p:sp>
          <p:nvSpPr>
            <p:cNvPr id="16" name="12-Point Star 15"/>
            <p:cNvSpPr/>
            <p:nvPr/>
          </p:nvSpPr>
          <p:spPr>
            <a:xfrm>
              <a:off x="1600200" y="3200400"/>
              <a:ext cx="3200400" cy="3200400"/>
            </a:xfrm>
            <a:prstGeom prst="star12">
              <a:avLst>
                <a:gd name="adj" fmla="val 40119"/>
              </a:avLst>
            </a:prstGeom>
            <a:grpFill/>
            <a:ln w="12700"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2-Point Star 16"/>
            <p:cNvSpPr/>
            <p:nvPr/>
          </p:nvSpPr>
          <p:spPr>
            <a:xfrm rot="20700000">
              <a:off x="1600200" y="3200400"/>
              <a:ext cx="3200400" cy="3200400"/>
            </a:xfrm>
            <a:prstGeom prst="star12">
              <a:avLst>
                <a:gd name="adj" fmla="val 40119"/>
              </a:avLst>
            </a:prstGeom>
            <a:grpFill/>
            <a:ln w="12700"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0600" y="2209800"/>
            <a:ext cx="2590774" cy="1266328"/>
            <a:chOff x="990600" y="2362200"/>
            <a:chExt cx="2590774" cy="1266328"/>
          </a:xfrm>
        </p:grpSpPr>
        <p:sp>
          <p:nvSpPr>
            <p:cNvPr id="4" name="TextBox 3"/>
            <p:cNvSpPr txBox="1"/>
            <p:nvPr/>
          </p:nvSpPr>
          <p:spPr>
            <a:xfrm>
              <a:off x="990600" y="2362200"/>
              <a:ext cx="25907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6000" dirty="0" smtClean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Fight Night" panose="02000500000000000000" pitchFamily="2" charset="0"/>
                </a:rPr>
                <a:t>SOCCER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13629" y="3105308"/>
              <a:ext cx="1805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ctin Vintage B Rg" panose="02000506020000020004" pitchFamily="2" charset="0"/>
                </a:rPr>
                <a:t>HANGMAN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6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85800" y="1315998"/>
            <a:ext cx="3200400" cy="3200400"/>
            <a:chOff x="1600200" y="3200400"/>
            <a:chExt cx="3200400" cy="3200400"/>
          </a:xfrm>
          <a:solidFill>
            <a:srgbClr val="00B050"/>
          </a:solidFill>
        </p:grpSpPr>
        <p:sp>
          <p:nvSpPr>
            <p:cNvPr id="16" name="12-Point Star 15"/>
            <p:cNvSpPr/>
            <p:nvPr/>
          </p:nvSpPr>
          <p:spPr>
            <a:xfrm>
              <a:off x="1600200" y="3200400"/>
              <a:ext cx="3200400" cy="3200400"/>
            </a:xfrm>
            <a:prstGeom prst="star12">
              <a:avLst>
                <a:gd name="adj" fmla="val 40119"/>
              </a:avLst>
            </a:prstGeom>
            <a:grpFill/>
            <a:ln w="12700"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2-Point Star 16"/>
            <p:cNvSpPr/>
            <p:nvPr/>
          </p:nvSpPr>
          <p:spPr>
            <a:xfrm rot="20700000">
              <a:off x="1600200" y="3200400"/>
              <a:ext cx="3200400" cy="3200400"/>
            </a:xfrm>
            <a:prstGeom prst="star12">
              <a:avLst>
                <a:gd name="adj" fmla="val 40119"/>
              </a:avLst>
            </a:prstGeom>
            <a:grpFill/>
            <a:ln w="12700"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Up Ribbon 20"/>
          <p:cNvSpPr/>
          <p:nvPr/>
        </p:nvSpPr>
        <p:spPr>
          <a:xfrm>
            <a:off x="707761" y="3581400"/>
            <a:ext cx="3102239" cy="533400"/>
          </a:xfrm>
          <a:prstGeom prst="ribbon2">
            <a:avLst>
              <a:gd name="adj1" fmla="val 11904"/>
              <a:gd name="adj2" fmla="val 7171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21368526">
            <a:off x="982068" y="2184482"/>
            <a:ext cx="2590774" cy="1250302"/>
            <a:chOff x="6292428" y="1871089"/>
            <a:chExt cx="2590774" cy="1250302"/>
          </a:xfrm>
        </p:grpSpPr>
        <p:sp>
          <p:nvSpPr>
            <p:cNvPr id="4" name="TextBox 3"/>
            <p:cNvSpPr txBox="1"/>
            <p:nvPr/>
          </p:nvSpPr>
          <p:spPr>
            <a:xfrm rot="21203596">
              <a:off x="6292428" y="1871089"/>
              <a:ext cx="25907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/>
            <a:p>
              <a:pPr algn="ctr"/>
              <a:r>
                <a:rPr lang="en-US" sz="6000" dirty="0" smtClean="0">
                  <a:ln w="952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Fight Night" panose="02000500000000000000" pitchFamily="2" charset="0"/>
                </a:rPr>
                <a:t>SOCCER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203596">
              <a:off x="6865843" y="2598171"/>
              <a:ext cx="1805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n w="6350"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rgbClr val="FF0000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Octin Vintage B Rg" panose="02000506020000020004" pitchFamily="2" charset="0"/>
                </a:rPr>
                <a:t>HANGMAN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52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2018-05-30T19:38:20Z</dcterms:created>
  <dcterms:modified xsi:type="dcterms:W3CDTF">2018-05-30T20:34:58Z</dcterms:modified>
</cp:coreProperties>
</file>