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D0863-41A0-4787-8245-BCC77E365A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ACC65-DB3E-4928-8879-EF2A7BE0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ACC65-DB3E-4928-8879-EF2A7BE081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7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B220-9E30-43AB-ABEB-7BF3DB101B9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09BC-212E-4E39-89B7-61269C2B3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31019" y="76200"/>
            <a:ext cx="36022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gency FB" panose="020B0503020202020204" pitchFamily="34" charset="0"/>
              </a:rPr>
              <a:t>MPEG-Dash Service</a:t>
            </a:r>
            <a:endParaRPr lang="en-US" sz="4000" b="1" cap="none" spc="0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990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722531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Orry Jarvis, Jordan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Lashomb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, Brandon Tom, Andrew Yuk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7" y="1185347"/>
            <a:ext cx="2286000" cy="56827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1175266"/>
            <a:ext cx="2286000" cy="56827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1600200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MPEG-Dash (Dynamic Adaptive Streaming over HTTP) is an emerging streaming technique that works by breaking the content into a sequence of small file segments containing a short interval of playback time. Segments are encoded at a variety of bit rates so that while a segment is being played, the quality of the next segment can be downloaded based on current network conditions.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5558135"/>
            <a:ext cx="403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service launches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containers that take both mp4 files and live streams and encodes them in MPEG-Dash using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gpac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The containers then host the videos using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The videos can then be played by our client.</a:t>
            </a:r>
          </a:p>
          <a:p>
            <a:pPr algn="just"/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client’s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capable of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dynamically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adding new servers, editing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ones,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shutting down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video feeds, and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uploading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videos to be encoded into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MPEG-Dash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14600"/>
            <a:ext cx="4050128" cy="3037596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7549205" y="1142999"/>
            <a:ext cx="9204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Client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56" y="2078566"/>
            <a:ext cx="1737360" cy="78520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7033664" y="2895600"/>
            <a:ext cx="195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Videos are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resizable, and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tilable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Snapshots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each video can be taken.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42179" y="1676400"/>
            <a:ext cx="7344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Viewing</a:t>
            </a:r>
            <a:endParaRPr lang="en-US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10400" y="4521434"/>
            <a:ext cx="195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Stores all videos on the server. Simply select to play.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28554" y="3352800"/>
            <a:ext cx="761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Playing</a:t>
            </a:r>
            <a:endParaRPr lang="en-US" sz="2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521149" y="4800600"/>
            <a:ext cx="9893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Launching</a:t>
            </a:r>
            <a:endParaRPr lang="en-US" sz="2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4" y="3709169"/>
            <a:ext cx="1737360" cy="8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4" y="5136740"/>
            <a:ext cx="1737360" cy="126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105"/>
          <p:cNvSpPr/>
          <p:nvPr/>
        </p:nvSpPr>
        <p:spPr>
          <a:xfrm>
            <a:off x="641529" y="1143000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Server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1274430" y="1828800"/>
            <a:ext cx="82107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Host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14300" y="1828800"/>
            <a:ext cx="990600" cy="5473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 Feed/mp4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09600" y="3059276"/>
            <a:ext cx="107536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8" idx="2"/>
            <a:endCxn id="109" idx="1"/>
          </p:cNvCxnSpPr>
          <p:nvPr/>
        </p:nvCxnSpPr>
        <p:spPr>
          <a:xfrm>
            <a:off x="609600" y="2376100"/>
            <a:ext cx="0" cy="94987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2"/>
            <a:endCxn id="109" idx="3"/>
          </p:cNvCxnSpPr>
          <p:nvPr/>
        </p:nvCxnSpPr>
        <p:spPr>
          <a:xfrm>
            <a:off x="1684965" y="2362200"/>
            <a:ext cx="0" cy="96377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1500" y="2438400"/>
            <a:ext cx="1158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launches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 with given mp4/feed.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52400" y="4495800"/>
            <a:ext cx="914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DashCast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4" name="Straight Connector 113"/>
          <p:cNvCxnSpPr>
            <a:stCxn id="109" idx="1"/>
            <a:endCxn id="113" idx="0"/>
          </p:cNvCxnSpPr>
          <p:nvPr/>
        </p:nvCxnSpPr>
        <p:spPr>
          <a:xfrm>
            <a:off x="609600" y="3325976"/>
            <a:ext cx="0" cy="1169824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71500" y="3606225"/>
            <a:ext cx="115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DashCast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encodes the video in MPEG Dash, while 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launches a simple web server to host the video.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6" name="Straight Connector 115"/>
          <p:cNvCxnSpPr>
            <a:stCxn id="109" idx="3"/>
            <a:endCxn id="117" idx="0"/>
          </p:cNvCxnSpPr>
          <p:nvPr/>
        </p:nvCxnSpPr>
        <p:spPr>
          <a:xfrm>
            <a:off x="1684965" y="3325976"/>
            <a:ext cx="0" cy="1855624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147282" y="5181600"/>
            <a:ext cx="107536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8" name="Straight Connector 117"/>
          <p:cNvCxnSpPr>
            <a:stCxn id="113" idx="1"/>
          </p:cNvCxnSpPr>
          <p:nvPr/>
        </p:nvCxnSpPr>
        <p:spPr>
          <a:xfrm>
            <a:off x="152400" y="4762500"/>
            <a:ext cx="0" cy="95250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52400" y="5715000"/>
            <a:ext cx="1181100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76200" y="5029200"/>
            <a:ext cx="102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encoded .</a:t>
            </a:r>
            <a:r>
              <a:rPr lang="en-US" sz="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mpd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each segment are hosted by the web server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147282" y="6125392"/>
            <a:ext cx="107536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2" name="Straight Connector 121"/>
          <p:cNvCxnSpPr>
            <a:stCxn id="117" idx="2"/>
            <a:endCxn id="121" idx="0"/>
          </p:cNvCxnSpPr>
          <p:nvPr/>
        </p:nvCxnSpPr>
        <p:spPr>
          <a:xfrm>
            <a:off x="1684965" y="5715000"/>
            <a:ext cx="0" cy="41039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40071" y="6400800"/>
            <a:ext cx="195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can also launch videos to be hosted.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227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Yuk</dc:creator>
  <cp:lastModifiedBy>Andrew Yuk</cp:lastModifiedBy>
  <cp:revision>14</cp:revision>
  <dcterms:created xsi:type="dcterms:W3CDTF">2016-02-15T03:21:56Z</dcterms:created>
  <dcterms:modified xsi:type="dcterms:W3CDTF">2016-02-15T17:01:44Z</dcterms:modified>
</cp:coreProperties>
</file>