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  <p:sldId id="264" r:id="rId10"/>
    <p:sldId id="265" r:id="rId11"/>
    <p:sldId id="268" r:id="rId12"/>
    <p:sldId id="269" r:id="rId13"/>
    <p:sldId id="270" r:id="rId14"/>
    <p:sldId id="272" r:id="rId15"/>
    <p:sldId id="266" r:id="rId16"/>
    <p:sldId id="267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Agnese" userId="df339e003854ceed" providerId="LiveId" clId="{1C1A58B1-9716-4FC7-981F-F06FDB829C15}"/>
    <pc:docChg chg="undo redo custSel addSld delSld modSld">
      <pc:chgData name="Beatriz Agnese" userId="df339e003854ceed" providerId="LiveId" clId="{1C1A58B1-9716-4FC7-981F-F06FDB829C15}" dt="2018-10-01T04:28:23.090" v="1119" actId="1076"/>
      <pc:docMkLst>
        <pc:docMk/>
      </pc:docMkLst>
      <pc:sldChg chg="modSp">
        <pc:chgData name="Beatriz Agnese" userId="df339e003854ceed" providerId="LiveId" clId="{1C1A58B1-9716-4FC7-981F-F06FDB829C15}" dt="2018-10-01T03:02:39.788" v="673" actId="20577"/>
        <pc:sldMkLst>
          <pc:docMk/>
          <pc:sldMk cId="3013637739" sldId="257"/>
        </pc:sldMkLst>
        <pc:spChg chg="mod">
          <ac:chgData name="Beatriz Agnese" userId="df339e003854ceed" providerId="LiveId" clId="{1C1A58B1-9716-4FC7-981F-F06FDB829C15}" dt="2018-10-01T03:02:39.788" v="673" actId="20577"/>
          <ac:spMkLst>
            <pc:docMk/>
            <pc:sldMk cId="3013637739" sldId="257"/>
            <ac:spMk id="3" creationId="{9E8D60EF-2896-484F-8EF5-1EE54241A942}"/>
          </ac:spMkLst>
        </pc:spChg>
      </pc:sldChg>
      <pc:sldChg chg="addSp">
        <pc:chgData name="Beatriz Agnese" userId="df339e003854ceed" providerId="LiveId" clId="{1C1A58B1-9716-4FC7-981F-F06FDB829C15}" dt="2018-10-01T03:11:06.956" v="674"/>
        <pc:sldMkLst>
          <pc:docMk/>
          <pc:sldMk cId="1883485621" sldId="262"/>
        </pc:sldMkLst>
        <pc:picChg chg="add">
          <ac:chgData name="Beatriz Agnese" userId="df339e003854ceed" providerId="LiveId" clId="{1C1A58B1-9716-4FC7-981F-F06FDB829C15}" dt="2018-10-01T03:11:06.956" v="674"/>
          <ac:picMkLst>
            <pc:docMk/>
            <pc:sldMk cId="1883485621" sldId="262"/>
            <ac:picMk id="7" creationId="{A09BF723-5873-40B2-A35B-B2593EC05DE2}"/>
          </ac:picMkLst>
        </pc:picChg>
      </pc:sldChg>
      <pc:sldChg chg="addSp modSp">
        <pc:chgData name="Beatriz Agnese" userId="df339e003854ceed" providerId="LiveId" clId="{1C1A58B1-9716-4FC7-981F-F06FDB829C15}" dt="2018-10-01T04:25:28.246" v="1098" actId="1076"/>
        <pc:sldMkLst>
          <pc:docMk/>
          <pc:sldMk cId="1035475160" sldId="264"/>
        </pc:sldMkLst>
        <pc:spChg chg="add mod">
          <ac:chgData name="Beatriz Agnese" userId="df339e003854ceed" providerId="LiveId" clId="{1C1A58B1-9716-4FC7-981F-F06FDB829C15}" dt="2018-10-01T04:25:28.246" v="1098" actId="1076"/>
          <ac:spMkLst>
            <pc:docMk/>
            <pc:sldMk cId="1035475160" sldId="264"/>
            <ac:spMk id="5" creationId="{7D347731-E216-4842-8C2C-A909A81995F5}"/>
          </ac:spMkLst>
        </pc:spChg>
      </pc:sldChg>
      <pc:sldChg chg="addSp delSp modSp">
        <pc:chgData name="Beatriz Agnese" userId="df339e003854ceed" providerId="LiveId" clId="{1C1A58B1-9716-4FC7-981F-F06FDB829C15}" dt="2018-10-01T02:28:03.732" v="294"/>
        <pc:sldMkLst>
          <pc:docMk/>
          <pc:sldMk cId="3458184718" sldId="265"/>
        </pc:sldMkLst>
        <pc:spChg chg="mod">
          <ac:chgData name="Beatriz Agnese" userId="df339e003854ceed" providerId="LiveId" clId="{1C1A58B1-9716-4FC7-981F-F06FDB829C15}" dt="2018-10-01T02:20:47.090" v="290" actId="948"/>
          <ac:spMkLst>
            <pc:docMk/>
            <pc:sldMk cId="3458184718" sldId="265"/>
            <ac:spMk id="3" creationId="{16A680BD-B3AC-43C1-94C7-8531AF55EC80}"/>
          </ac:spMkLst>
        </pc:spChg>
        <pc:picChg chg="add del mod">
          <ac:chgData name="Beatriz Agnese" userId="df339e003854ceed" providerId="LiveId" clId="{1C1A58B1-9716-4FC7-981F-F06FDB829C15}" dt="2018-10-01T02:28:03.732" v="294"/>
          <ac:picMkLst>
            <pc:docMk/>
            <pc:sldMk cId="3458184718" sldId="265"/>
            <ac:picMk id="6" creationId="{A09BF723-5873-40B2-A35B-B2593EC05DE2}"/>
          </ac:picMkLst>
        </pc:picChg>
      </pc:sldChg>
      <pc:sldChg chg="addSp modSp add">
        <pc:chgData name="Beatriz Agnese" userId="df339e003854ceed" providerId="LiveId" clId="{1C1A58B1-9716-4FC7-981F-F06FDB829C15}" dt="2018-10-01T04:28:11.225" v="1113" actId="1076"/>
        <pc:sldMkLst>
          <pc:docMk/>
          <pc:sldMk cId="1985814958" sldId="266"/>
        </pc:sldMkLst>
        <pc:spChg chg="mod">
          <ac:chgData name="Beatriz Agnese" userId="df339e003854ceed" providerId="LiveId" clId="{1C1A58B1-9716-4FC7-981F-F06FDB829C15}" dt="2018-10-01T01:12:27.508" v="89" actId="20577"/>
          <ac:spMkLst>
            <pc:docMk/>
            <pc:sldMk cId="1985814958" sldId="266"/>
            <ac:spMk id="2" creationId="{0AA4DDF1-BB91-485C-807E-33907EF63B70}"/>
          </ac:spMkLst>
        </pc:spChg>
        <pc:spChg chg="mod">
          <ac:chgData name="Beatriz Agnese" userId="df339e003854ceed" providerId="LiveId" clId="{1C1A58B1-9716-4FC7-981F-F06FDB829C15}" dt="2018-10-01T01:12:23.032" v="79"/>
          <ac:spMkLst>
            <pc:docMk/>
            <pc:sldMk cId="1985814958" sldId="266"/>
            <ac:spMk id="3" creationId="{9A368FA8-E613-47BE-89D8-43ACE811D0D1}"/>
          </ac:spMkLst>
        </pc:spChg>
        <pc:spChg chg="add mod">
          <ac:chgData name="Beatriz Agnese" userId="df339e003854ceed" providerId="LiveId" clId="{1C1A58B1-9716-4FC7-981F-F06FDB829C15}" dt="2018-10-01T04:28:11.225" v="1113" actId="1076"/>
          <ac:spMkLst>
            <pc:docMk/>
            <pc:sldMk cId="1985814958" sldId="266"/>
            <ac:spMk id="5" creationId="{9ED1C9B0-DCA7-474F-890F-8748C4FC5AEE}"/>
          </ac:spMkLst>
        </pc:spChg>
        <pc:picChg chg="add mod">
          <ac:chgData name="Beatriz Agnese" userId="df339e003854ceed" providerId="LiveId" clId="{1C1A58B1-9716-4FC7-981F-F06FDB829C15}" dt="2018-10-01T01:12:39.240" v="91" actId="1076"/>
          <ac:picMkLst>
            <pc:docMk/>
            <pc:sldMk cId="1985814958" sldId="266"/>
            <ac:picMk id="6" creationId="{F0C51E10-EA0F-4264-AA4A-4EC361046DA6}"/>
          </ac:picMkLst>
        </pc:picChg>
      </pc:sldChg>
      <pc:sldChg chg="addSp delSp modSp add">
        <pc:chgData name="Beatriz Agnese" userId="df339e003854ceed" providerId="LiveId" clId="{1C1A58B1-9716-4FC7-981F-F06FDB829C15}" dt="2018-10-01T04:28:17.040" v="1115" actId="1076"/>
        <pc:sldMkLst>
          <pc:docMk/>
          <pc:sldMk cId="3263738548" sldId="267"/>
        </pc:sldMkLst>
        <pc:spChg chg="mod">
          <ac:chgData name="Beatriz Agnese" userId="df339e003854ceed" providerId="LiveId" clId="{1C1A58B1-9716-4FC7-981F-F06FDB829C15}" dt="2018-10-01T01:12:46.707" v="102" actId="20577"/>
          <ac:spMkLst>
            <pc:docMk/>
            <pc:sldMk cId="3263738548" sldId="267"/>
            <ac:spMk id="2" creationId="{21CAB4FF-4D9C-4166-8350-7B646EE5256B}"/>
          </ac:spMkLst>
        </pc:spChg>
        <pc:spChg chg="del mod">
          <ac:chgData name="Beatriz Agnese" userId="df339e003854ceed" providerId="LiveId" clId="{1C1A58B1-9716-4FC7-981F-F06FDB829C15}" dt="2018-10-01T01:12:53.395" v="104" actId="931"/>
          <ac:spMkLst>
            <pc:docMk/>
            <pc:sldMk cId="3263738548" sldId="267"/>
            <ac:spMk id="3" creationId="{39159C39-6EEF-4A90-82B0-1B33BAE2C489}"/>
          </ac:spMkLst>
        </pc:spChg>
        <pc:spChg chg="add mod">
          <ac:chgData name="Beatriz Agnese" userId="df339e003854ceed" providerId="LiveId" clId="{1C1A58B1-9716-4FC7-981F-F06FDB829C15}" dt="2018-10-01T04:28:17.040" v="1115" actId="1076"/>
          <ac:spMkLst>
            <pc:docMk/>
            <pc:sldMk cId="3263738548" sldId="267"/>
            <ac:spMk id="5" creationId="{425AE39C-0FC9-4809-AE44-537A13356CBA}"/>
          </ac:spMkLst>
        </pc:spChg>
        <pc:picChg chg="add mod">
          <ac:chgData name="Beatriz Agnese" userId="df339e003854ceed" providerId="LiveId" clId="{1C1A58B1-9716-4FC7-981F-F06FDB829C15}" dt="2018-10-01T01:13:17.139" v="107" actId="1076"/>
          <ac:picMkLst>
            <pc:docMk/>
            <pc:sldMk cId="3263738548" sldId="267"/>
            <ac:picMk id="6" creationId="{6C673B40-F414-4A28-9A4F-FEF0BB76D543}"/>
          </ac:picMkLst>
        </pc:picChg>
      </pc:sldChg>
      <pc:sldChg chg="addSp delSp modSp add">
        <pc:chgData name="Beatriz Agnese" userId="df339e003854ceed" providerId="LiveId" clId="{1C1A58B1-9716-4FC7-981F-F06FDB829C15}" dt="2018-10-01T04:27:04.078" v="1103" actId="255"/>
        <pc:sldMkLst>
          <pc:docMk/>
          <pc:sldMk cId="3578075355" sldId="268"/>
        </pc:sldMkLst>
        <pc:spChg chg="add del">
          <ac:chgData name="Beatriz Agnese" userId="df339e003854ceed" providerId="LiveId" clId="{1C1A58B1-9716-4FC7-981F-F06FDB829C15}" dt="2018-10-01T04:26:54.260" v="1100"/>
          <ac:spMkLst>
            <pc:docMk/>
            <pc:sldMk cId="3578075355" sldId="268"/>
            <ac:spMk id="6" creationId="{DA664E78-4A12-4D22-806E-E513B8CB5B9F}"/>
          </ac:spMkLst>
        </pc:spChg>
        <pc:spChg chg="add mod">
          <ac:chgData name="Beatriz Agnese" userId="df339e003854ceed" providerId="LiveId" clId="{1C1A58B1-9716-4FC7-981F-F06FDB829C15}" dt="2018-10-01T04:27:04.078" v="1103" actId="255"/>
          <ac:spMkLst>
            <pc:docMk/>
            <pc:sldMk cId="3578075355" sldId="268"/>
            <ac:spMk id="7" creationId="{ED3F5D0D-E3F6-4406-9C26-1B3C8517653F}"/>
          </ac:spMkLst>
        </pc:spChg>
        <pc:picChg chg="add mod">
          <ac:chgData name="Beatriz Agnese" userId="df339e003854ceed" providerId="LiveId" clId="{1C1A58B1-9716-4FC7-981F-F06FDB829C15}" dt="2018-10-01T02:28:12.971" v="298" actId="1076"/>
          <ac:picMkLst>
            <pc:docMk/>
            <pc:sldMk cId="3578075355" sldId="268"/>
            <ac:picMk id="5" creationId="{EED53F70-384C-4FDB-9826-AA63B2C0C661}"/>
          </ac:picMkLst>
        </pc:picChg>
      </pc:sldChg>
      <pc:sldChg chg="addSp delSp modSp add">
        <pc:chgData name="Beatriz Agnese" userId="df339e003854ceed" providerId="LiveId" clId="{1C1A58B1-9716-4FC7-981F-F06FDB829C15}" dt="2018-10-01T04:27:15.805" v="1105" actId="1076"/>
        <pc:sldMkLst>
          <pc:docMk/>
          <pc:sldMk cId="183525398" sldId="269"/>
        </pc:sldMkLst>
        <pc:spChg chg="mod">
          <ac:chgData name="Beatriz Agnese" userId="df339e003854ceed" providerId="LiveId" clId="{1C1A58B1-9716-4FC7-981F-F06FDB829C15}" dt="2018-10-01T02:28:42.910" v="327" actId="20577"/>
          <ac:spMkLst>
            <pc:docMk/>
            <pc:sldMk cId="183525398" sldId="269"/>
            <ac:spMk id="2" creationId="{287A32A4-B0E4-45DA-9558-0B4952FF455E}"/>
          </ac:spMkLst>
        </pc:spChg>
        <pc:spChg chg="del">
          <ac:chgData name="Beatriz Agnese" userId="df339e003854ceed" providerId="LiveId" clId="{1C1A58B1-9716-4FC7-981F-F06FDB829C15}" dt="2018-10-01T02:28:24.003" v="300" actId="931"/>
          <ac:spMkLst>
            <pc:docMk/>
            <pc:sldMk cId="183525398" sldId="269"/>
            <ac:spMk id="3" creationId="{1676AA0C-C1F9-4A83-A686-6047ECF65C34}"/>
          </ac:spMkLst>
        </pc:spChg>
        <pc:spChg chg="add mod">
          <ac:chgData name="Beatriz Agnese" userId="df339e003854ceed" providerId="LiveId" clId="{1C1A58B1-9716-4FC7-981F-F06FDB829C15}" dt="2018-10-01T04:27:15.805" v="1105" actId="1076"/>
          <ac:spMkLst>
            <pc:docMk/>
            <pc:sldMk cId="183525398" sldId="269"/>
            <ac:spMk id="5" creationId="{D097B55B-E227-49B4-8C11-53FD66B32A4D}"/>
          </ac:spMkLst>
        </pc:spChg>
        <pc:picChg chg="add mod">
          <ac:chgData name="Beatriz Agnese" userId="df339e003854ceed" providerId="LiveId" clId="{1C1A58B1-9716-4FC7-981F-F06FDB829C15}" dt="2018-10-01T02:29:12.763" v="354" actId="1076"/>
          <ac:picMkLst>
            <pc:docMk/>
            <pc:sldMk cId="183525398" sldId="269"/>
            <ac:picMk id="6" creationId="{714B3C01-CF20-4BA7-B4DC-B22C848326E1}"/>
          </ac:picMkLst>
        </pc:picChg>
      </pc:sldChg>
      <pc:sldChg chg="addSp delSp modSp add">
        <pc:chgData name="Beatriz Agnese" userId="df339e003854ceed" providerId="LiveId" clId="{1C1A58B1-9716-4FC7-981F-F06FDB829C15}" dt="2018-10-01T04:27:23.128" v="1107" actId="1076"/>
        <pc:sldMkLst>
          <pc:docMk/>
          <pc:sldMk cId="3858005022" sldId="270"/>
        </pc:sldMkLst>
        <pc:spChg chg="mod">
          <ac:chgData name="Beatriz Agnese" userId="df339e003854ceed" providerId="LiveId" clId="{1C1A58B1-9716-4FC7-981F-F06FDB829C15}" dt="2018-10-01T02:29:02.422" v="353" actId="20577"/>
          <ac:spMkLst>
            <pc:docMk/>
            <pc:sldMk cId="3858005022" sldId="270"/>
            <ac:spMk id="2" creationId="{2FCD9296-8B12-439B-A676-784810C98EF2}"/>
          </ac:spMkLst>
        </pc:spChg>
        <pc:spChg chg="del">
          <ac:chgData name="Beatriz Agnese" userId="df339e003854ceed" providerId="LiveId" clId="{1C1A58B1-9716-4FC7-981F-F06FDB829C15}" dt="2018-10-01T02:28:52.096" v="329" actId="931"/>
          <ac:spMkLst>
            <pc:docMk/>
            <pc:sldMk cId="3858005022" sldId="270"/>
            <ac:spMk id="3" creationId="{2AE4C09D-07BC-46FC-BF3A-9DE4773BB4FD}"/>
          </ac:spMkLst>
        </pc:spChg>
        <pc:spChg chg="add mod">
          <ac:chgData name="Beatriz Agnese" userId="df339e003854ceed" providerId="LiveId" clId="{1C1A58B1-9716-4FC7-981F-F06FDB829C15}" dt="2018-10-01T04:27:23.128" v="1107" actId="1076"/>
          <ac:spMkLst>
            <pc:docMk/>
            <pc:sldMk cId="3858005022" sldId="270"/>
            <ac:spMk id="5" creationId="{7FF6A62E-A888-4016-837C-03957DEBED0E}"/>
          </ac:spMkLst>
        </pc:spChg>
        <pc:picChg chg="add mod">
          <ac:chgData name="Beatriz Agnese" userId="df339e003854ceed" providerId="LiveId" clId="{1C1A58B1-9716-4FC7-981F-F06FDB829C15}" dt="2018-10-01T02:28:55.724" v="331" actId="1076"/>
          <ac:picMkLst>
            <pc:docMk/>
            <pc:sldMk cId="3858005022" sldId="270"/>
            <ac:picMk id="6" creationId="{6B45DEDB-E3AE-453A-89B9-62EDA7310C01}"/>
          </ac:picMkLst>
        </pc:picChg>
      </pc:sldChg>
      <pc:sldChg chg="modSp add del">
        <pc:chgData name="Beatriz Agnese" userId="df339e003854ceed" providerId="LiveId" clId="{1C1A58B1-9716-4FC7-981F-F06FDB829C15}" dt="2018-10-01T02:56:53.040" v="579" actId="2696"/>
        <pc:sldMkLst>
          <pc:docMk/>
          <pc:sldMk cId="3257889271" sldId="271"/>
        </pc:sldMkLst>
        <pc:spChg chg="mod">
          <ac:chgData name="Beatriz Agnese" userId="df339e003854ceed" providerId="LiveId" clId="{1C1A58B1-9716-4FC7-981F-F06FDB829C15}" dt="2018-10-01T02:29:41.208" v="387" actId="20577"/>
          <ac:spMkLst>
            <pc:docMk/>
            <pc:sldMk cId="3257889271" sldId="271"/>
            <ac:spMk id="2" creationId="{672B1681-FEC6-4ED5-9696-36F494A8480A}"/>
          </ac:spMkLst>
        </pc:spChg>
        <pc:spChg chg="mod">
          <ac:chgData name="Beatriz Agnese" userId="df339e003854ceed" providerId="LiveId" clId="{1C1A58B1-9716-4FC7-981F-F06FDB829C15}" dt="2018-10-01T02:31:26.005" v="483" actId="20577"/>
          <ac:spMkLst>
            <pc:docMk/>
            <pc:sldMk cId="3257889271" sldId="271"/>
            <ac:spMk id="3" creationId="{43F12036-C24E-4182-BC85-F62021D64ECC}"/>
          </ac:spMkLst>
        </pc:spChg>
      </pc:sldChg>
      <pc:sldChg chg="modSp add">
        <pc:chgData name="Beatriz Agnese" userId="df339e003854ceed" providerId="LiveId" clId="{1C1A58B1-9716-4FC7-981F-F06FDB829C15}" dt="2018-10-01T02:56:38.063" v="578" actId="255"/>
        <pc:sldMkLst>
          <pc:docMk/>
          <pc:sldMk cId="1938660662" sldId="272"/>
        </pc:sldMkLst>
        <pc:spChg chg="mod">
          <ac:chgData name="Beatriz Agnese" userId="df339e003854ceed" providerId="LiveId" clId="{1C1A58B1-9716-4FC7-981F-F06FDB829C15}" dt="2018-10-01T02:55:07.387" v="509" actId="20577"/>
          <ac:spMkLst>
            <pc:docMk/>
            <pc:sldMk cId="1938660662" sldId="272"/>
            <ac:spMk id="2" creationId="{3B86913F-E5D7-4936-B6F3-4A0CCB97BD4F}"/>
          </ac:spMkLst>
        </pc:spChg>
        <pc:spChg chg="mod">
          <ac:chgData name="Beatriz Agnese" userId="df339e003854ceed" providerId="LiveId" clId="{1C1A58B1-9716-4FC7-981F-F06FDB829C15}" dt="2018-10-01T02:56:38.063" v="578" actId="255"/>
          <ac:spMkLst>
            <pc:docMk/>
            <pc:sldMk cId="1938660662" sldId="272"/>
            <ac:spMk id="3" creationId="{4EBD9C47-E439-4FB1-BFF9-A21BA8939B23}"/>
          </ac:spMkLst>
        </pc:spChg>
      </pc:sldChg>
      <pc:sldChg chg="modSp add">
        <pc:chgData name="Beatriz Agnese" userId="df339e003854ceed" providerId="LiveId" clId="{1C1A58B1-9716-4FC7-981F-F06FDB829C15}" dt="2018-10-01T04:24:16.513" v="1095" actId="20577"/>
        <pc:sldMkLst>
          <pc:docMk/>
          <pc:sldMk cId="93699918" sldId="273"/>
        </pc:sldMkLst>
        <pc:spChg chg="mod">
          <ac:chgData name="Beatriz Agnese" userId="df339e003854ceed" providerId="LiveId" clId="{1C1A58B1-9716-4FC7-981F-F06FDB829C15}" dt="2018-10-01T02:57:41.999" v="595" actId="14100"/>
          <ac:spMkLst>
            <pc:docMk/>
            <pc:sldMk cId="93699918" sldId="273"/>
            <ac:spMk id="2" creationId="{044044DF-8002-4C24-BF46-B12B5D9533BA}"/>
          </ac:spMkLst>
        </pc:spChg>
        <pc:spChg chg="mod">
          <ac:chgData name="Beatriz Agnese" userId="df339e003854ceed" providerId="LiveId" clId="{1C1A58B1-9716-4FC7-981F-F06FDB829C15}" dt="2018-10-01T04:24:16.513" v="1095" actId="20577"/>
          <ac:spMkLst>
            <pc:docMk/>
            <pc:sldMk cId="93699918" sldId="273"/>
            <ac:spMk id="3" creationId="{BD613CE7-6C78-4E7D-92E7-62C4CFF7B1A4}"/>
          </ac:spMkLst>
        </pc:spChg>
      </pc:sldChg>
      <pc:sldChg chg="addSp delSp modSp add">
        <pc:chgData name="Beatriz Agnese" userId="df339e003854ceed" providerId="LiveId" clId="{1C1A58B1-9716-4FC7-981F-F06FDB829C15}" dt="2018-10-01T04:28:20.117" v="1117" actId="1076"/>
        <pc:sldMkLst>
          <pc:docMk/>
          <pc:sldMk cId="1659312692" sldId="274"/>
        </pc:sldMkLst>
        <pc:spChg chg="mod">
          <ac:chgData name="Beatriz Agnese" userId="df339e003854ceed" providerId="LiveId" clId="{1C1A58B1-9716-4FC7-981F-F06FDB829C15}" dt="2018-10-01T03:30:09.713" v="691" actId="20577"/>
          <ac:spMkLst>
            <pc:docMk/>
            <pc:sldMk cId="1659312692" sldId="274"/>
            <ac:spMk id="2" creationId="{B6C863E2-E751-4392-ACC8-DAB8B4C70C1E}"/>
          </ac:spMkLst>
        </pc:spChg>
        <pc:spChg chg="del">
          <ac:chgData name="Beatriz Agnese" userId="df339e003854ceed" providerId="LiveId" clId="{1C1A58B1-9716-4FC7-981F-F06FDB829C15}" dt="2018-10-01T04:16:42.960" v="692" actId="931"/>
          <ac:spMkLst>
            <pc:docMk/>
            <pc:sldMk cId="1659312692" sldId="274"/>
            <ac:spMk id="3" creationId="{85D251CA-60BF-4C0C-8D2F-2D7C3D59D1CB}"/>
          </ac:spMkLst>
        </pc:spChg>
        <pc:spChg chg="add mod">
          <ac:chgData name="Beatriz Agnese" userId="df339e003854ceed" providerId="LiveId" clId="{1C1A58B1-9716-4FC7-981F-F06FDB829C15}" dt="2018-10-01T04:28:20.117" v="1117" actId="1076"/>
          <ac:spMkLst>
            <pc:docMk/>
            <pc:sldMk cId="1659312692" sldId="274"/>
            <ac:spMk id="7" creationId="{10667EF8-F1DC-43C3-BB72-9F9E8FD12864}"/>
          </ac:spMkLst>
        </pc:spChg>
        <pc:picChg chg="add mod">
          <ac:chgData name="Beatriz Agnese" userId="df339e003854ceed" providerId="LiveId" clId="{1C1A58B1-9716-4FC7-981F-F06FDB829C15}" dt="2018-10-01T04:16:46.330" v="693" actId="1076"/>
          <ac:picMkLst>
            <pc:docMk/>
            <pc:sldMk cId="1659312692" sldId="274"/>
            <ac:picMk id="6" creationId="{36E1F49E-6BF9-4C28-B7A2-91B1A513AA53}"/>
          </ac:picMkLst>
        </pc:picChg>
      </pc:sldChg>
      <pc:sldChg chg="addSp delSp modSp add">
        <pc:chgData name="Beatriz Agnese" userId="df339e003854ceed" providerId="LiveId" clId="{1C1A58B1-9716-4FC7-981F-F06FDB829C15}" dt="2018-10-01T04:28:23.090" v="1119" actId="1076"/>
        <pc:sldMkLst>
          <pc:docMk/>
          <pc:sldMk cId="1434403794" sldId="275"/>
        </pc:sldMkLst>
        <pc:spChg chg="add del">
          <ac:chgData name="Beatriz Agnese" userId="df339e003854ceed" providerId="LiveId" clId="{1C1A58B1-9716-4FC7-981F-F06FDB829C15}" dt="2018-10-01T04:17:19.220" v="700" actId="478"/>
          <ac:spMkLst>
            <pc:docMk/>
            <pc:sldMk cId="1434403794" sldId="275"/>
            <ac:spMk id="2" creationId="{0BF7B0BA-1A3D-4566-833C-A5341FD15ABC}"/>
          </ac:spMkLst>
        </pc:spChg>
        <pc:spChg chg="del">
          <ac:chgData name="Beatriz Agnese" userId="df339e003854ceed" providerId="LiveId" clId="{1C1A58B1-9716-4FC7-981F-F06FDB829C15}" dt="2018-10-01T04:16:53.633" v="695" actId="931"/>
          <ac:spMkLst>
            <pc:docMk/>
            <pc:sldMk cId="1434403794" sldId="275"/>
            <ac:spMk id="3" creationId="{62655EA9-112A-4DB2-A40B-93FB8856390E}"/>
          </ac:spMkLst>
        </pc:spChg>
        <pc:spChg chg="add mod">
          <ac:chgData name="Beatriz Agnese" userId="df339e003854ceed" providerId="LiveId" clId="{1C1A58B1-9716-4FC7-981F-F06FDB829C15}" dt="2018-10-01T04:28:23.090" v="1119" actId="1076"/>
          <ac:spMkLst>
            <pc:docMk/>
            <pc:sldMk cId="1434403794" sldId="275"/>
            <ac:spMk id="7" creationId="{096E6957-BF13-4C1B-BC60-E20B9B8BA829}"/>
          </ac:spMkLst>
        </pc:spChg>
        <pc:picChg chg="add mod">
          <ac:chgData name="Beatriz Agnese" userId="df339e003854ceed" providerId="LiveId" clId="{1C1A58B1-9716-4FC7-981F-F06FDB829C15}" dt="2018-10-01T04:16:57.659" v="697" actId="1076"/>
          <ac:picMkLst>
            <pc:docMk/>
            <pc:sldMk cId="1434403794" sldId="275"/>
            <ac:picMk id="6" creationId="{25917BED-59E3-47F4-AE7B-5CE3FE5348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5C0-759A-42C4-B153-6E1B6A028C3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CED4-3E23-4621-8F73-03660B937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2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97327-F7A0-458B-B0E9-5FC1FEEC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40D98-9899-4573-9E05-C213969F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4DF63-AB7F-460F-8206-36A219FE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BE9B-1F1B-44D4-A32E-530F76B51D46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56FF6-6158-46A3-A7D2-601B4C73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2132D-E265-40EF-A7AF-A1409E8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44B23-3905-4451-A7C3-661907C8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598F36-6D19-4B04-8FD0-55ABF6F7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9D423-7C9E-4E4E-B7FE-F69807D6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B483-75F5-43B3-8F2E-729E95421F4F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5D062-72BF-45FB-A8B9-95F55783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FC40A-58E9-40F6-B0B0-71D7B0B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828C79-BE2D-4331-A98B-BA91143B4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B90137-1F77-4D28-B196-A2C957209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F5E98-BD70-4270-916C-580A1359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4F89-CF65-4B50-9A07-D1CF8432E10D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B24B0-843A-4B9E-840D-782E21B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3CCC5-902B-4526-BB02-7676CCCA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002E-08F6-4409-A6F0-D3724317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2ABEC-9C95-498D-8A5C-7C7B018D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F0339-70A9-421F-A956-405D7C94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025D-B165-4956-856A-842CF599C970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A7899-AF2B-475D-9328-89F66947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94827-810D-4311-9A6D-975675DE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10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E8AC-FBDD-4B9C-93F3-3420B182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C294B-57DA-4259-A24D-A98EDD56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89B89-3369-435D-8361-74C14AC9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E64F-6996-4EE6-B38C-DDB323EB16C6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195F7-2C4D-4E3C-B1D8-211A3BA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DC83F-EE6C-4CAA-A000-823F976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A0CD-B3E1-4905-BD6A-DEFBDD8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51E77-3E9E-463D-9691-9B506A26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503B66-37B1-42CA-B8C0-F195BD91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E54AF-4490-474B-A3C1-9198E77E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CDC8-B7B2-43B4-A8AB-E2090A150D45}" type="datetime1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C444B-3439-4D25-8007-ED614D24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79E368-1701-418A-96B0-BCC098B0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1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9E9E3-EC5A-4F8D-8C2A-6BAEFCB9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C5EAB6-D6A9-4E55-BC63-6CB72184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337395-A11C-4D3E-993E-A9B7BDA8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92A12-9D5A-47DC-814F-895204870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CC3A48-BBF2-4BAE-8BCC-6E7E0BC98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9C045E-38FF-48E8-9653-84C1ED6F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BA7F-CE31-4D42-807F-BB603B2BC4DE}" type="datetime1">
              <a:rPr lang="pt-BR" smtClean="0"/>
              <a:t>01/10/2018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549BBC-A9CB-4214-9186-4341D12F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74B23F-4446-4CC3-AD7C-F0D05B55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A0533-1ECC-47E4-A534-06B8F6D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227414-7730-4774-88A5-524CAD5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24ED-6470-4AC4-A137-721872EBB878}" type="datetime1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68D1DC-8D6C-45BE-8ED7-245C2544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A4FBC7-7423-4556-8CEA-23B81F01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3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4190DF-2EEE-4515-B01A-0FFAEB3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0DD4-F771-4423-B449-738BD1215E2B}" type="datetime1">
              <a:rPr lang="pt-BR" smtClean="0"/>
              <a:t>01/10/2018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27FDCA-FAB4-4DBF-A547-671BD40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2900E7-15D2-427C-96D4-ABF50096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0E448-741B-4555-8EE0-FE9EB22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F209E-60F8-4ED5-A93A-0ADE88C7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58C86A-505C-4D6A-95BB-F8C862C1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07CC1-C676-48CD-B603-8280DEC1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CC4-FC26-4DB2-8C07-17B7B3ADB665}" type="datetime1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74709A-1997-47E1-8301-F31AC0C3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0D0A9-34B2-474B-B9BC-D972320B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BA25-29EB-47CC-ACF5-1DB074A4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263A35-3A2E-4EF5-A127-AE8AC8DD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8D177-FD06-457F-9235-F7713B51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802EC-AED5-4263-8BDD-B043778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848C-3325-4BAE-BC89-74773C46A419}" type="datetime1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EAF92-7883-4BFA-9C00-E85EE741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A7775-C92E-4366-BF1F-257872F9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69DE60-DB8F-4613-B79A-4B8BF80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34D0E-441F-498B-806C-BF530DDA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B8637-28BF-41FD-AF70-1CD196D3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E99D-6A40-474D-A4EB-94369BE1F775}" type="datetime1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6C4D1-4482-4123-A85E-904CE972D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AC0F0-9E6F-4F19-99A3-41DD846B1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4263-A735-4D10-BB78-9629931F1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AD2BE-D3D9-43C9-8BA9-7AEE4C5FD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 de Gabor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CBBB5-A10B-4201-B137-0435ED4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15777-7DED-4930-B0FB-6D0C2B5C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680BD-B3AC-43C1-94C7-8531AF55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Descritor de textura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Criar um banco de filtros de Gabor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Filtrar a imagem com cada um dos filtros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Construir um vetor de características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28FDED-F4C2-4B30-B31A-2363EA45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8ACD-2FD4-4884-986F-0F074C8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D7907-4E8F-4545-98B6-A9E1092B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FA2FB-D576-415C-8FD4-E309DDB8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D53F70-384C-4FDB-9826-AA63B2C0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7" y="1308100"/>
            <a:ext cx="6061225" cy="4241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3F5D0D-E3F6-4406-9C26-1B3C8517653F}"/>
              </a:ext>
            </a:extLst>
          </p:cNvPr>
          <p:cNvSpPr txBox="1"/>
          <p:nvPr/>
        </p:nvSpPr>
        <p:spPr>
          <a:xfrm>
            <a:off x="3275860" y="5326602"/>
            <a:ext cx="6258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http://www.lcad.icmc.usp.br/~jbatista/procimg/2016/gabor.pdf</a:t>
            </a:r>
          </a:p>
        </p:txBody>
      </p:sp>
    </p:spTree>
    <p:extLst>
      <p:ext uri="{BB962C8B-B14F-4D97-AF65-F5344CB8AC3E}">
        <p14:creationId xmlns:p14="http://schemas.microsoft.com/office/powerpoint/2010/main" val="357807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32A4-B0E4-45DA-9558-0B4952F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filtros de Gabor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14B3C01-CF20-4BA7-B4DC-B22C8483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3" y="1446212"/>
            <a:ext cx="8335474" cy="491013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728B96-4088-4D0E-B48A-C9754B0D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97B55B-E227-49B4-8C11-53FD66B32A4D}"/>
              </a:ext>
            </a:extLst>
          </p:cNvPr>
          <p:cNvSpPr txBox="1"/>
          <p:nvPr/>
        </p:nvSpPr>
        <p:spPr>
          <a:xfrm>
            <a:off x="3986073" y="6094740"/>
            <a:ext cx="6258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http://www.lcad.icmc.usp.br/~jbatista/procimg/2016/gabor.pdf</a:t>
            </a:r>
          </a:p>
        </p:txBody>
      </p:sp>
    </p:spTree>
    <p:extLst>
      <p:ext uri="{BB962C8B-B14F-4D97-AF65-F5344CB8AC3E}">
        <p14:creationId xmlns:p14="http://schemas.microsoft.com/office/powerpoint/2010/main" val="18352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D9296-8B12-439B-A676-784810C9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de resposta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45DEDB-E3AE-453A-89B9-62EDA731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01" y="1495609"/>
            <a:ext cx="8687798" cy="499726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70B316-20EA-4A13-83A8-A1C3CCDE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F6A62E-A888-4016-837C-03957DEBED0E}"/>
              </a:ext>
            </a:extLst>
          </p:cNvPr>
          <p:cNvSpPr txBox="1"/>
          <p:nvPr/>
        </p:nvSpPr>
        <p:spPr>
          <a:xfrm>
            <a:off x="4181142" y="6214760"/>
            <a:ext cx="6258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http://www.lcad.icmc.usp.br/~jbatista/procimg/2016/gabor.pdf</a:t>
            </a:r>
          </a:p>
        </p:txBody>
      </p:sp>
    </p:spTree>
    <p:extLst>
      <p:ext uri="{BB962C8B-B14F-4D97-AF65-F5344CB8AC3E}">
        <p14:creationId xmlns:p14="http://schemas.microsoft.com/office/powerpoint/2010/main" val="385800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6913F-E5D7-4936-B6F3-4A0CCB97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D9C47-E439-4FB1-BFF9-A21BA893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Energia local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Amplitude média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Cálculo de momentos estatísticos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FDC0A5-D6FF-4177-9384-7045C2B2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6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4DDF1-BB91-485C-807E-33907EF6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8FA8-E613-47BE-89D8-43ACE811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Melhoria de imagens que se assemelham a senoidais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E1A1A2-9121-40E2-9F5E-6184116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C51E10-EA0F-4264-AA4A-4EC36104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22" y="2672587"/>
            <a:ext cx="7803556" cy="29415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D1C9B0-DCA7-474F-890F-8748C4FC5AEE}"/>
              </a:ext>
            </a:extLst>
          </p:cNvPr>
          <p:cNvSpPr txBox="1"/>
          <p:nvPr/>
        </p:nvSpPr>
        <p:spPr>
          <a:xfrm>
            <a:off x="4779885" y="5436223"/>
            <a:ext cx="520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http://www2.ic.uff.br/~aconci/gabor.pdf</a:t>
            </a:r>
          </a:p>
        </p:txBody>
      </p:sp>
    </p:spTree>
    <p:extLst>
      <p:ext uri="{BB962C8B-B14F-4D97-AF65-F5344CB8AC3E}">
        <p14:creationId xmlns:p14="http://schemas.microsoft.com/office/powerpoint/2010/main" val="198581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B4FF-4D9C-4166-8350-7B646EE5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C673B40-F414-4A28-9A4F-FEF0BB76D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35" y="2647990"/>
            <a:ext cx="7963590" cy="275105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A590E-892F-44CB-B087-196CF6B9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AE39C-0FC9-4809-AE44-537A13356CBA}"/>
              </a:ext>
            </a:extLst>
          </p:cNvPr>
          <p:cNvSpPr txBox="1"/>
          <p:nvPr/>
        </p:nvSpPr>
        <p:spPr>
          <a:xfrm>
            <a:off x="4961550" y="5268243"/>
            <a:ext cx="520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http://www2.ic.uff.br/~aconci/gabor.pdf</a:t>
            </a:r>
          </a:p>
        </p:txBody>
      </p:sp>
    </p:spTree>
    <p:extLst>
      <p:ext uri="{BB962C8B-B14F-4D97-AF65-F5344CB8AC3E}">
        <p14:creationId xmlns:p14="http://schemas.microsoft.com/office/powerpoint/2010/main" val="326373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63E2-E751-4392-ACC8-DAB8B4C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6E1F49E-6BF9-4C28-B7A2-91B1A513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61" y="2174692"/>
            <a:ext cx="8733277" cy="2179509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FE1919-2C19-4B33-92C2-550586B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667EF8-F1DC-43C3-BB72-9F9E8FD12864}"/>
              </a:ext>
            </a:extLst>
          </p:cNvPr>
          <p:cNvSpPr txBox="1"/>
          <p:nvPr/>
        </p:nvSpPr>
        <p:spPr>
          <a:xfrm>
            <a:off x="4779885" y="4354201"/>
            <a:ext cx="520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http://www2.ic.uff.br/~aconci/gabor.pdf</a:t>
            </a:r>
          </a:p>
        </p:txBody>
      </p:sp>
    </p:spTree>
    <p:extLst>
      <p:ext uri="{BB962C8B-B14F-4D97-AF65-F5344CB8AC3E}">
        <p14:creationId xmlns:p14="http://schemas.microsoft.com/office/powerpoint/2010/main" val="165931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917BED-59E3-47F4-AE7B-5CE3FE53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99" y="837128"/>
            <a:ext cx="6904802" cy="5183744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58498-78E8-446B-A50B-31F57601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18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E6957-BF13-4C1B-BC60-E20B9B8BA829}"/>
              </a:ext>
            </a:extLst>
          </p:cNvPr>
          <p:cNvSpPr txBox="1"/>
          <p:nvPr/>
        </p:nvSpPr>
        <p:spPr>
          <a:xfrm>
            <a:off x="4842029" y="5759262"/>
            <a:ext cx="520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http://www2.ic.uff.br/~aconci/gabor.pdf</a:t>
            </a:r>
          </a:p>
        </p:txBody>
      </p:sp>
    </p:spTree>
    <p:extLst>
      <p:ext uri="{BB962C8B-B14F-4D97-AF65-F5344CB8AC3E}">
        <p14:creationId xmlns:p14="http://schemas.microsoft.com/office/powerpoint/2010/main" val="143440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044DF-8002-4C24-BF46-B12B5D95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pt-BR" sz="320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13CE7-6C78-4E7D-92E7-62C4CFF7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JUNIOR, LLO. </a:t>
            </a:r>
            <a:r>
              <a:rPr lang="pt-BR" sz="2000" b="1" dirty="0"/>
              <a:t>Filtros compostos e adaptativos:</a:t>
            </a:r>
            <a:r>
              <a:rPr lang="pt-BR" sz="2000" dirty="0"/>
              <a:t> o filtro de Gaussiano, Laplaciano do Gaussiano e de Gabor (Harmônico-Gaussiano). Instituto de Computação, Universidade Federal Fluminense.</a:t>
            </a:r>
          </a:p>
          <a:p>
            <a:pPr marL="0" indent="0">
              <a:buNone/>
            </a:pPr>
            <a:r>
              <a:rPr lang="pt-BR" sz="2000" dirty="0"/>
              <a:t>NISHIDA, SM. </a:t>
            </a:r>
            <a:r>
              <a:rPr lang="pt-BR" sz="2000" b="1" dirty="0"/>
              <a:t>Sentido da Visão</a:t>
            </a:r>
            <a:r>
              <a:rPr lang="pt-BR" sz="2000" dirty="0"/>
              <a:t>. Departamento de Fisiologia, IB Unesp-Botucatu, 2012.</a:t>
            </a:r>
          </a:p>
          <a:p>
            <a:pPr marL="0" indent="0">
              <a:buNone/>
            </a:pPr>
            <a:r>
              <a:rPr lang="pt-BR" sz="2000" dirty="0"/>
              <a:t>BATISTA, J. </a:t>
            </a:r>
            <a:r>
              <a:rPr lang="pt-BR" sz="2000" b="1" dirty="0"/>
              <a:t>Filtros de Gabor: </a:t>
            </a:r>
            <a:r>
              <a:rPr lang="pt-BR" sz="2000" dirty="0"/>
              <a:t>Extração da textura. Instituto de Ciências Matemáticas e de Computação. Universidade de São Paulo, 2016. 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C70F06-169B-4BF5-9AD2-8252D217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8B5C-D2A9-4346-A542-CA6D70F8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D60EF-2896-484F-8EF5-1EE54241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Inspiração</a:t>
            </a:r>
          </a:p>
          <a:p>
            <a:pPr lvl="1"/>
            <a:r>
              <a:rPr lang="pt-BR" dirty="0"/>
              <a:t>Sistema Visual</a:t>
            </a:r>
          </a:p>
          <a:p>
            <a:pPr lvl="1"/>
            <a:r>
              <a:rPr lang="pt-BR" dirty="0"/>
              <a:t>Campos Receptivos</a:t>
            </a:r>
          </a:p>
          <a:p>
            <a:pPr lvl="1"/>
            <a:r>
              <a:rPr lang="pt-BR" dirty="0"/>
              <a:t>Detecção de Contornos</a:t>
            </a:r>
          </a:p>
          <a:p>
            <a:r>
              <a:rPr lang="pt-BR" dirty="0"/>
              <a:t>Teoria</a:t>
            </a:r>
          </a:p>
          <a:p>
            <a:pPr lvl="1"/>
            <a:r>
              <a:rPr lang="pt-BR" dirty="0"/>
              <a:t>Filtro composto</a:t>
            </a:r>
          </a:p>
          <a:p>
            <a:pPr lvl="1"/>
            <a:r>
              <a:rPr lang="pt-BR" dirty="0"/>
              <a:t>Função de Gabor</a:t>
            </a:r>
          </a:p>
          <a:p>
            <a:r>
              <a:rPr lang="pt-BR" dirty="0"/>
              <a:t>Aplicações</a:t>
            </a:r>
          </a:p>
          <a:p>
            <a:pPr lvl="1"/>
            <a:r>
              <a:rPr lang="pt-BR" dirty="0"/>
              <a:t>Descritor de textura</a:t>
            </a:r>
          </a:p>
          <a:p>
            <a:pPr lvl="1"/>
            <a:r>
              <a:rPr lang="pt-BR" dirty="0"/>
              <a:t>Melhoria de imagens que se assemelham a senoidais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3F07B4-DBE3-4BC0-B037-2C0BE4AE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4168-2FFC-4A9A-AD90-79E14688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Inspiração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74468-C99E-4CA8-9925-6CCF19AF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8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Sistema visual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Retina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/>
              <a:t>Nervo óptico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AFF3F13-DB99-4E56-B2FC-0F90983F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3001105"/>
            <a:ext cx="5582291" cy="29297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557481-C05D-4D89-BCEF-2E822EE4F8DC}"/>
              </a:ext>
            </a:extLst>
          </p:cNvPr>
          <p:cNvSpPr txBox="1"/>
          <p:nvPr/>
        </p:nvSpPr>
        <p:spPr>
          <a:xfrm>
            <a:off x="3876582" y="6169194"/>
            <a:ext cx="4438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http://www.cmsatisloh.com.br/entendendo-a-visao-a-retina/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568E-2C65-4C58-901A-884F9D22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0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6B30-D23F-499B-B97E-0C3A9F6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Receptivos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BC36BC5-ECA7-43B4-A53C-2C0D478E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4</a:t>
            </a:fld>
            <a:endParaRPr lang="pt-BR"/>
          </a:p>
        </p:txBody>
      </p:sp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A4774AF2-AE9F-41AE-8C13-8A0FD412D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33" y="1428785"/>
            <a:ext cx="4117948" cy="4590282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8D72E0-F83E-42E7-8A07-DF42635520F3}"/>
              </a:ext>
            </a:extLst>
          </p:cNvPr>
          <p:cNvSpPr txBox="1"/>
          <p:nvPr/>
        </p:nvSpPr>
        <p:spPr>
          <a:xfrm>
            <a:off x="6409772" y="5787599"/>
            <a:ext cx="339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http://www.ibb.unesp.br/Home/Departamentos/Fisiologia/Neuro/08.sentido_visao.pdf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6120B6-F7B0-4E7B-96A8-5B60EE435D46}"/>
              </a:ext>
            </a:extLst>
          </p:cNvPr>
          <p:cNvSpPr txBox="1"/>
          <p:nvPr/>
        </p:nvSpPr>
        <p:spPr>
          <a:xfrm>
            <a:off x="838200" y="1611278"/>
            <a:ext cx="602793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Formato elíptico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Organização centro-periferia</a:t>
            </a:r>
          </a:p>
        </p:txBody>
      </p:sp>
    </p:spTree>
    <p:extLst>
      <p:ext uri="{BB962C8B-B14F-4D97-AF65-F5344CB8AC3E}">
        <p14:creationId xmlns:p14="http://schemas.microsoft.com/office/powerpoint/2010/main" val="18834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E0A2B-E908-4298-B9F7-3B83963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Receptivos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C6332-C3C5-4165-83F4-9017B462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5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4CBC974-4D4E-4B43-81D9-7F1CC451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00" y="1782622"/>
            <a:ext cx="6385968" cy="423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Modulação da frequência de PA </a:t>
            </a:r>
          </a:p>
          <a:p>
            <a:pPr algn="just"/>
            <a:r>
              <a:rPr lang="pt-BR" sz="2400" b="1" dirty="0"/>
              <a:t>Centro ON</a:t>
            </a:r>
            <a:r>
              <a:rPr lang="pt-BR" sz="2400" dirty="0"/>
              <a:t>: Frequência máxima de PA quando só o seu centro está totalmente iluminado e mínima quando está escuro. </a:t>
            </a:r>
          </a:p>
          <a:p>
            <a:pPr algn="just"/>
            <a:r>
              <a:rPr lang="pt-BR" sz="2400" b="1" dirty="0"/>
              <a:t>Centro OFF</a:t>
            </a:r>
            <a:r>
              <a:rPr lang="pt-BR" sz="2400" dirty="0"/>
              <a:t>: Frequência máxima de PA quando só o seu centro está totalmente escuro e mínima quando está iluminado. Se a periferia é iluminada, a frequência do PA cai.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A70CD72C-8C30-483D-86A7-8A39DF8D1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6" y="1622823"/>
            <a:ext cx="4975653" cy="45572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2B7773-8056-4D05-9324-952CA5CF73D5}"/>
              </a:ext>
            </a:extLst>
          </p:cNvPr>
          <p:cNvSpPr txBox="1"/>
          <p:nvPr/>
        </p:nvSpPr>
        <p:spPr>
          <a:xfrm>
            <a:off x="1376133" y="5980065"/>
            <a:ext cx="339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http://www.ibb.unesp.br/Home/Departamentos/Fisiologia/Neuro/08.sentido_visao.pdf</a:t>
            </a:r>
          </a:p>
        </p:txBody>
      </p:sp>
    </p:spTree>
    <p:extLst>
      <p:ext uri="{BB962C8B-B14F-4D97-AF65-F5344CB8AC3E}">
        <p14:creationId xmlns:p14="http://schemas.microsoft.com/office/powerpoint/2010/main" val="329948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4D34E-ABFA-4B3B-9353-CA84D9C2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Contornos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F46153-A5F6-4829-8455-4FE7F84BA298}"/>
              </a:ext>
            </a:extLst>
          </p:cNvPr>
          <p:cNvSpPr txBox="1"/>
          <p:nvPr/>
        </p:nvSpPr>
        <p:spPr>
          <a:xfrm>
            <a:off x="3687251" y="6492875"/>
            <a:ext cx="545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http://www.ibb.unesp.br/Home/Departamentos/Fisiologia/Neuro/08.sentido_visao.pdf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C96B4613-0218-482B-BE1B-8A489671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4" y="2231136"/>
            <a:ext cx="7884451" cy="2395728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E12FE73-DED9-48F7-8A3D-524A2584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6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3D31B-D5DC-455F-B6C1-8DF1052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492D9-CED3-49D0-96A2-B2E2F77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Inspiração no sistema visual</a:t>
            </a:r>
          </a:p>
          <a:p>
            <a:r>
              <a:rPr lang="pt-BR" dirty="0"/>
              <a:t>Filtro composto</a:t>
            </a:r>
          </a:p>
          <a:p>
            <a:pPr lvl="1"/>
            <a:r>
              <a:rPr lang="pt-BR" dirty="0"/>
              <a:t>Componente Gaussiana</a:t>
            </a:r>
          </a:p>
          <a:p>
            <a:pPr lvl="1"/>
            <a:r>
              <a:rPr lang="pt-BR" dirty="0"/>
              <a:t>Componente Senoidal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2E0769-C968-4989-8139-AF193CC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7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60F8-EA1C-4CA9-837A-BBD1E09F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" y="621941"/>
            <a:ext cx="10515600" cy="1325563"/>
          </a:xfrm>
        </p:spPr>
        <p:txBody>
          <a:bodyPr/>
          <a:lstStyle/>
          <a:p>
            <a:r>
              <a:rPr lang="pt-BR" dirty="0"/>
              <a:t>Função de Gabor 2D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418EDD-1132-406B-A131-ABC7C57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4ECA64-099F-403E-92A5-8F3FD85C5DE9}"/>
                  </a:ext>
                </a:extLst>
              </p:cNvPr>
              <p:cNvSpPr txBox="1"/>
              <p:nvPr/>
            </p:nvSpPr>
            <p:spPr>
              <a:xfrm>
                <a:off x="1608338" y="2335967"/>
                <a:ext cx="8975324" cy="745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𝜋𝜎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((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pt-BR" sz="2400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pt-BR" sz="2400" b="0" i="1" baseline="-25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400" i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4ECA64-099F-403E-92A5-8F3FD85C5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38" y="2335967"/>
                <a:ext cx="8975324" cy="745012"/>
              </a:xfrm>
              <a:prstGeom prst="rect">
                <a:avLst/>
              </a:prstGeom>
              <a:blipFill>
                <a:blip r:embed="rId2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65B5274-C364-4EAF-A979-8251680786A3}"/>
              </a:ext>
            </a:extLst>
          </p:cNvPr>
          <p:cNvSpPr txBox="1"/>
          <p:nvPr/>
        </p:nvSpPr>
        <p:spPr>
          <a:xfrm>
            <a:off x="1962150" y="3920489"/>
            <a:ext cx="862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Onde: </a:t>
            </a:r>
          </a:p>
          <a:p>
            <a:r>
              <a:rPr lang="pt-BR" dirty="0"/>
              <a:t>σ é o desvio padrão</a:t>
            </a:r>
          </a:p>
          <a:p>
            <a:r>
              <a:rPr lang="el-GR" dirty="0"/>
              <a:t>θ</a:t>
            </a:r>
            <a:r>
              <a:rPr lang="pt-BR" dirty="0"/>
              <a:t> é a direção</a:t>
            </a:r>
          </a:p>
          <a:p>
            <a:r>
              <a:rPr lang="el-GR" dirty="0"/>
              <a:t>ω</a:t>
            </a:r>
            <a:r>
              <a:rPr lang="pt-BR" dirty="0"/>
              <a:t> é a frequência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3C6F2D-ECA3-485F-8048-DEF476E8D55D}"/>
              </a:ext>
            </a:extLst>
          </p:cNvPr>
          <p:cNvSpPr/>
          <p:nvPr/>
        </p:nvSpPr>
        <p:spPr>
          <a:xfrm>
            <a:off x="1962150" y="2141735"/>
            <a:ext cx="8353425" cy="11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3B0474-8937-4E38-9773-FA669F597C12}"/>
              </a:ext>
            </a:extLst>
          </p:cNvPr>
          <p:cNvSpPr/>
          <p:nvPr/>
        </p:nvSpPr>
        <p:spPr>
          <a:xfrm>
            <a:off x="1962150" y="3845975"/>
            <a:ext cx="2019300" cy="1349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C39A695-DF9F-4A5F-B47D-2A69409D0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714866"/>
            <a:ext cx="8334375" cy="542826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D68BFB-8DDF-4FDD-989E-6341C629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263-A735-4D10-BB78-9629931F1F8D}" type="slidenum">
              <a:rPr lang="pt-BR" smtClean="0"/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347731-E216-4842-8C2C-A909A81995F5}"/>
              </a:ext>
            </a:extLst>
          </p:cNvPr>
          <p:cNvSpPr txBox="1"/>
          <p:nvPr/>
        </p:nvSpPr>
        <p:spPr>
          <a:xfrm>
            <a:off x="2077469" y="6110129"/>
            <a:ext cx="6010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http://www.ibb.unesp.br/Home/Departamentos/Fisiologia/Neuro/08.sentido_visao.pdf</a:t>
            </a:r>
          </a:p>
        </p:txBody>
      </p:sp>
    </p:spTree>
    <p:extLst>
      <p:ext uri="{BB962C8B-B14F-4D97-AF65-F5344CB8AC3E}">
        <p14:creationId xmlns:p14="http://schemas.microsoft.com/office/powerpoint/2010/main" val="103547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do Office</vt:lpstr>
      <vt:lpstr>Filtros de Gabor</vt:lpstr>
      <vt:lpstr>Sumário</vt:lpstr>
      <vt:lpstr>Inspiração</vt:lpstr>
      <vt:lpstr>Campos Receptivos</vt:lpstr>
      <vt:lpstr>Campos Receptivos</vt:lpstr>
      <vt:lpstr>Detecção de Contornos</vt:lpstr>
      <vt:lpstr>Teoria</vt:lpstr>
      <vt:lpstr>Função de Gabor 2D </vt:lpstr>
      <vt:lpstr>Apresentação do PowerPoint</vt:lpstr>
      <vt:lpstr>Aplicações</vt:lpstr>
      <vt:lpstr>Apresentação do PowerPoint</vt:lpstr>
      <vt:lpstr>Banco de filtros de Gabor</vt:lpstr>
      <vt:lpstr>Matrizes de resposta</vt:lpstr>
      <vt:lpstr>Extração de descritores</vt:lpstr>
      <vt:lpstr>Aplicações</vt:lpstr>
      <vt:lpstr>Aplicações</vt:lpstr>
      <vt:lpstr>Aplicações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de Gabor</dc:title>
  <dc:creator>Beatriz Agnese</dc:creator>
  <cp:lastModifiedBy>Beatriz Agnese</cp:lastModifiedBy>
  <cp:revision>16</cp:revision>
  <dcterms:created xsi:type="dcterms:W3CDTF">2018-09-30T18:23:12Z</dcterms:created>
  <dcterms:modified xsi:type="dcterms:W3CDTF">2018-10-01T04:28:26Z</dcterms:modified>
</cp:coreProperties>
</file>