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3dd0e4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3dd0e4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O CQRS(Command Query Responsibility Segregation) tem como origem o CQS(Command Query Separation), um princípio elaborado por Bertrand Meyer durante o desenvolvimento da linguagem de programação Eiffel.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Bertrand afirma que "fazer uma pergunta não deve alterar a sua resposta", sendo essa a ideia herdada para o CQRS.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3dd0e4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3dd0e4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3dd0e4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3dd0e4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devBoost - CQRS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</a:rPr>
              <a:t>O que é este Padrão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CQRS(Command Query Responsibility Segregation)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Aborda sobre separar responsabilidade de escrita e leitura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 pattern (padrão arquitetural) dá ênfase a critérios de concorrência no processamento (filas e chamadas assíncronas) de regras de negócios e não apenas no modelo tradicional de desenvolvimento de  camadas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</a:rPr>
              <a:t>Porque Utilizá-lo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9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gerenciamento para recursos de sistemas escaláveis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há alta concorrência de banco de dados, muitas vezes este se torna o “gargalo”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padrão consiste em replicar os dados para uma base não relacional para permitir leitura mais eficaz (Query Stack)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na base relacional, as demais operações (insert, update, delete), chamadas de Command Stack,  seriam realizadas de forma assíncrona e em fila com o objetivo de evitar locks da base de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000000"/>
                </a:solidFill>
              </a:rPr>
              <a:t>Quais os benefícios em relação aos outros.</a:t>
            </a:r>
            <a:endParaRPr b="1"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gerenciamento da concorrência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Comandos assíncronos processados em fila que diminuem o tempo de espera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consultas de Query Stack não afetam o desempenho do Command Stack 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vice-versa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Escalonamento da Query Stack e Command 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