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5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52" y="-4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worldclim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0B5F35-AD8D-4B9B-B2C9-492CDEA529D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23AEE270-B4A9-4C27-B463-80D635B43F0D}">
      <dgm:prSet phldrT="[Texto]"/>
      <dgm:spPr/>
      <dgm:t>
        <a:bodyPr/>
        <a:lstStyle/>
        <a:p>
          <a:r>
            <a:rPr lang="es-MX" dirty="0"/>
            <a:t>Cartografía Base</a:t>
          </a:r>
        </a:p>
      </dgm:t>
    </dgm:pt>
    <dgm:pt modelId="{BCE69D17-AEC0-49C9-A8C0-9D48E367D65B}" type="parTrans" cxnId="{DCFBB8B5-722E-4341-863E-5CCDB0A66364}">
      <dgm:prSet/>
      <dgm:spPr/>
      <dgm:t>
        <a:bodyPr/>
        <a:lstStyle/>
        <a:p>
          <a:endParaRPr lang="es-MX"/>
        </a:p>
      </dgm:t>
    </dgm:pt>
    <dgm:pt modelId="{E1BDA706-9785-48CA-B7BB-D76101FC3164}" type="sibTrans" cxnId="{DCFBB8B5-722E-4341-863E-5CCDB0A66364}">
      <dgm:prSet/>
      <dgm:spPr/>
      <dgm:t>
        <a:bodyPr/>
        <a:lstStyle/>
        <a:p>
          <a:endParaRPr lang="es-MX"/>
        </a:p>
      </dgm:t>
    </dgm:pt>
    <dgm:pt modelId="{32E0C1C5-020B-438C-BA44-9C67836B5E04}">
      <dgm:prSet phldrT="[Texto]"/>
      <dgm:spPr/>
      <dgm:t>
        <a:bodyPr/>
        <a:lstStyle/>
        <a:p>
          <a:r>
            <a:rPr lang="es-MX" dirty="0"/>
            <a:t>Límites Administrativos</a:t>
          </a:r>
        </a:p>
      </dgm:t>
    </dgm:pt>
    <dgm:pt modelId="{58857C86-1B82-4B94-B88F-88A40E4CDF13}" type="parTrans" cxnId="{0DFB5E75-404A-44B7-8DE7-9947FB3A224F}">
      <dgm:prSet/>
      <dgm:spPr/>
      <dgm:t>
        <a:bodyPr/>
        <a:lstStyle/>
        <a:p>
          <a:endParaRPr lang="es-MX"/>
        </a:p>
      </dgm:t>
    </dgm:pt>
    <dgm:pt modelId="{A1A0920C-C3F1-402E-A33B-5836B2757BF1}" type="sibTrans" cxnId="{0DFB5E75-404A-44B7-8DE7-9947FB3A224F}">
      <dgm:prSet/>
      <dgm:spPr/>
      <dgm:t>
        <a:bodyPr/>
        <a:lstStyle/>
        <a:p>
          <a:endParaRPr lang="es-MX"/>
        </a:p>
      </dgm:t>
    </dgm:pt>
    <dgm:pt modelId="{973A6149-EAFF-40DB-9803-3300D34D127E}">
      <dgm:prSet phldrT="[Texto]"/>
      <dgm:spPr/>
      <dgm:t>
        <a:bodyPr/>
        <a:lstStyle/>
        <a:p>
          <a:r>
            <a:rPr lang="es-MX" dirty="0"/>
            <a:t>Cobertura forestal</a:t>
          </a:r>
        </a:p>
      </dgm:t>
    </dgm:pt>
    <dgm:pt modelId="{58312171-AEAE-4399-98B2-22D75EC5CF37}" type="parTrans" cxnId="{C1D309A0-63D6-41F7-9F6C-D2ECA414B76C}">
      <dgm:prSet/>
      <dgm:spPr/>
      <dgm:t>
        <a:bodyPr/>
        <a:lstStyle/>
        <a:p>
          <a:endParaRPr lang="es-MX"/>
        </a:p>
      </dgm:t>
    </dgm:pt>
    <dgm:pt modelId="{17EF5ACB-4FAA-48B0-A13A-AB7CA2714AB4}" type="sibTrans" cxnId="{C1D309A0-63D6-41F7-9F6C-D2ECA414B76C}">
      <dgm:prSet/>
      <dgm:spPr/>
      <dgm:t>
        <a:bodyPr/>
        <a:lstStyle/>
        <a:p>
          <a:endParaRPr lang="es-MX"/>
        </a:p>
      </dgm:t>
    </dgm:pt>
    <dgm:pt modelId="{0BA8C614-B0F0-41F3-93DC-AD0824143DF9}">
      <dgm:prSet/>
      <dgm:spPr/>
      <dgm:t>
        <a:bodyPr/>
        <a:lstStyle/>
        <a:p>
          <a:r>
            <a:rPr lang="es-MX" dirty="0"/>
            <a:t>Área de estudio</a:t>
          </a:r>
        </a:p>
      </dgm:t>
    </dgm:pt>
    <dgm:pt modelId="{81ED17B8-B164-4EB5-A8DD-E54858D50471}" type="parTrans" cxnId="{BAC0A9A1-8E2B-4869-A35A-B84CEE586ED0}">
      <dgm:prSet/>
      <dgm:spPr/>
      <dgm:t>
        <a:bodyPr/>
        <a:lstStyle/>
        <a:p>
          <a:endParaRPr lang="es-MX"/>
        </a:p>
      </dgm:t>
    </dgm:pt>
    <dgm:pt modelId="{E41CAAA4-443E-4042-9E9A-B312B9CF0167}" type="sibTrans" cxnId="{BAC0A9A1-8E2B-4869-A35A-B84CEE586ED0}">
      <dgm:prSet/>
      <dgm:spPr/>
      <dgm:t>
        <a:bodyPr/>
        <a:lstStyle/>
        <a:p>
          <a:endParaRPr lang="es-MX"/>
        </a:p>
      </dgm:t>
    </dgm:pt>
    <dgm:pt modelId="{664C81B1-5D69-442D-A712-E05A4E22D140}">
      <dgm:prSet phldrT="[Texto]"/>
      <dgm:spPr/>
      <dgm:t>
        <a:bodyPr/>
        <a:lstStyle/>
        <a:p>
          <a:r>
            <a:rPr lang="es-MX" dirty="0"/>
            <a:t>Precipitación</a:t>
          </a:r>
        </a:p>
      </dgm:t>
    </dgm:pt>
    <dgm:pt modelId="{7CBEF40C-D672-4FCC-A953-6990D0691CA5}" type="parTrans" cxnId="{3249BAB0-7264-4698-AB09-5E118CC9ABA2}">
      <dgm:prSet/>
      <dgm:spPr/>
      <dgm:t>
        <a:bodyPr/>
        <a:lstStyle/>
        <a:p>
          <a:endParaRPr lang="es-MX"/>
        </a:p>
      </dgm:t>
    </dgm:pt>
    <dgm:pt modelId="{8C695CA7-2FE8-469A-9DBA-4482F2022472}" type="sibTrans" cxnId="{3249BAB0-7264-4698-AB09-5E118CC9ABA2}">
      <dgm:prSet/>
      <dgm:spPr/>
      <dgm:t>
        <a:bodyPr/>
        <a:lstStyle/>
        <a:p>
          <a:endParaRPr lang="es-MX"/>
        </a:p>
      </dgm:t>
    </dgm:pt>
    <dgm:pt modelId="{E602E53D-B378-4E1B-8F2E-4466DE2407CB}">
      <dgm:prSet/>
      <dgm:spPr/>
      <dgm:t>
        <a:bodyPr/>
        <a:lstStyle/>
        <a:p>
          <a:r>
            <a:rPr lang="es-MX" dirty="0"/>
            <a:t>Cobertura</a:t>
          </a:r>
        </a:p>
      </dgm:t>
    </dgm:pt>
    <dgm:pt modelId="{A615A451-9AED-4A37-A5C8-DF064E614DC7}" type="parTrans" cxnId="{7BD52058-F410-4F80-9F38-65BDECE04955}">
      <dgm:prSet/>
      <dgm:spPr/>
      <dgm:t>
        <a:bodyPr/>
        <a:lstStyle/>
        <a:p>
          <a:endParaRPr lang="es-MX"/>
        </a:p>
      </dgm:t>
    </dgm:pt>
    <dgm:pt modelId="{BF5B0DE2-AF67-445F-9838-F051FB97CE3B}" type="sibTrans" cxnId="{7BD52058-F410-4F80-9F38-65BDECE04955}">
      <dgm:prSet/>
      <dgm:spPr/>
      <dgm:t>
        <a:bodyPr/>
        <a:lstStyle/>
        <a:p>
          <a:endParaRPr lang="es-MX"/>
        </a:p>
      </dgm:t>
    </dgm:pt>
    <dgm:pt modelId="{CBC4CB21-6716-4D8C-82C8-37235C39062F}">
      <dgm:prSet phldrT="[Texto]"/>
      <dgm:spPr/>
      <dgm:t>
        <a:bodyPr/>
        <a:lstStyle/>
        <a:p>
          <a:r>
            <a:rPr lang="es-MX" dirty="0"/>
            <a:t>Áreas Protegidas</a:t>
          </a:r>
        </a:p>
      </dgm:t>
    </dgm:pt>
    <dgm:pt modelId="{A6758534-CDD8-49F6-9FD1-6A8EFFB17E2A}" type="parTrans" cxnId="{6C1ED8AC-008D-4A7A-A1C9-723AA84A5CA6}">
      <dgm:prSet/>
      <dgm:spPr/>
      <dgm:t>
        <a:bodyPr/>
        <a:lstStyle/>
        <a:p>
          <a:endParaRPr lang="es-MX"/>
        </a:p>
      </dgm:t>
    </dgm:pt>
    <dgm:pt modelId="{B50FF216-639D-4D7D-8D0A-F3E65EFD02F8}" type="sibTrans" cxnId="{6C1ED8AC-008D-4A7A-A1C9-723AA84A5CA6}">
      <dgm:prSet/>
      <dgm:spPr/>
      <dgm:t>
        <a:bodyPr/>
        <a:lstStyle/>
        <a:p>
          <a:endParaRPr lang="es-MX"/>
        </a:p>
      </dgm:t>
    </dgm:pt>
    <dgm:pt modelId="{6F5D3143-4706-44B7-B153-AB1B69E8CB53}">
      <dgm:prSet phldrT="[Texto]"/>
      <dgm:spPr/>
      <dgm:t>
        <a:bodyPr/>
        <a:lstStyle/>
        <a:p>
          <a:r>
            <a:rPr lang="es-MX" dirty="0"/>
            <a:t>NDVI</a:t>
          </a:r>
        </a:p>
      </dgm:t>
    </dgm:pt>
    <dgm:pt modelId="{A66DD60B-D1BB-4F49-B642-9E747168DA9F}" type="parTrans" cxnId="{2CDA2745-4135-4552-93D4-1050FF169A5F}">
      <dgm:prSet/>
      <dgm:spPr/>
      <dgm:t>
        <a:bodyPr/>
        <a:lstStyle/>
        <a:p>
          <a:endParaRPr lang="es-MX"/>
        </a:p>
      </dgm:t>
    </dgm:pt>
    <dgm:pt modelId="{4ADFAD63-422A-4DF5-8A84-5A7BE4864712}" type="sibTrans" cxnId="{2CDA2745-4135-4552-93D4-1050FF169A5F}">
      <dgm:prSet/>
      <dgm:spPr/>
      <dgm:t>
        <a:bodyPr/>
        <a:lstStyle/>
        <a:p>
          <a:endParaRPr lang="es-MX"/>
        </a:p>
      </dgm:t>
    </dgm:pt>
    <dgm:pt modelId="{143D6B75-9470-4093-A153-53CE901953D3}">
      <dgm:prSet/>
      <dgm:spPr/>
      <dgm:t>
        <a:bodyPr/>
        <a:lstStyle/>
        <a:p>
          <a:r>
            <a:rPr lang="es-MX" dirty="0"/>
            <a:t>Topografía </a:t>
          </a:r>
        </a:p>
      </dgm:t>
    </dgm:pt>
    <dgm:pt modelId="{C47CEE01-3997-4566-89EE-A2BA2EC85516}" type="parTrans" cxnId="{C4E41E13-1C8C-4F47-8E8A-BEC6C0A42BA9}">
      <dgm:prSet/>
      <dgm:spPr/>
      <dgm:t>
        <a:bodyPr/>
        <a:lstStyle/>
        <a:p>
          <a:endParaRPr lang="es-MX"/>
        </a:p>
      </dgm:t>
    </dgm:pt>
    <dgm:pt modelId="{34997AC3-1581-4725-90F1-34979BE3D9FB}" type="sibTrans" cxnId="{C4E41E13-1C8C-4F47-8E8A-BEC6C0A42BA9}">
      <dgm:prSet/>
      <dgm:spPr/>
      <dgm:t>
        <a:bodyPr/>
        <a:lstStyle/>
        <a:p>
          <a:endParaRPr lang="es-MX"/>
        </a:p>
      </dgm:t>
    </dgm:pt>
    <dgm:pt modelId="{9BF8B0F1-6BF6-4722-A46E-692B21D2A994}">
      <dgm:prSet/>
      <dgm:spPr/>
      <dgm:t>
        <a:bodyPr/>
        <a:lstStyle/>
        <a:p>
          <a:r>
            <a:rPr lang="es-MX" dirty="0"/>
            <a:t>Elevación</a:t>
          </a:r>
        </a:p>
      </dgm:t>
    </dgm:pt>
    <dgm:pt modelId="{42BB1635-24AA-415B-8D27-3CB75074EDA9}" type="parTrans" cxnId="{B5BB33AC-8E38-465D-9BAA-6CC765A3149C}">
      <dgm:prSet/>
      <dgm:spPr/>
      <dgm:t>
        <a:bodyPr/>
        <a:lstStyle/>
        <a:p>
          <a:endParaRPr lang="es-MX"/>
        </a:p>
      </dgm:t>
    </dgm:pt>
    <dgm:pt modelId="{68FBD8F6-D430-49B7-8CC2-84D63C79B42A}" type="sibTrans" cxnId="{B5BB33AC-8E38-465D-9BAA-6CC765A3149C}">
      <dgm:prSet/>
      <dgm:spPr/>
      <dgm:t>
        <a:bodyPr/>
        <a:lstStyle/>
        <a:p>
          <a:endParaRPr lang="es-MX"/>
        </a:p>
      </dgm:t>
    </dgm:pt>
    <dgm:pt modelId="{B94144C9-A211-4D31-93C3-282B63494B3F}">
      <dgm:prSet/>
      <dgm:spPr/>
      <dgm:t>
        <a:bodyPr/>
        <a:lstStyle/>
        <a:p>
          <a:r>
            <a:rPr lang="es-MX" dirty="0"/>
            <a:t>Clima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0B590B0E-A097-48A1-AD9B-DCC0C615F30A}" type="parTrans" cxnId="{3D1B86C6-AA94-4179-A19E-B8B5EB873012}">
      <dgm:prSet/>
      <dgm:spPr/>
      <dgm:t>
        <a:bodyPr/>
        <a:lstStyle/>
        <a:p>
          <a:endParaRPr lang="es-MX"/>
        </a:p>
      </dgm:t>
    </dgm:pt>
    <dgm:pt modelId="{17411F0A-7CB8-45D3-8F21-48B5A73D5594}" type="sibTrans" cxnId="{3D1B86C6-AA94-4179-A19E-B8B5EB873012}">
      <dgm:prSet/>
      <dgm:spPr/>
      <dgm:t>
        <a:bodyPr/>
        <a:lstStyle/>
        <a:p>
          <a:endParaRPr lang="es-MX"/>
        </a:p>
      </dgm:t>
    </dgm:pt>
    <dgm:pt modelId="{C0761D23-2790-4917-83EA-CFD051A0899E}">
      <dgm:prSet phldrT="[Texto]"/>
      <dgm:spPr/>
      <dgm:t>
        <a:bodyPr/>
        <a:lstStyle/>
        <a:p>
          <a:r>
            <a:rPr lang="es-MX" dirty="0"/>
            <a:t>Temperatura</a:t>
          </a:r>
        </a:p>
      </dgm:t>
    </dgm:pt>
    <dgm:pt modelId="{957D519C-6676-49E3-8D3E-29E66E64171E}" type="parTrans" cxnId="{BE33DA39-1150-4610-83CF-2FFFF9ED7806}">
      <dgm:prSet/>
      <dgm:spPr/>
      <dgm:t>
        <a:bodyPr/>
        <a:lstStyle/>
        <a:p>
          <a:endParaRPr lang="es-MX"/>
        </a:p>
      </dgm:t>
    </dgm:pt>
    <dgm:pt modelId="{07739D78-E5F2-4D15-A6C7-9DC06E005C08}" type="sibTrans" cxnId="{BE33DA39-1150-4610-83CF-2FFFF9ED7806}">
      <dgm:prSet/>
      <dgm:spPr/>
      <dgm:t>
        <a:bodyPr/>
        <a:lstStyle/>
        <a:p>
          <a:endParaRPr lang="es-MX"/>
        </a:p>
      </dgm:t>
    </dgm:pt>
    <dgm:pt modelId="{F3C69682-54B7-402D-9816-8FDD1972BF28}">
      <dgm:prSet phldrT="[Texto]"/>
      <dgm:spPr/>
      <dgm:t>
        <a:bodyPr/>
        <a:lstStyle/>
        <a:p>
          <a:r>
            <a:rPr lang="es-MX" dirty="0" err="1"/>
            <a:t>ETp</a:t>
          </a:r>
          <a:endParaRPr lang="es-MX" dirty="0"/>
        </a:p>
      </dgm:t>
    </dgm:pt>
    <dgm:pt modelId="{19BD6082-3346-4AB8-8E85-FAEF4C4F991B}" type="parTrans" cxnId="{38E0FEF7-0ABE-4CDF-8A0A-D6B588C0B350}">
      <dgm:prSet/>
      <dgm:spPr/>
      <dgm:t>
        <a:bodyPr/>
        <a:lstStyle/>
        <a:p>
          <a:endParaRPr lang="es-MX"/>
        </a:p>
      </dgm:t>
    </dgm:pt>
    <dgm:pt modelId="{41669C4B-E4F3-4F5C-8A3D-2AA18B5E2BEF}" type="sibTrans" cxnId="{38E0FEF7-0ABE-4CDF-8A0A-D6B588C0B350}">
      <dgm:prSet/>
      <dgm:spPr/>
      <dgm:t>
        <a:bodyPr/>
        <a:lstStyle/>
        <a:p>
          <a:endParaRPr lang="es-MX"/>
        </a:p>
      </dgm:t>
    </dgm:pt>
    <dgm:pt modelId="{E2CD9B56-5AC9-4C02-B462-27A3E514D58D}">
      <dgm:prSet/>
      <dgm:spPr/>
      <dgm:t>
        <a:bodyPr/>
        <a:lstStyle/>
        <a:p>
          <a:r>
            <a:rPr lang="es-MX" dirty="0"/>
            <a:t>Textura de Suelo</a:t>
          </a:r>
        </a:p>
      </dgm:t>
    </dgm:pt>
    <dgm:pt modelId="{1F3FF504-FE27-4C16-8CEE-A9C7021C9DA2}" type="parTrans" cxnId="{01FBEE05-4B31-4299-BC68-1CBA15238B34}">
      <dgm:prSet/>
      <dgm:spPr/>
      <dgm:t>
        <a:bodyPr/>
        <a:lstStyle/>
        <a:p>
          <a:endParaRPr lang="es-MX"/>
        </a:p>
      </dgm:t>
    </dgm:pt>
    <dgm:pt modelId="{2F40BE56-2D23-4CDE-9161-A9DD20683DC3}" type="sibTrans" cxnId="{01FBEE05-4B31-4299-BC68-1CBA15238B34}">
      <dgm:prSet/>
      <dgm:spPr/>
      <dgm:t>
        <a:bodyPr/>
        <a:lstStyle/>
        <a:p>
          <a:endParaRPr lang="es-MX"/>
        </a:p>
      </dgm:t>
    </dgm:pt>
    <dgm:pt modelId="{1188F79D-6A06-4ECF-A743-62EE83C18A96}">
      <dgm:prSet/>
      <dgm:spPr/>
      <dgm:t>
        <a:bodyPr/>
        <a:lstStyle/>
        <a:p>
          <a:r>
            <a:rPr lang="es-MX" dirty="0"/>
            <a:t>Suelo</a:t>
          </a:r>
        </a:p>
      </dgm:t>
    </dgm:pt>
    <dgm:pt modelId="{C8A265DE-A37C-41FA-ABC4-031BC5C59719}" type="parTrans" cxnId="{16CB924C-0CF6-44AF-B0C5-161569B2442F}">
      <dgm:prSet/>
      <dgm:spPr/>
      <dgm:t>
        <a:bodyPr/>
        <a:lstStyle/>
        <a:p>
          <a:endParaRPr lang="es-MX"/>
        </a:p>
      </dgm:t>
    </dgm:pt>
    <dgm:pt modelId="{3E07607F-EBF7-4B26-9C4F-FB93B3782804}" type="sibTrans" cxnId="{16CB924C-0CF6-44AF-B0C5-161569B2442F}">
      <dgm:prSet/>
      <dgm:spPr/>
      <dgm:t>
        <a:bodyPr/>
        <a:lstStyle/>
        <a:p>
          <a:endParaRPr lang="es-MX"/>
        </a:p>
      </dgm:t>
    </dgm:pt>
    <dgm:pt modelId="{6A585AD4-C930-4D47-ADA7-B02107818355}" type="pres">
      <dgm:prSet presAssocID="{D50B5F35-AD8D-4B9B-B2C9-492CDEA529D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935113-C587-4E08-94C1-E531656E1315}" type="pres">
      <dgm:prSet presAssocID="{23AEE270-B4A9-4C27-B463-80D635B43F0D}" presName="root1" presStyleCnt="0"/>
      <dgm:spPr/>
    </dgm:pt>
    <dgm:pt modelId="{34EF6ABA-2F74-459F-BD94-CA4E18B67B72}" type="pres">
      <dgm:prSet presAssocID="{23AEE270-B4A9-4C27-B463-80D635B43F0D}" presName="LevelOneTextNode" presStyleLbl="node0" presStyleIdx="0" presStyleCnt="1" custScaleX="133067" custScaleY="123554">
        <dgm:presLayoutVars>
          <dgm:chPref val="3"/>
        </dgm:presLayoutVars>
      </dgm:prSet>
      <dgm:spPr/>
    </dgm:pt>
    <dgm:pt modelId="{B9ED96CB-F15F-4E37-88DF-B85A60FC469A}" type="pres">
      <dgm:prSet presAssocID="{23AEE270-B4A9-4C27-B463-80D635B43F0D}" presName="level2hierChild" presStyleCnt="0"/>
      <dgm:spPr/>
    </dgm:pt>
    <dgm:pt modelId="{0EEC7CB8-B560-4310-A4F1-52CD8CA4D463}" type="pres">
      <dgm:prSet presAssocID="{81ED17B8-B164-4EB5-A8DD-E54858D50471}" presName="conn2-1" presStyleLbl="parChTrans1D2" presStyleIdx="0" presStyleCnt="5"/>
      <dgm:spPr/>
    </dgm:pt>
    <dgm:pt modelId="{AD564056-8CB1-4E19-88F5-D9384E026D3A}" type="pres">
      <dgm:prSet presAssocID="{81ED17B8-B164-4EB5-A8DD-E54858D50471}" presName="connTx" presStyleLbl="parChTrans1D2" presStyleIdx="0" presStyleCnt="5"/>
      <dgm:spPr/>
    </dgm:pt>
    <dgm:pt modelId="{BB54E2FF-FF7B-4B57-8474-B0B30501FDC4}" type="pres">
      <dgm:prSet presAssocID="{0BA8C614-B0F0-41F3-93DC-AD0824143DF9}" presName="root2" presStyleCnt="0"/>
      <dgm:spPr/>
    </dgm:pt>
    <dgm:pt modelId="{C87A4563-55E8-467A-A15B-8EDB5D0A9F1C}" type="pres">
      <dgm:prSet presAssocID="{0BA8C614-B0F0-41F3-93DC-AD0824143DF9}" presName="LevelTwoTextNode" presStyleLbl="node2" presStyleIdx="0" presStyleCnt="5">
        <dgm:presLayoutVars>
          <dgm:chPref val="3"/>
        </dgm:presLayoutVars>
      </dgm:prSet>
      <dgm:spPr/>
    </dgm:pt>
    <dgm:pt modelId="{BE0C36FE-74E0-4E5F-B219-038B4D795048}" type="pres">
      <dgm:prSet presAssocID="{0BA8C614-B0F0-41F3-93DC-AD0824143DF9}" presName="level3hierChild" presStyleCnt="0"/>
      <dgm:spPr/>
    </dgm:pt>
    <dgm:pt modelId="{90A03C1F-1FF9-4214-AD73-E24FF322C829}" type="pres">
      <dgm:prSet presAssocID="{58857C86-1B82-4B94-B88F-88A40E4CDF13}" presName="conn2-1" presStyleLbl="parChTrans1D3" presStyleIdx="0" presStyleCnt="9"/>
      <dgm:spPr/>
    </dgm:pt>
    <dgm:pt modelId="{712B4F80-6CA7-473C-AB4B-0B46B46B3CF5}" type="pres">
      <dgm:prSet presAssocID="{58857C86-1B82-4B94-B88F-88A40E4CDF13}" presName="connTx" presStyleLbl="parChTrans1D3" presStyleIdx="0" presStyleCnt="9"/>
      <dgm:spPr/>
    </dgm:pt>
    <dgm:pt modelId="{B2455AE3-EBEF-4951-AD92-00746B127586}" type="pres">
      <dgm:prSet presAssocID="{32E0C1C5-020B-438C-BA44-9C67836B5E04}" presName="root2" presStyleCnt="0"/>
      <dgm:spPr/>
    </dgm:pt>
    <dgm:pt modelId="{34B3D417-833F-40FA-821E-BFE90CB5014D}" type="pres">
      <dgm:prSet presAssocID="{32E0C1C5-020B-438C-BA44-9C67836B5E04}" presName="LevelTwoTextNode" presStyleLbl="node3" presStyleIdx="0" presStyleCnt="9">
        <dgm:presLayoutVars>
          <dgm:chPref val="3"/>
        </dgm:presLayoutVars>
      </dgm:prSet>
      <dgm:spPr/>
    </dgm:pt>
    <dgm:pt modelId="{901DC9EE-483F-46C2-86CF-B27FF224A202}" type="pres">
      <dgm:prSet presAssocID="{32E0C1C5-020B-438C-BA44-9C67836B5E04}" presName="level3hierChild" presStyleCnt="0"/>
      <dgm:spPr/>
    </dgm:pt>
    <dgm:pt modelId="{A2A5434B-E4B1-4046-B600-A2ADEC63ACCC}" type="pres">
      <dgm:prSet presAssocID="{A615A451-9AED-4A37-A5C8-DF064E614DC7}" presName="conn2-1" presStyleLbl="parChTrans1D2" presStyleIdx="1" presStyleCnt="5"/>
      <dgm:spPr/>
    </dgm:pt>
    <dgm:pt modelId="{0EA1F972-C9F3-4BB6-B4EA-941B63244EB3}" type="pres">
      <dgm:prSet presAssocID="{A615A451-9AED-4A37-A5C8-DF064E614DC7}" presName="connTx" presStyleLbl="parChTrans1D2" presStyleIdx="1" presStyleCnt="5"/>
      <dgm:spPr/>
    </dgm:pt>
    <dgm:pt modelId="{2D9DED9D-3C6B-49BE-BAA8-1D4D590004C8}" type="pres">
      <dgm:prSet presAssocID="{E602E53D-B378-4E1B-8F2E-4466DE2407CB}" presName="root2" presStyleCnt="0"/>
      <dgm:spPr/>
    </dgm:pt>
    <dgm:pt modelId="{331B8B77-1DA9-43B9-8230-FE8E9A0E999B}" type="pres">
      <dgm:prSet presAssocID="{E602E53D-B378-4E1B-8F2E-4466DE2407CB}" presName="LevelTwoTextNode" presStyleLbl="node2" presStyleIdx="1" presStyleCnt="5">
        <dgm:presLayoutVars>
          <dgm:chPref val="3"/>
        </dgm:presLayoutVars>
      </dgm:prSet>
      <dgm:spPr/>
    </dgm:pt>
    <dgm:pt modelId="{6A5B6ACC-1D8A-4E17-B10B-745143D90E02}" type="pres">
      <dgm:prSet presAssocID="{E602E53D-B378-4E1B-8F2E-4466DE2407CB}" presName="level3hierChild" presStyleCnt="0"/>
      <dgm:spPr/>
    </dgm:pt>
    <dgm:pt modelId="{B4A19D07-5DB8-4D1D-B003-586DF673C96D}" type="pres">
      <dgm:prSet presAssocID="{58312171-AEAE-4399-98B2-22D75EC5CF37}" presName="conn2-1" presStyleLbl="parChTrans1D3" presStyleIdx="1" presStyleCnt="9"/>
      <dgm:spPr/>
    </dgm:pt>
    <dgm:pt modelId="{C463D923-3BAA-4CA5-A0F7-6CBF74720B24}" type="pres">
      <dgm:prSet presAssocID="{58312171-AEAE-4399-98B2-22D75EC5CF37}" presName="connTx" presStyleLbl="parChTrans1D3" presStyleIdx="1" presStyleCnt="9"/>
      <dgm:spPr/>
    </dgm:pt>
    <dgm:pt modelId="{4BCEE46A-BCD3-485C-809D-13D5653B79C6}" type="pres">
      <dgm:prSet presAssocID="{973A6149-EAFF-40DB-9803-3300D34D127E}" presName="root2" presStyleCnt="0"/>
      <dgm:spPr/>
    </dgm:pt>
    <dgm:pt modelId="{59DB1674-25B2-47FC-9084-E35B23F73D14}" type="pres">
      <dgm:prSet presAssocID="{973A6149-EAFF-40DB-9803-3300D34D127E}" presName="LevelTwoTextNode" presStyleLbl="node3" presStyleIdx="1" presStyleCnt="9">
        <dgm:presLayoutVars>
          <dgm:chPref val="3"/>
        </dgm:presLayoutVars>
      </dgm:prSet>
      <dgm:spPr/>
    </dgm:pt>
    <dgm:pt modelId="{0625D8CD-FE47-4D9C-BFF1-540760DA5325}" type="pres">
      <dgm:prSet presAssocID="{973A6149-EAFF-40DB-9803-3300D34D127E}" presName="level3hierChild" presStyleCnt="0"/>
      <dgm:spPr/>
    </dgm:pt>
    <dgm:pt modelId="{C33CE302-1856-4E94-924F-45D2AAB114BE}" type="pres">
      <dgm:prSet presAssocID="{A6758534-CDD8-49F6-9FD1-6A8EFFB17E2A}" presName="conn2-1" presStyleLbl="parChTrans1D3" presStyleIdx="2" presStyleCnt="9"/>
      <dgm:spPr/>
    </dgm:pt>
    <dgm:pt modelId="{6111A601-1E8D-4519-ACD5-5614CD014BD9}" type="pres">
      <dgm:prSet presAssocID="{A6758534-CDD8-49F6-9FD1-6A8EFFB17E2A}" presName="connTx" presStyleLbl="parChTrans1D3" presStyleIdx="2" presStyleCnt="9"/>
      <dgm:spPr/>
    </dgm:pt>
    <dgm:pt modelId="{0220A44F-A186-4CA9-84CB-D18817517930}" type="pres">
      <dgm:prSet presAssocID="{CBC4CB21-6716-4D8C-82C8-37235C39062F}" presName="root2" presStyleCnt="0"/>
      <dgm:spPr/>
    </dgm:pt>
    <dgm:pt modelId="{358BA690-0969-4175-A513-D2886FFB7A85}" type="pres">
      <dgm:prSet presAssocID="{CBC4CB21-6716-4D8C-82C8-37235C39062F}" presName="LevelTwoTextNode" presStyleLbl="node3" presStyleIdx="2" presStyleCnt="9">
        <dgm:presLayoutVars>
          <dgm:chPref val="3"/>
        </dgm:presLayoutVars>
      </dgm:prSet>
      <dgm:spPr/>
    </dgm:pt>
    <dgm:pt modelId="{7FA696FD-1463-45C6-B67D-BB371C166187}" type="pres">
      <dgm:prSet presAssocID="{CBC4CB21-6716-4D8C-82C8-37235C39062F}" presName="level3hierChild" presStyleCnt="0"/>
      <dgm:spPr/>
    </dgm:pt>
    <dgm:pt modelId="{CB3EB61B-BB3C-41B5-86DB-0A9612260DBD}" type="pres">
      <dgm:prSet presAssocID="{A66DD60B-D1BB-4F49-B642-9E747168DA9F}" presName="conn2-1" presStyleLbl="parChTrans1D3" presStyleIdx="3" presStyleCnt="9"/>
      <dgm:spPr/>
    </dgm:pt>
    <dgm:pt modelId="{87A27D79-0CB4-4944-A278-43EC46DFF297}" type="pres">
      <dgm:prSet presAssocID="{A66DD60B-D1BB-4F49-B642-9E747168DA9F}" presName="connTx" presStyleLbl="parChTrans1D3" presStyleIdx="3" presStyleCnt="9"/>
      <dgm:spPr/>
    </dgm:pt>
    <dgm:pt modelId="{0A68EDE8-3417-40D4-A092-75C9DD489427}" type="pres">
      <dgm:prSet presAssocID="{6F5D3143-4706-44B7-B153-AB1B69E8CB53}" presName="root2" presStyleCnt="0"/>
      <dgm:spPr/>
    </dgm:pt>
    <dgm:pt modelId="{A7E6A169-F318-487E-9DB9-2B916BC8EA2A}" type="pres">
      <dgm:prSet presAssocID="{6F5D3143-4706-44B7-B153-AB1B69E8CB53}" presName="LevelTwoTextNode" presStyleLbl="node3" presStyleIdx="3" presStyleCnt="9">
        <dgm:presLayoutVars>
          <dgm:chPref val="3"/>
        </dgm:presLayoutVars>
      </dgm:prSet>
      <dgm:spPr/>
    </dgm:pt>
    <dgm:pt modelId="{03863181-1014-4575-B34A-DD57B3ED1EAB}" type="pres">
      <dgm:prSet presAssocID="{6F5D3143-4706-44B7-B153-AB1B69E8CB53}" presName="level3hierChild" presStyleCnt="0"/>
      <dgm:spPr/>
    </dgm:pt>
    <dgm:pt modelId="{052FC95A-939F-4C56-9A75-66CD4320AA29}" type="pres">
      <dgm:prSet presAssocID="{C47CEE01-3997-4566-89EE-A2BA2EC85516}" presName="conn2-1" presStyleLbl="parChTrans1D2" presStyleIdx="2" presStyleCnt="5"/>
      <dgm:spPr/>
    </dgm:pt>
    <dgm:pt modelId="{82A541BE-A1EC-4CED-8C3C-A21081F37A6A}" type="pres">
      <dgm:prSet presAssocID="{C47CEE01-3997-4566-89EE-A2BA2EC85516}" presName="connTx" presStyleLbl="parChTrans1D2" presStyleIdx="2" presStyleCnt="5"/>
      <dgm:spPr/>
    </dgm:pt>
    <dgm:pt modelId="{223C1B5B-4BCD-4943-B4B6-3C8704606CC5}" type="pres">
      <dgm:prSet presAssocID="{143D6B75-9470-4093-A153-53CE901953D3}" presName="root2" presStyleCnt="0"/>
      <dgm:spPr/>
    </dgm:pt>
    <dgm:pt modelId="{E05FF23C-CE2B-4958-8FC0-95ED79CED230}" type="pres">
      <dgm:prSet presAssocID="{143D6B75-9470-4093-A153-53CE901953D3}" presName="LevelTwoTextNode" presStyleLbl="node2" presStyleIdx="2" presStyleCnt="5">
        <dgm:presLayoutVars>
          <dgm:chPref val="3"/>
        </dgm:presLayoutVars>
      </dgm:prSet>
      <dgm:spPr/>
    </dgm:pt>
    <dgm:pt modelId="{8965650C-46CC-42C4-AD1E-EFF4A1105E3E}" type="pres">
      <dgm:prSet presAssocID="{143D6B75-9470-4093-A153-53CE901953D3}" presName="level3hierChild" presStyleCnt="0"/>
      <dgm:spPr/>
    </dgm:pt>
    <dgm:pt modelId="{2E0F51F7-25DC-4535-BD60-B38FE79C4990}" type="pres">
      <dgm:prSet presAssocID="{42BB1635-24AA-415B-8D27-3CB75074EDA9}" presName="conn2-1" presStyleLbl="parChTrans1D3" presStyleIdx="4" presStyleCnt="9"/>
      <dgm:spPr/>
    </dgm:pt>
    <dgm:pt modelId="{851C19E7-58EC-4F74-AB3B-6C1F4F16EEED}" type="pres">
      <dgm:prSet presAssocID="{42BB1635-24AA-415B-8D27-3CB75074EDA9}" presName="connTx" presStyleLbl="parChTrans1D3" presStyleIdx="4" presStyleCnt="9"/>
      <dgm:spPr/>
    </dgm:pt>
    <dgm:pt modelId="{D2405F96-888D-4E02-87FC-0996A41D5549}" type="pres">
      <dgm:prSet presAssocID="{9BF8B0F1-6BF6-4722-A46E-692B21D2A994}" presName="root2" presStyleCnt="0"/>
      <dgm:spPr/>
    </dgm:pt>
    <dgm:pt modelId="{9287892D-CBDB-4E9C-9595-2C5DB4923483}" type="pres">
      <dgm:prSet presAssocID="{9BF8B0F1-6BF6-4722-A46E-692B21D2A994}" presName="LevelTwoTextNode" presStyleLbl="node3" presStyleIdx="4" presStyleCnt="9">
        <dgm:presLayoutVars>
          <dgm:chPref val="3"/>
        </dgm:presLayoutVars>
      </dgm:prSet>
      <dgm:spPr/>
    </dgm:pt>
    <dgm:pt modelId="{F5C5506A-D81F-4441-B323-2AACC83FD33F}" type="pres">
      <dgm:prSet presAssocID="{9BF8B0F1-6BF6-4722-A46E-692B21D2A994}" presName="level3hierChild" presStyleCnt="0"/>
      <dgm:spPr/>
    </dgm:pt>
    <dgm:pt modelId="{439DA714-2573-4F2C-A518-FF9B444DA992}" type="pres">
      <dgm:prSet presAssocID="{0B590B0E-A097-48A1-AD9B-DCC0C615F30A}" presName="conn2-1" presStyleLbl="parChTrans1D2" presStyleIdx="3" presStyleCnt="5"/>
      <dgm:spPr/>
    </dgm:pt>
    <dgm:pt modelId="{05EDCEAB-65F9-4D6A-B09C-CB7AD43E3750}" type="pres">
      <dgm:prSet presAssocID="{0B590B0E-A097-48A1-AD9B-DCC0C615F30A}" presName="connTx" presStyleLbl="parChTrans1D2" presStyleIdx="3" presStyleCnt="5"/>
      <dgm:spPr/>
    </dgm:pt>
    <dgm:pt modelId="{4B18AC63-F936-4C2F-9D98-776E0339AC79}" type="pres">
      <dgm:prSet presAssocID="{B94144C9-A211-4D31-93C3-282B63494B3F}" presName="root2" presStyleCnt="0"/>
      <dgm:spPr/>
    </dgm:pt>
    <dgm:pt modelId="{BA5901E4-419B-4E0D-83B8-56F311D5BF2F}" type="pres">
      <dgm:prSet presAssocID="{B94144C9-A211-4D31-93C3-282B63494B3F}" presName="LevelTwoTextNode" presStyleLbl="node2" presStyleIdx="3" presStyleCnt="5">
        <dgm:presLayoutVars>
          <dgm:chPref val="3"/>
        </dgm:presLayoutVars>
      </dgm:prSet>
      <dgm:spPr/>
    </dgm:pt>
    <dgm:pt modelId="{5E378538-7E04-4831-BB6F-AAAEEDAE548C}" type="pres">
      <dgm:prSet presAssocID="{B94144C9-A211-4D31-93C3-282B63494B3F}" presName="level3hierChild" presStyleCnt="0"/>
      <dgm:spPr/>
    </dgm:pt>
    <dgm:pt modelId="{9A2402A6-B42C-4128-B99A-873BDA8BE232}" type="pres">
      <dgm:prSet presAssocID="{7CBEF40C-D672-4FCC-A953-6990D0691CA5}" presName="conn2-1" presStyleLbl="parChTrans1D3" presStyleIdx="5" presStyleCnt="9"/>
      <dgm:spPr/>
    </dgm:pt>
    <dgm:pt modelId="{3A371A0B-770C-4129-A651-9FB02AA25635}" type="pres">
      <dgm:prSet presAssocID="{7CBEF40C-D672-4FCC-A953-6990D0691CA5}" presName="connTx" presStyleLbl="parChTrans1D3" presStyleIdx="5" presStyleCnt="9"/>
      <dgm:spPr/>
    </dgm:pt>
    <dgm:pt modelId="{0FAF6B69-A0FC-4222-8FD4-0C8D81AF77E5}" type="pres">
      <dgm:prSet presAssocID="{664C81B1-5D69-442D-A712-E05A4E22D140}" presName="root2" presStyleCnt="0"/>
      <dgm:spPr/>
    </dgm:pt>
    <dgm:pt modelId="{D37CB085-FEA4-45E3-89F6-89D0DBF98EAE}" type="pres">
      <dgm:prSet presAssocID="{664C81B1-5D69-442D-A712-E05A4E22D140}" presName="LevelTwoTextNode" presStyleLbl="node3" presStyleIdx="5" presStyleCnt="9">
        <dgm:presLayoutVars>
          <dgm:chPref val="3"/>
        </dgm:presLayoutVars>
      </dgm:prSet>
      <dgm:spPr/>
    </dgm:pt>
    <dgm:pt modelId="{2012FFC8-E758-4A8D-B4D5-EB4C3728B745}" type="pres">
      <dgm:prSet presAssocID="{664C81B1-5D69-442D-A712-E05A4E22D140}" presName="level3hierChild" presStyleCnt="0"/>
      <dgm:spPr/>
    </dgm:pt>
    <dgm:pt modelId="{0D29951B-C2E3-406C-80ED-72B43A3833DB}" type="pres">
      <dgm:prSet presAssocID="{957D519C-6676-49E3-8D3E-29E66E64171E}" presName="conn2-1" presStyleLbl="parChTrans1D3" presStyleIdx="6" presStyleCnt="9"/>
      <dgm:spPr/>
    </dgm:pt>
    <dgm:pt modelId="{18338B63-1318-4F23-B1F9-3E220F7C3520}" type="pres">
      <dgm:prSet presAssocID="{957D519C-6676-49E3-8D3E-29E66E64171E}" presName="connTx" presStyleLbl="parChTrans1D3" presStyleIdx="6" presStyleCnt="9"/>
      <dgm:spPr/>
    </dgm:pt>
    <dgm:pt modelId="{E5911A95-81A1-4153-8F01-14546AE3C576}" type="pres">
      <dgm:prSet presAssocID="{C0761D23-2790-4917-83EA-CFD051A0899E}" presName="root2" presStyleCnt="0"/>
      <dgm:spPr/>
    </dgm:pt>
    <dgm:pt modelId="{FC7B7F06-4BDE-4144-A5C3-327C4B396292}" type="pres">
      <dgm:prSet presAssocID="{C0761D23-2790-4917-83EA-CFD051A0899E}" presName="LevelTwoTextNode" presStyleLbl="node3" presStyleIdx="6" presStyleCnt="9">
        <dgm:presLayoutVars>
          <dgm:chPref val="3"/>
        </dgm:presLayoutVars>
      </dgm:prSet>
      <dgm:spPr/>
    </dgm:pt>
    <dgm:pt modelId="{6893B568-CDEB-45EA-9601-EEF70B480306}" type="pres">
      <dgm:prSet presAssocID="{C0761D23-2790-4917-83EA-CFD051A0899E}" presName="level3hierChild" presStyleCnt="0"/>
      <dgm:spPr/>
    </dgm:pt>
    <dgm:pt modelId="{0D32A0EC-F4FC-4B17-BB94-AF3C2C55E067}" type="pres">
      <dgm:prSet presAssocID="{19BD6082-3346-4AB8-8E85-FAEF4C4F991B}" presName="conn2-1" presStyleLbl="parChTrans1D3" presStyleIdx="7" presStyleCnt="9"/>
      <dgm:spPr/>
    </dgm:pt>
    <dgm:pt modelId="{17819F33-1E6D-4D3F-B821-E9DF67952E5C}" type="pres">
      <dgm:prSet presAssocID="{19BD6082-3346-4AB8-8E85-FAEF4C4F991B}" presName="connTx" presStyleLbl="parChTrans1D3" presStyleIdx="7" presStyleCnt="9"/>
      <dgm:spPr/>
    </dgm:pt>
    <dgm:pt modelId="{80A26F6E-6FAF-40AE-852F-75948EB9F807}" type="pres">
      <dgm:prSet presAssocID="{F3C69682-54B7-402D-9816-8FDD1972BF28}" presName="root2" presStyleCnt="0"/>
      <dgm:spPr/>
    </dgm:pt>
    <dgm:pt modelId="{2A1661D8-FEDC-42F7-9FB5-6207DA51D81A}" type="pres">
      <dgm:prSet presAssocID="{F3C69682-54B7-402D-9816-8FDD1972BF28}" presName="LevelTwoTextNode" presStyleLbl="node3" presStyleIdx="7" presStyleCnt="9">
        <dgm:presLayoutVars>
          <dgm:chPref val="3"/>
        </dgm:presLayoutVars>
      </dgm:prSet>
      <dgm:spPr/>
    </dgm:pt>
    <dgm:pt modelId="{7FE6A8F5-2C10-4C53-9BB8-E5D528CD4E59}" type="pres">
      <dgm:prSet presAssocID="{F3C69682-54B7-402D-9816-8FDD1972BF28}" presName="level3hierChild" presStyleCnt="0"/>
      <dgm:spPr/>
    </dgm:pt>
    <dgm:pt modelId="{637DAE98-A1B5-4A1F-A639-CCCF247C53DA}" type="pres">
      <dgm:prSet presAssocID="{C8A265DE-A37C-41FA-ABC4-031BC5C59719}" presName="conn2-1" presStyleLbl="parChTrans1D2" presStyleIdx="4" presStyleCnt="5"/>
      <dgm:spPr/>
    </dgm:pt>
    <dgm:pt modelId="{77A685B3-8349-45D5-8EB7-6F89B0B4DF4A}" type="pres">
      <dgm:prSet presAssocID="{C8A265DE-A37C-41FA-ABC4-031BC5C59719}" presName="connTx" presStyleLbl="parChTrans1D2" presStyleIdx="4" presStyleCnt="5"/>
      <dgm:spPr/>
    </dgm:pt>
    <dgm:pt modelId="{BA65F10D-9776-41E6-9750-BC7E73AA37B1}" type="pres">
      <dgm:prSet presAssocID="{1188F79D-6A06-4ECF-A743-62EE83C18A96}" presName="root2" presStyleCnt="0"/>
      <dgm:spPr/>
    </dgm:pt>
    <dgm:pt modelId="{1106CE17-E595-4181-AFE3-AEB9420DAC88}" type="pres">
      <dgm:prSet presAssocID="{1188F79D-6A06-4ECF-A743-62EE83C18A96}" presName="LevelTwoTextNode" presStyleLbl="node2" presStyleIdx="4" presStyleCnt="5">
        <dgm:presLayoutVars>
          <dgm:chPref val="3"/>
        </dgm:presLayoutVars>
      </dgm:prSet>
      <dgm:spPr/>
    </dgm:pt>
    <dgm:pt modelId="{0BD55D5E-2685-4285-B0CE-DD7E3EF0F409}" type="pres">
      <dgm:prSet presAssocID="{1188F79D-6A06-4ECF-A743-62EE83C18A96}" presName="level3hierChild" presStyleCnt="0"/>
      <dgm:spPr/>
    </dgm:pt>
    <dgm:pt modelId="{70ACD189-0755-4B8D-8DE3-05C07346A52D}" type="pres">
      <dgm:prSet presAssocID="{1F3FF504-FE27-4C16-8CEE-A9C7021C9DA2}" presName="conn2-1" presStyleLbl="parChTrans1D3" presStyleIdx="8" presStyleCnt="9"/>
      <dgm:spPr/>
    </dgm:pt>
    <dgm:pt modelId="{731D32CE-5EA3-43B4-84B2-D3F865B07028}" type="pres">
      <dgm:prSet presAssocID="{1F3FF504-FE27-4C16-8CEE-A9C7021C9DA2}" presName="connTx" presStyleLbl="parChTrans1D3" presStyleIdx="8" presStyleCnt="9"/>
      <dgm:spPr/>
    </dgm:pt>
    <dgm:pt modelId="{BEADFB92-7BAB-4D2A-986C-308106A9A249}" type="pres">
      <dgm:prSet presAssocID="{E2CD9B56-5AC9-4C02-B462-27A3E514D58D}" presName="root2" presStyleCnt="0"/>
      <dgm:spPr/>
    </dgm:pt>
    <dgm:pt modelId="{82DBBBA1-5DBC-4746-9A4F-96EB750BE465}" type="pres">
      <dgm:prSet presAssocID="{E2CD9B56-5AC9-4C02-B462-27A3E514D58D}" presName="LevelTwoTextNode" presStyleLbl="node3" presStyleIdx="8" presStyleCnt="9">
        <dgm:presLayoutVars>
          <dgm:chPref val="3"/>
        </dgm:presLayoutVars>
      </dgm:prSet>
      <dgm:spPr/>
    </dgm:pt>
    <dgm:pt modelId="{B98CEBA4-63C6-4766-8D38-D7119FC0EE50}" type="pres">
      <dgm:prSet presAssocID="{E2CD9B56-5AC9-4C02-B462-27A3E514D58D}" presName="level3hierChild" presStyleCnt="0"/>
      <dgm:spPr/>
    </dgm:pt>
  </dgm:ptLst>
  <dgm:cxnLst>
    <dgm:cxn modelId="{01FBEE05-4B31-4299-BC68-1CBA15238B34}" srcId="{1188F79D-6A06-4ECF-A743-62EE83C18A96}" destId="{E2CD9B56-5AC9-4C02-B462-27A3E514D58D}" srcOrd="0" destOrd="0" parTransId="{1F3FF504-FE27-4C16-8CEE-A9C7021C9DA2}" sibTransId="{2F40BE56-2D23-4CDE-9161-A9DD20683DC3}"/>
    <dgm:cxn modelId="{9DEAB706-68C4-47B9-8201-15110AF82878}" type="presOf" srcId="{973A6149-EAFF-40DB-9803-3300D34D127E}" destId="{59DB1674-25B2-47FC-9084-E35B23F73D14}" srcOrd="0" destOrd="0" presId="urn:microsoft.com/office/officeart/2008/layout/HorizontalMultiLevelHierarchy"/>
    <dgm:cxn modelId="{AE638607-7FB2-4C0E-8DF4-0A11823F707E}" type="presOf" srcId="{58312171-AEAE-4399-98B2-22D75EC5CF37}" destId="{B4A19D07-5DB8-4D1D-B003-586DF673C96D}" srcOrd="0" destOrd="0" presId="urn:microsoft.com/office/officeart/2008/layout/HorizontalMultiLevelHierarchy"/>
    <dgm:cxn modelId="{C4E41E13-1C8C-4F47-8E8A-BEC6C0A42BA9}" srcId="{23AEE270-B4A9-4C27-B463-80D635B43F0D}" destId="{143D6B75-9470-4093-A153-53CE901953D3}" srcOrd="2" destOrd="0" parTransId="{C47CEE01-3997-4566-89EE-A2BA2EC85516}" sibTransId="{34997AC3-1581-4725-90F1-34979BE3D9FB}"/>
    <dgm:cxn modelId="{EC63CB15-4873-41C4-8603-91D74D57E6C2}" type="presOf" srcId="{42BB1635-24AA-415B-8D27-3CB75074EDA9}" destId="{851C19E7-58EC-4F74-AB3B-6C1F4F16EEED}" srcOrd="1" destOrd="0" presId="urn:microsoft.com/office/officeart/2008/layout/HorizontalMultiLevelHierarchy"/>
    <dgm:cxn modelId="{C079DC18-F8D0-4785-B42C-EBC847335696}" type="presOf" srcId="{B94144C9-A211-4D31-93C3-282B63494B3F}" destId="{BA5901E4-419B-4E0D-83B8-56F311D5BF2F}" srcOrd="0" destOrd="0" presId="urn:microsoft.com/office/officeart/2008/layout/HorizontalMultiLevelHierarchy"/>
    <dgm:cxn modelId="{A2D49B25-D7E2-4E9F-869F-476382E8B5D4}" type="presOf" srcId="{19BD6082-3346-4AB8-8E85-FAEF4C4F991B}" destId="{0D32A0EC-F4FC-4B17-BB94-AF3C2C55E067}" srcOrd="0" destOrd="0" presId="urn:microsoft.com/office/officeart/2008/layout/HorizontalMultiLevelHierarchy"/>
    <dgm:cxn modelId="{A5D05226-8589-4E24-80D8-BB9C350B13F2}" type="presOf" srcId="{A6758534-CDD8-49F6-9FD1-6A8EFFB17E2A}" destId="{C33CE302-1856-4E94-924F-45D2AAB114BE}" srcOrd="0" destOrd="0" presId="urn:microsoft.com/office/officeart/2008/layout/HorizontalMultiLevelHierarchy"/>
    <dgm:cxn modelId="{370CAE26-FBD2-478E-9909-A04848E1B7AC}" type="presOf" srcId="{664C81B1-5D69-442D-A712-E05A4E22D140}" destId="{D37CB085-FEA4-45E3-89F6-89D0DBF98EAE}" srcOrd="0" destOrd="0" presId="urn:microsoft.com/office/officeart/2008/layout/HorizontalMultiLevelHierarchy"/>
    <dgm:cxn modelId="{3DDCBE30-3221-4952-85E4-902A265FA9D0}" type="presOf" srcId="{957D519C-6676-49E3-8D3E-29E66E64171E}" destId="{18338B63-1318-4F23-B1F9-3E220F7C3520}" srcOrd="1" destOrd="0" presId="urn:microsoft.com/office/officeart/2008/layout/HorizontalMultiLevelHierarchy"/>
    <dgm:cxn modelId="{4FBC5833-805F-4702-A329-B0EB4D19E8B7}" type="presOf" srcId="{9BF8B0F1-6BF6-4722-A46E-692B21D2A994}" destId="{9287892D-CBDB-4E9C-9595-2C5DB4923483}" srcOrd="0" destOrd="0" presId="urn:microsoft.com/office/officeart/2008/layout/HorizontalMultiLevelHierarchy"/>
    <dgm:cxn modelId="{E7D52A38-5F18-4FB3-A6F6-CA0B7B3BA95A}" type="presOf" srcId="{A615A451-9AED-4A37-A5C8-DF064E614DC7}" destId="{A2A5434B-E4B1-4046-B600-A2ADEC63ACCC}" srcOrd="0" destOrd="0" presId="urn:microsoft.com/office/officeart/2008/layout/HorizontalMultiLevelHierarchy"/>
    <dgm:cxn modelId="{B6A88639-988A-4FE8-90BE-1FFEDB38E1F2}" type="presOf" srcId="{23AEE270-B4A9-4C27-B463-80D635B43F0D}" destId="{34EF6ABA-2F74-459F-BD94-CA4E18B67B72}" srcOrd="0" destOrd="0" presId="urn:microsoft.com/office/officeart/2008/layout/HorizontalMultiLevelHierarchy"/>
    <dgm:cxn modelId="{BE33DA39-1150-4610-83CF-2FFFF9ED7806}" srcId="{B94144C9-A211-4D31-93C3-282B63494B3F}" destId="{C0761D23-2790-4917-83EA-CFD051A0899E}" srcOrd="1" destOrd="0" parTransId="{957D519C-6676-49E3-8D3E-29E66E64171E}" sibTransId="{07739D78-E5F2-4D15-A6C7-9DC06E005C08}"/>
    <dgm:cxn modelId="{555ED03B-71A1-4041-A4D7-46BE9F54EF00}" type="presOf" srcId="{CBC4CB21-6716-4D8C-82C8-37235C39062F}" destId="{358BA690-0969-4175-A513-D2886FFB7A85}" srcOrd="0" destOrd="0" presId="urn:microsoft.com/office/officeart/2008/layout/HorizontalMultiLevelHierarchy"/>
    <dgm:cxn modelId="{155D5F40-DFBD-4A8D-A465-BA0C2F02D302}" type="presOf" srcId="{A6758534-CDD8-49F6-9FD1-6A8EFFB17E2A}" destId="{6111A601-1E8D-4519-ACD5-5614CD014BD9}" srcOrd="1" destOrd="0" presId="urn:microsoft.com/office/officeart/2008/layout/HorizontalMultiLevelHierarchy"/>
    <dgm:cxn modelId="{19E71741-B0F5-40D2-A2F0-4AD077BB69EE}" type="presOf" srcId="{143D6B75-9470-4093-A153-53CE901953D3}" destId="{E05FF23C-CE2B-4958-8FC0-95ED79CED230}" srcOrd="0" destOrd="0" presId="urn:microsoft.com/office/officeart/2008/layout/HorizontalMultiLevelHierarchy"/>
    <dgm:cxn modelId="{6E3BF961-EE1F-4E85-BC40-1BEEDB700C62}" type="presOf" srcId="{0BA8C614-B0F0-41F3-93DC-AD0824143DF9}" destId="{C87A4563-55E8-467A-A15B-8EDB5D0A9F1C}" srcOrd="0" destOrd="0" presId="urn:microsoft.com/office/officeart/2008/layout/HorizontalMultiLevelHierarchy"/>
    <dgm:cxn modelId="{62355463-4538-4D65-8B96-2C3982A9EEB6}" type="presOf" srcId="{42BB1635-24AA-415B-8D27-3CB75074EDA9}" destId="{2E0F51F7-25DC-4535-BD60-B38FE79C4990}" srcOrd="0" destOrd="0" presId="urn:microsoft.com/office/officeart/2008/layout/HorizontalMultiLevelHierarchy"/>
    <dgm:cxn modelId="{88F41945-4DC4-429F-9CA3-E0946E861730}" type="presOf" srcId="{1F3FF504-FE27-4C16-8CEE-A9C7021C9DA2}" destId="{70ACD189-0755-4B8D-8DE3-05C07346A52D}" srcOrd="0" destOrd="0" presId="urn:microsoft.com/office/officeart/2008/layout/HorizontalMultiLevelHierarchy"/>
    <dgm:cxn modelId="{2CDA2745-4135-4552-93D4-1050FF169A5F}" srcId="{E602E53D-B378-4E1B-8F2E-4466DE2407CB}" destId="{6F5D3143-4706-44B7-B153-AB1B69E8CB53}" srcOrd="2" destOrd="0" parTransId="{A66DD60B-D1BB-4F49-B642-9E747168DA9F}" sibTransId="{4ADFAD63-422A-4DF5-8A84-5A7BE4864712}"/>
    <dgm:cxn modelId="{1EB47E66-73C6-423B-A16F-1800D2BC8919}" type="presOf" srcId="{58857C86-1B82-4B94-B88F-88A40E4CDF13}" destId="{90A03C1F-1FF9-4214-AD73-E24FF322C829}" srcOrd="0" destOrd="0" presId="urn:microsoft.com/office/officeart/2008/layout/HorizontalMultiLevelHierarchy"/>
    <dgm:cxn modelId="{16CB924C-0CF6-44AF-B0C5-161569B2442F}" srcId="{23AEE270-B4A9-4C27-B463-80D635B43F0D}" destId="{1188F79D-6A06-4ECF-A743-62EE83C18A96}" srcOrd="4" destOrd="0" parTransId="{C8A265DE-A37C-41FA-ABC4-031BC5C59719}" sibTransId="{3E07607F-EBF7-4B26-9C4F-FB93B3782804}"/>
    <dgm:cxn modelId="{6999B96D-935B-4402-B173-20C322B93F60}" type="presOf" srcId="{7CBEF40C-D672-4FCC-A953-6990D0691CA5}" destId="{9A2402A6-B42C-4128-B99A-873BDA8BE232}" srcOrd="0" destOrd="0" presId="urn:microsoft.com/office/officeart/2008/layout/HorizontalMultiLevelHierarchy"/>
    <dgm:cxn modelId="{AEE4AE4E-9B4C-4FA5-9625-944F6A40063D}" type="presOf" srcId="{0B590B0E-A097-48A1-AD9B-DCC0C615F30A}" destId="{05EDCEAB-65F9-4D6A-B09C-CB7AD43E3750}" srcOrd="1" destOrd="0" presId="urn:microsoft.com/office/officeart/2008/layout/HorizontalMultiLevelHierarchy"/>
    <dgm:cxn modelId="{3F36824F-B412-4EA9-8039-4DFA4359038B}" type="presOf" srcId="{A66DD60B-D1BB-4F49-B642-9E747168DA9F}" destId="{CB3EB61B-BB3C-41B5-86DB-0A9612260DBD}" srcOrd="0" destOrd="0" presId="urn:microsoft.com/office/officeart/2008/layout/HorizontalMultiLevelHierarchy"/>
    <dgm:cxn modelId="{446DE54F-8A65-47D9-9649-34663CF94CEF}" type="presOf" srcId="{19BD6082-3346-4AB8-8E85-FAEF4C4F991B}" destId="{17819F33-1E6D-4D3F-B821-E9DF67952E5C}" srcOrd="1" destOrd="0" presId="urn:microsoft.com/office/officeart/2008/layout/HorizontalMultiLevelHierarchy"/>
    <dgm:cxn modelId="{F3C75851-1326-4E4C-B934-57ACA3A6A31F}" type="presOf" srcId="{C0761D23-2790-4917-83EA-CFD051A0899E}" destId="{FC7B7F06-4BDE-4144-A5C3-327C4B396292}" srcOrd="0" destOrd="0" presId="urn:microsoft.com/office/officeart/2008/layout/HorizontalMultiLevelHierarchy"/>
    <dgm:cxn modelId="{1269BE52-89AE-49AD-8C13-64C21B7F8827}" type="presOf" srcId="{7CBEF40C-D672-4FCC-A953-6990D0691CA5}" destId="{3A371A0B-770C-4129-A651-9FB02AA25635}" srcOrd="1" destOrd="0" presId="urn:microsoft.com/office/officeart/2008/layout/HorizontalMultiLevelHierarchy"/>
    <dgm:cxn modelId="{0DFB5E75-404A-44B7-8DE7-9947FB3A224F}" srcId="{0BA8C614-B0F0-41F3-93DC-AD0824143DF9}" destId="{32E0C1C5-020B-438C-BA44-9C67836B5E04}" srcOrd="0" destOrd="0" parTransId="{58857C86-1B82-4B94-B88F-88A40E4CDF13}" sibTransId="{A1A0920C-C3F1-402E-A33B-5836B2757BF1}"/>
    <dgm:cxn modelId="{7BD52058-F410-4F80-9F38-65BDECE04955}" srcId="{23AEE270-B4A9-4C27-B463-80D635B43F0D}" destId="{E602E53D-B378-4E1B-8F2E-4466DE2407CB}" srcOrd="1" destOrd="0" parTransId="{A615A451-9AED-4A37-A5C8-DF064E614DC7}" sibTransId="{BF5B0DE2-AF67-445F-9838-F051FB97CE3B}"/>
    <dgm:cxn modelId="{6E5ADF7A-899E-4831-981A-E2E4618AF839}" type="presOf" srcId="{D50B5F35-AD8D-4B9B-B2C9-492CDEA529D6}" destId="{6A585AD4-C930-4D47-ADA7-B02107818355}" srcOrd="0" destOrd="0" presId="urn:microsoft.com/office/officeart/2008/layout/HorizontalMultiLevelHierarchy"/>
    <dgm:cxn modelId="{28EEAA80-4865-4159-ABAB-7578FB97B197}" type="presOf" srcId="{C47CEE01-3997-4566-89EE-A2BA2EC85516}" destId="{052FC95A-939F-4C56-9A75-66CD4320AA29}" srcOrd="0" destOrd="0" presId="urn:microsoft.com/office/officeart/2008/layout/HorizontalMultiLevelHierarchy"/>
    <dgm:cxn modelId="{DDDAD68A-ED34-4359-B0E1-ABC5B4F6FEA3}" type="presOf" srcId="{81ED17B8-B164-4EB5-A8DD-E54858D50471}" destId="{AD564056-8CB1-4E19-88F5-D9384E026D3A}" srcOrd="1" destOrd="0" presId="urn:microsoft.com/office/officeart/2008/layout/HorizontalMultiLevelHierarchy"/>
    <dgm:cxn modelId="{E0DD178D-E0CC-4EEC-8EE3-72E8CF2CB8AE}" type="presOf" srcId="{1188F79D-6A06-4ECF-A743-62EE83C18A96}" destId="{1106CE17-E595-4181-AFE3-AEB9420DAC88}" srcOrd="0" destOrd="0" presId="urn:microsoft.com/office/officeart/2008/layout/HorizontalMultiLevelHierarchy"/>
    <dgm:cxn modelId="{4F6E0D96-3367-4EFA-B857-187A4A6A9C81}" type="presOf" srcId="{32E0C1C5-020B-438C-BA44-9C67836B5E04}" destId="{34B3D417-833F-40FA-821E-BFE90CB5014D}" srcOrd="0" destOrd="0" presId="urn:microsoft.com/office/officeart/2008/layout/HorizontalMultiLevelHierarchy"/>
    <dgm:cxn modelId="{EBC44D9E-C701-47DB-B891-077BF9A96420}" type="presOf" srcId="{58312171-AEAE-4399-98B2-22D75EC5CF37}" destId="{C463D923-3BAA-4CA5-A0F7-6CBF74720B24}" srcOrd="1" destOrd="0" presId="urn:microsoft.com/office/officeart/2008/layout/HorizontalMultiLevelHierarchy"/>
    <dgm:cxn modelId="{EC399B9F-70BE-473F-99B3-9892D19D9D90}" type="presOf" srcId="{C47CEE01-3997-4566-89EE-A2BA2EC85516}" destId="{82A541BE-A1EC-4CED-8C3C-A21081F37A6A}" srcOrd="1" destOrd="0" presId="urn:microsoft.com/office/officeart/2008/layout/HorizontalMultiLevelHierarchy"/>
    <dgm:cxn modelId="{C1D309A0-63D6-41F7-9F6C-D2ECA414B76C}" srcId="{E602E53D-B378-4E1B-8F2E-4466DE2407CB}" destId="{973A6149-EAFF-40DB-9803-3300D34D127E}" srcOrd="0" destOrd="0" parTransId="{58312171-AEAE-4399-98B2-22D75EC5CF37}" sibTransId="{17EF5ACB-4FAA-48B0-A13A-AB7CA2714AB4}"/>
    <dgm:cxn modelId="{C6D97CA0-FF6B-452B-A00E-3FBF3B3531CE}" type="presOf" srcId="{957D519C-6676-49E3-8D3E-29E66E64171E}" destId="{0D29951B-C2E3-406C-80ED-72B43A3833DB}" srcOrd="0" destOrd="0" presId="urn:microsoft.com/office/officeart/2008/layout/HorizontalMultiLevelHierarchy"/>
    <dgm:cxn modelId="{BAC0A9A1-8E2B-4869-A35A-B84CEE586ED0}" srcId="{23AEE270-B4A9-4C27-B463-80D635B43F0D}" destId="{0BA8C614-B0F0-41F3-93DC-AD0824143DF9}" srcOrd="0" destOrd="0" parTransId="{81ED17B8-B164-4EB5-A8DD-E54858D50471}" sibTransId="{E41CAAA4-443E-4042-9E9A-B312B9CF0167}"/>
    <dgm:cxn modelId="{AD7C2EA3-F746-404A-A824-9ED198781776}" type="presOf" srcId="{C8A265DE-A37C-41FA-ABC4-031BC5C59719}" destId="{77A685B3-8349-45D5-8EB7-6F89B0B4DF4A}" srcOrd="1" destOrd="0" presId="urn:microsoft.com/office/officeart/2008/layout/HorizontalMultiLevelHierarchy"/>
    <dgm:cxn modelId="{5CFFF9A4-8527-4679-AC84-3700AB5C2825}" type="presOf" srcId="{0B590B0E-A097-48A1-AD9B-DCC0C615F30A}" destId="{439DA714-2573-4F2C-A518-FF9B444DA992}" srcOrd="0" destOrd="0" presId="urn:microsoft.com/office/officeart/2008/layout/HorizontalMultiLevelHierarchy"/>
    <dgm:cxn modelId="{C48890A9-ED37-4775-8331-CD83FB5A15F7}" type="presOf" srcId="{6F5D3143-4706-44B7-B153-AB1B69E8CB53}" destId="{A7E6A169-F318-487E-9DB9-2B916BC8EA2A}" srcOrd="0" destOrd="0" presId="urn:microsoft.com/office/officeart/2008/layout/HorizontalMultiLevelHierarchy"/>
    <dgm:cxn modelId="{1D7322AB-18FE-4A35-B5EA-1FBF66B8D6D4}" type="presOf" srcId="{F3C69682-54B7-402D-9816-8FDD1972BF28}" destId="{2A1661D8-FEDC-42F7-9FB5-6207DA51D81A}" srcOrd="0" destOrd="0" presId="urn:microsoft.com/office/officeart/2008/layout/HorizontalMultiLevelHierarchy"/>
    <dgm:cxn modelId="{B5BB33AC-8E38-465D-9BAA-6CC765A3149C}" srcId="{143D6B75-9470-4093-A153-53CE901953D3}" destId="{9BF8B0F1-6BF6-4722-A46E-692B21D2A994}" srcOrd="0" destOrd="0" parTransId="{42BB1635-24AA-415B-8D27-3CB75074EDA9}" sibTransId="{68FBD8F6-D430-49B7-8CC2-84D63C79B42A}"/>
    <dgm:cxn modelId="{6C1ED8AC-008D-4A7A-A1C9-723AA84A5CA6}" srcId="{E602E53D-B378-4E1B-8F2E-4466DE2407CB}" destId="{CBC4CB21-6716-4D8C-82C8-37235C39062F}" srcOrd="1" destOrd="0" parTransId="{A6758534-CDD8-49F6-9FD1-6A8EFFB17E2A}" sibTransId="{B50FF216-639D-4D7D-8D0A-F3E65EFD02F8}"/>
    <dgm:cxn modelId="{3249BAB0-7264-4698-AB09-5E118CC9ABA2}" srcId="{B94144C9-A211-4D31-93C3-282B63494B3F}" destId="{664C81B1-5D69-442D-A712-E05A4E22D140}" srcOrd="0" destOrd="0" parTransId="{7CBEF40C-D672-4FCC-A953-6990D0691CA5}" sibTransId="{8C695CA7-2FE8-469A-9DBA-4482F2022472}"/>
    <dgm:cxn modelId="{DCFBB8B5-722E-4341-863E-5CCDB0A66364}" srcId="{D50B5F35-AD8D-4B9B-B2C9-492CDEA529D6}" destId="{23AEE270-B4A9-4C27-B463-80D635B43F0D}" srcOrd="0" destOrd="0" parTransId="{BCE69D17-AEC0-49C9-A8C0-9D48E367D65B}" sibTransId="{E1BDA706-9785-48CA-B7BB-D76101FC3164}"/>
    <dgm:cxn modelId="{0E1C9FBD-BABF-4BE4-8350-2A338D64386E}" type="presOf" srcId="{81ED17B8-B164-4EB5-A8DD-E54858D50471}" destId="{0EEC7CB8-B560-4310-A4F1-52CD8CA4D463}" srcOrd="0" destOrd="0" presId="urn:microsoft.com/office/officeart/2008/layout/HorizontalMultiLevelHierarchy"/>
    <dgm:cxn modelId="{8431CDC4-37C3-44A0-A5A5-6770DDFCCB6B}" type="presOf" srcId="{C8A265DE-A37C-41FA-ABC4-031BC5C59719}" destId="{637DAE98-A1B5-4A1F-A639-CCCF247C53DA}" srcOrd="0" destOrd="0" presId="urn:microsoft.com/office/officeart/2008/layout/HorizontalMultiLevelHierarchy"/>
    <dgm:cxn modelId="{D72D4BC5-79D9-4136-9D32-F9547034CBC1}" type="presOf" srcId="{1F3FF504-FE27-4C16-8CEE-A9C7021C9DA2}" destId="{731D32CE-5EA3-43B4-84B2-D3F865B07028}" srcOrd="1" destOrd="0" presId="urn:microsoft.com/office/officeart/2008/layout/HorizontalMultiLevelHierarchy"/>
    <dgm:cxn modelId="{3D1B86C6-AA94-4179-A19E-B8B5EB873012}" srcId="{23AEE270-B4A9-4C27-B463-80D635B43F0D}" destId="{B94144C9-A211-4D31-93C3-282B63494B3F}" srcOrd="3" destOrd="0" parTransId="{0B590B0E-A097-48A1-AD9B-DCC0C615F30A}" sibTransId="{17411F0A-7CB8-45D3-8F21-48B5A73D5594}"/>
    <dgm:cxn modelId="{EA6CF2D6-8DAA-493B-B368-20D14B4BC1B4}" type="presOf" srcId="{A66DD60B-D1BB-4F49-B642-9E747168DA9F}" destId="{87A27D79-0CB4-4944-A278-43EC46DFF297}" srcOrd="1" destOrd="0" presId="urn:microsoft.com/office/officeart/2008/layout/HorizontalMultiLevelHierarchy"/>
    <dgm:cxn modelId="{585CCBD8-FB74-43A1-91A4-C03F94A6B140}" type="presOf" srcId="{E2CD9B56-5AC9-4C02-B462-27A3E514D58D}" destId="{82DBBBA1-5DBC-4746-9A4F-96EB750BE465}" srcOrd="0" destOrd="0" presId="urn:microsoft.com/office/officeart/2008/layout/HorizontalMultiLevelHierarchy"/>
    <dgm:cxn modelId="{F78659D9-A804-4F1E-8BC9-BFFEEC4DD7D3}" type="presOf" srcId="{E602E53D-B378-4E1B-8F2E-4466DE2407CB}" destId="{331B8B77-1DA9-43B9-8230-FE8E9A0E999B}" srcOrd="0" destOrd="0" presId="urn:microsoft.com/office/officeart/2008/layout/HorizontalMultiLevelHierarchy"/>
    <dgm:cxn modelId="{8A2E2DF6-9A44-45A1-91C7-A48755589F57}" type="presOf" srcId="{A615A451-9AED-4A37-A5C8-DF064E614DC7}" destId="{0EA1F972-C9F3-4BB6-B4EA-941B63244EB3}" srcOrd="1" destOrd="0" presId="urn:microsoft.com/office/officeart/2008/layout/HorizontalMultiLevelHierarchy"/>
    <dgm:cxn modelId="{E98085F6-CEF4-4B23-8F4F-4B2D33769769}" type="presOf" srcId="{58857C86-1B82-4B94-B88F-88A40E4CDF13}" destId="{712B4F80-6CA7-473C-AB4B-0B46B46B3CF5}" srcOrd="1" destOrd="0" presId="urn:microsoft.com/office/officeart/2008/layout/HorizontalMultiLevelHierarchy"/>
    <dgm:cxn modelId="{38E0FEF7-0ABE-4CDF-8A0A-D6B588C0B350}" srcId="{B94144C9-A211-4D31-93C3-282B63494B3F}" destId="{F3C69682-54B7-402D-9816-8FDD1972BF28}" srcOrd="2" destOrd="0" parTransId="{19BD6082-3346-4AB8-8E85-FAEF4C4F991B}" sibTransId="{41669C4B-E4F3-4F5C-8A3D-2AA18B5E2BEF}"/>
    <dgm:cxn modelId="{2B5D57F5-AF18-4711-A9AC-F94089AD3477}" type="presParOf" srcId="{6A585AD4-C930-4D47-ADA7-B02107818355}" destId="{42935113-C587-4E08-94C1-E531656E1315}" srcOrd="0" destOrd="0" presId="urn:microsoft.com/office/officeart/2008/layout/HorizontalMultiLevelHierarchy"/>
    <dgm:cxn modelId="{EAD812F5-F4B0-498E-ADD4-2A59EC3CEDF9}" type="presParOf" srcId="{42935113-C587-4E08-94C1-E531656E1315}" destId="{34EF6ABA-2F74-459F-BD94-CA4E18B67B72}" srcOrd="0" destOrd="0" presId="urn:microsoft.com/office/officeart/2008/layout/HorizontalMultiLevelHierarchy"/>
    <dgm:cxn modelId="{B5853502-AA70-4961-953D-DC05A7755ED2}" type="presParOf" srcId="{42935113-C587-4E08-94C1-E531656E1315}" destId="{B9ED96CB-F15F-4E37-88DF-B85A60FC469A}" srcOrd="1" destOrd="0" presId="urn:microsoft.com/office/officeart/2008/layout/HorizontalMultiLevelHierarchy"/>
    <dgm:cxn modelId="{97230E7D-FC94-4A8F-B4DE-CB835BBF3793}" type="presParOf" srcId="{B9ED96CB-F15F-4E37-88DF-B85A60FC469A}" destId="{0EEC7CB8-B560-4310-A4F1-52CD8CA4D463}" srcOrd="0" destOrd="0" presId="urn:microsoft.com/office/officeart/2008/layout/HorizontalMultiLevelHierarchy"/>
    <dgm:cxn modelId="{D780EC54-4D10-4677-BF0F-CB980775048E}" type="presParOf" srcId="{0EEC7CB8-B560-4310-A4F1-52CD8CA4D463}" destId="{AD564056-8CB1-4E19-88F5-D9384E026D3A}" srcOrd="0" destOrd="0" presId="urn:microsoft.com/office/officeart/2008/layout/HorizontalMultiLevelHierarchy"/>
    <dgm:cxn modelId="{E6063648-F381-4D5C-BFF3-C3851E5C11ED}" type="presParOf" srcId="{B9ED96CB-F15F-4E37-88DF-B85A60FC469A}" destId="{BB54E2FF-FF7B-4B57-8474-B0B30501FDC4}" srcOrd="1" destOrd="0" presId="urn:microsoft.com/office/officeart/2008/layout/HorizontalMultiLevelHierarchy"/>
    <dgm:cxn modelId="{A32CE6B7-F70B-460F-A70B-E608DB1690ED}" type="presParOf" srcId="{BB54E2FF-FF7B-4B57-8474-B0B30501FDC4}" destId="{C87A4563-55E8-467A-A15B-8EDB5D0A9F1C}" srcOrd="0" destOrd="0" presId="urn:microsoft.com/office/officeart/2008/layout/HorizontalMultiLevelHierarchy"/>
    <dgm:cxn modelId="{4F2B3EB8-C8BA-46CC-8BB8-9EC246E4E623}" type="presParOf" srcId="{BB54E2FF-FF7B-4B57-8474-B0B30501FDC4}" destId="{BE0C36FE-74E0-4E5F-B219-038B4D795048}" srcOrd="1" destOrd="0" presId="urn:microsoft.com/office/officeart/2008/layout/HorizontalMultiLevelHierarchy"/>
    <dgm:cxn modelId="{2990851E-B118-47E7-896B-6AB7CEFD2B55}" type="presParOf" srcId="{BE0C36FE-74E0-4E5F-B219-038B4D795048}" destId="{90A03C1F-1FF9-4214-AD73-E24FF322C829}" srcOrd="0" destOrd="0" presId="urn:microsoft.com/office/officeart/2008/layout/HorizontalMultiLevelHierarchy"/>
    <dgm:cxn modelId="{F1C07CCE-3425-4FD0-BF8D-AF369BD32134}" type="presParOf" srcId="{90A03C1F-1FF9-4214-AD73-E24FF322C829}" destId="{712B4F80-6CA7-473C-AB4B-0B46B46B3CF5}" srcOrd="0" destOrd="0" presId="urn:microsoft.com/office/officeart/2008/layout/HorizontalMultiLevelHierarchy"/>
    <dgm:cxn modelId="{08416CD2-677F-499A-9526-1CF00596C9E5}" type="presParOf" srcId="{BE0C36FE-74E0-4E5F-B219-038B4D795048}" destId="{B2455AE3-EBEF-4951-AD92-00746B127586}" srcOrd="1" destOrd="0" presId="urn:microsoft.com/office/officeart/2008/layout/HorizontalMultiLevelHierarchy"/>
    <dgm:cxn modelId="{46383E6D-AC8C-43B1-8809-C1A0CD6F8843}" type="presParOf" srcId="{B2455AE3-EBEF-4951-AD92-00746B127586}" destId="{34B3D417-833F-40FA-821E-BFE90CB5014D}" srcOrd="0" destOrd="0" presId="urn:microsoft.com/office/officeart/2008/layout/HorizontalMultiLevelHierarchy"/>
    <dgm:cxn modelId="{A3CEBD8D-477E-4628-B1D1-B3FDAE36032D}" type="presParOf" srcId="{B2455AE3-EBEF-4951-AD92-00746B127586}" destId="{901DC9EE-483F-46C2-86CF-B27FF224A202}" srcOrd="1" destOrd="0" presId="urn:microsoft.com/office/officeart/2008/layout/HorizontalMultiLevelHierarchy"/>
    <dgm:cxn modelId="{EC60F6C8-6AD4-451E-B285-57CA1F5DC617}" type="presParOf" srcId="{B9ED96CB-F15F-4E37-88DF-B85A60FC469A}" destId="{A2A5434B-E4B1-4046-B600-A2ADEC63ACCC}" srcOrd="2" destOrd="0" presId="urn:microsoft.com/office/officeart/2008/layout/HorizontalMultiLevelHierarchy"/>
    <dgm:cxn modelId="{574C91F6-C496-4829-854C-7882509AECA3}" type="presParOf" srcId="{A2A5434B-E4B1-4046-B600-A2ADEC63ACCC}" destId="{0EA1F972-C9F3-4BB6-B4EA-941B63244EB3}" srcOrd="0" destOrd="0" presId="urn:microsoft.com/office/officeart/2008/layout/HorizontalMultiLevelHierarchy"/>
    <dgm:cxn modelId="{4B8C36C6-E6B9-4511-95D6-E52BEFCAF877}" type="presParOf" srcId="{B9ED96CB-F15F-4E37-88DF-B85A60FC469A}" destId="{2D9DED9D-3C6B-49BE-BAA8-1D4D590004C8}" srcOrd="3" destOrd="0" presId="urn:microsoft.com/office/officeart/2008/layout/HorizontalMultiLevelHierarchy"/>
    <dgm:cxn modelId="{1DA78E06-45BE-4607-8FCB-558DED496AA1}" type="presParOf" srcId="{2D9DED9D-3C6B-49BE-BAA8-1D4D590004C8}" destId="{331B8B77-1DA9-43B9-8230-FE8E9A0E999B}" srcOrd="0" destOrd="0" presId="urn:microsoft.com/office/officeart/2008/layout/HorizontalMultiLevelHierarchy"/>
    <dgm:cxn modelId="{60FFA750-50D2-488C-B5C4-64E9F3E5D0D6}" type="presParOf" srcId="{2D9DED9D-3C6B-49BE-BAA8-1D4D590004C8}" destId="{6A5B6ACC-1D8A-4E17-B10B-745143D90E02}" srcOrd="1" destOrd="0" presId="urn:microsoft.com/office/officeart/2008/layout/HorizontalMultiLevelHierarchy"/>
    <dgm:cxn modelId="{F19F803D-4348-4FAF-9319-1EC88FBE3498}" type="presParOf" srcId="{6A5B6ACC-1D8A-4E17-B10B-745143D90E02}" destId="{B4A19D07-5DB8-4D1D-B003-586DF673C96D}" srcOrd="0" destOrd="0" presId="urn:microsoft.com/office/officeart/2008/layout/HorizontalMultiLevelHierarchy"/>
    <dgm:cxn modelId="{7FD31C12-76CC-43AA-A7F3-2068473ADF18}" type="presParOf" srcId="{B4A19D07-5DB8-4D1D-B003-586DF673C96D}" destId="{C463D923-3BAA-4CA5-A0F7-6CBF74720B24}" srcOrd="0" destOrd="0" presId="urn:microsoft.com/office/officeart/2008/layout/HorizontalMultiLevelHierarchy"/>
    <dgm:cxn modelId="{B86AA5EE-A319-481B-9282-69BFBD58D07A}" type="presParOf" srcId="{6A5B6ACC-1D8A-4E17-B10B-745143D90E02}" destId="{4BCEE46A-BCD3-485C-809D-13D5653B79C6}" srcOrd="1" destOrd="0" presId="urn:microsoft.com/office/officeart/2008/layout/HorizontalMultiLevelHierarchy"/>
    <dgm:cxn modelId="{C9AC0CB9-72A2-4AA1-86AF-782992C9C159}" type="presParOf" srcId="{4BCEE46A-BCD3-485C-809D-13D5653B79C6}" destId="{59DB1674-25B2-47FC-9084-E35B23F73D14}" srcOrd="0" destOrd="0" presId="urn:microsoft.com/office/officeart/2008/layout/HorizontalMultiLevelHierarchy"/>
    <dgm:cxn modelId="{CC68160E-122F-4D93-BAD1-28FDF4A3C27A}" type="presParOf" srcId="{4BCEE46A-BCD3-485C-809D-13D5653B79C6}" destId="{0625D8CD-FE47-4D9C-BFF1-540760DA5325}" srcOrd="1" destOrd="0" presId="urn:microsoft.com/office/officeart/2008/layout/HorizontalMultiLevelHierarchy"/>
    <dgm:cxn modelId="{8B2CDD5D-BD03-4940-BF99-E17BD885EA1E}" type="presParOf" srcId="{6A5B6ACC-1D8A-4E17-B10B-745143D90E02}" destId="{C33CE302-1856-4E94-924F-45D2AAB114BE}" srcOrd="2" destOrd="0" presId="urn:microsoft.com/office/officeart/2008/layout/HorizontalMultiLevelHierarchy"/>
    <dgm:cxn modelId="{8723422A-0127-474D-9CEA-8AD754DA6F57}" type="presParOf" srcId="{C33CE302-1856-4E94-924F-45D2AAB114BE}" destId="{6111A601-1E8D-4519-ACD5-5614CD014BD9}" srcOrd="0" destOrd="0" presId="urn:microsoft.com/office/officeart/2008/layout/HorizontalMultiLevelHierarchy"/>
    <dgm:cxn modelId="{D3311B33-2229-4147-BCE4-95D5D35547A9}" type="presParOf" srcId="{6A5B6ACC-1D8A-4E17-B10B-745143D90E02}" destId="{0220A44F-A186-4CA9-84CB-D18817517930}" srcOrd="3" destOrd="0" presId="urn:microsoft.com/office/officeart/2008/layout/HorizontalMultiLevelHierarchy"/>
    <dgm:cxn modelId="{6CD5C065-688D-46F5-A709-0B855A9DEB6D}" type="presParOf" srcId="{0220A44F-A186-4CA9-84CB-D18817517930}" destId="{358BA690-0969-4175-A513-D2886FFB7A85}" srcOrd="0" destOrd="0" presId="urn:microsoft.com/office/officeart/2008/layout/HorizontalMultiLevelHierarchy"/>
    <dgm:cxn modelId="{BB2E930E-668A-4188-92BA-CB511A00E50C}" type="presParOf" srcId="{0220A44F-A186-4CA9-84CB-D18817517930}" destId="{7FA696FD-1463-45C6-B67D-BB371C166187}" srcOrd="1" destOrd="0" presId="urn:microsoft.com/office/officeart/2008/layout/HorizontalMultiLevelHierarchy"/>
    <dgm:cxn modelId="{D2EA505F-1061-494D-9DF6-B9267B5AF42D}" type="presParOf" srcId="{6A5B6ACC-1D8A-4E17-B10B-745143D90E02}" destId="{CB3EB61B-BB3C-41B5-86DB-0A9612260DBD}" srcOrd="4" destOrd="0" presId="urn:microsoft.com/office/officeart/2008/layout/HorizontalMultiLevelHierarchy"/>
    <dgm:cxn modelId="{82461E44-B1C4-430A-85D1-4700C610BE8A}" type="presParOf" srcId="{CB3EB61B-BB3C-41B5-86DB-0A9612260DBD}" destId="{87A27D79-0CB4-4944-A278-43EC46DFF297}" srcOrd="0" destOrd="0" presId="urn:microsoft.com/office/officeart/2008/layout/HorizontalMultiLevelHierarchy"/>
    <dgm:cxn modelId="{3726A959-549A-4D7B-B8D5-BFC2182A7347}" type="presParOf" srcId="{6A5B6ACC-1D8A-4E17-B10B-745143D90E02}" destId="{0A68EDE8-3417-40D4-A092-75C9DD489427}" srcOrd="5" destOrd="0" presId="urn:microsoft.com/office/officeart/2008/layout/HorizontalMultiLevelHierarchy"/>
    <dgm:cxn modelId="{BF75A7D2-367C-497D-B49F-C5B4E2CC2A01}" type="presParOf" srcId="{0A68EDE8-3417-40D4-A092-75C9DD489427}" destId="{A7E6A169-F318-487E-9DB9-2B916BC8EA2A}" srcOrd="0" destOrd="0" presId="urn:microsoft.com/office/officeart/2008/layout/HorizontalMultiLevelHierarchy"/>
    <dgm:cxn modelId="{4E5DD449-6F17-4E31-9B2E-30FBEC3E95A5}" type="presParOf" srcId="{0A68EDE8-3417-40D4-A092-75C9DD489427}" destId="{03863181-1014-4575-B34A-DD57B3ED1EAB}" srcOrd="1" destOrd="0" presId="urn:microsoft.com/office/officeart/2008/layout/HorizontalMultiLevelHierarchy"/>
    <dgm:cxn modelId="{81596F9B-A04A-4FDA-AAE0-66A4098A7EE7}" type="presParOf" srcId="{B9ED96CB-F15F-4E37-88DF-B85A60FC469A}" destId="{052FC95A-939F-4C56-9A75-66CD4320AA29}" srcOrd="4" destOrd="0" presId="urn:microsoft.com/office/officeart/2008/layout/HorizontalMultiLevelHierarchy"/>
    <dgm:cxn modelId="{7B2E3C19-0755-4768-AE92-32ACEC8D3E49}" type="presParOf" srcId="{052FC95A-939F-4C56-9A75-66CD4320AA29}" destId="{82A541BE-A1EC-4CED-8C3C-A21081F37A6A}" srcOrd="0" destOrd="0" presId="urn:microsoft.com/office/officeart/2008/layout/HorizontalMultiLevelHierarchy"/>
    <dgm:cxn modelId="{F5969347-005F-401E-92CE-62E4E08484E0}" type="presParOf" srcId="{B9ED96CB-F15F-4E37-88DF-B85A60FC469A}" destId="{223C1B5B-4BCD-4943-B4B6-3C8704606CC5}" srcOrd="5" destOrd="0" presId="urn:microsoft.com/office/officeart/2008/layout/HorizontalMultiLevelHierarchy"/>
    <dgm:cxn modelId="{589230C2-AF34-4CFE-BBA6-8A645A1C359A}" type="presParOf" srcId="{223C1B5B-4BCD-4943-B4B6-3C8704606CC5}" destId="{E05FF23C-CE2B-4958-8FC0-95ED79CED230}" srcOrd="0" destOrd="0" presId="urn:microsoft.com/office/officeart/2008/layout/HorizontalMultiLevelHierarchy"/>
    <dgm:cxn modelId="{10DD6D66-1DA1-4A2E-9D7C-4F4FE7CACA4B}" type="presParOf" srcId="{223C1B5B-4BCD-4943-B4B6-3C8704606CC5}" destId="{8965650C-46CC-42C4-AD1E-EFF4A1105E3E}" srcOrd="1" destOrd="0" presId="urn:microsoft.com/office/officeart/2008/layout/HorizontalMultiLevelHierarchy"/>
    <dgm:cxn modelId="{4CF64EFD-FD88-4090-A09E-AEDD76385C82}" type="presParOf" srcId="{8965650C-46CC-42C4-AD1E-EFF4A1105E3E}" destId="{2E0F51F7-25DC-4535-BD60-B38FE79C4990}" srcOrd="0" destOrd="0" presId="urn:microsoft.com/office/officeart/2008/layout/HorizontalMultiLevelHierarchy"/>
    <dgm:cxn modelId="{03F63DFA-4804-4DC1-A8E9-DC6E62211C8C}" type="presParOf" srcId="{2E0F51F7-25DC-4535-BD60-B38FE79C4990}" destId="{851C19E7-58EC-4F74-AB3B-6C1F4F16EEED}" srcOrd="0" destOrd="0" presId="urn:microsoft.com/office/officeart/2008/layout/HorizontalMultiLevelHierarchy"/>
    <dgm:cxn modelId="{FFBA9EF8-1237-4AF5-B205-6FBAD1703672}" type="presParOf" srcId="{8965650C-46CC-42C4-AD1E-EFF4A1105E3E}" destId="{D2405F96-888D-4E02-87FC-0996A41D5549}" srcOrd="1" destOrd="0" presId="urn:microsoft.com/office/officeart/2008/layout/HorizontalMultiLevelHierarchy"/>
    <dgm:cxn modelId="{1D58BF04-8474-4818-968C-E064B4FF7BC2}" type="presParOf" srcId="{D2405F96-888D-4E02-87FC-0996A41D5549}" destId="{9287892D-CBDB-4E9C-9595-2C5DB4923483}" srcOrd="0" destOrd="0" presId="urn:microsoft.com/office/officeart/2008/layout/HorizontalMultiLevelHierarchy"/>
    <dgm:cxn modelId="{388C7E0A-886B-4208-A1AB-084F6FC7EC35}" type="presParOf" srcId="{D2405F96-888D-4E02-87FC-0996A41D5549}" destId="{F5C5506A-D81F-4441-B323-2AACC83FD33F}" srcOrd="1" destOrd="0" presId="urn:microsoft.com/office/officeart/2008/layout/HorizontalMultiLevelHierarchy"/>
    <dgm:cxn modelId="{6F792AE9-3A86-47EA-A7C3-468AED111565}" type="presParOf" srcId="{B9ED96CB-F15F-4E37-88DF-B85A60FC469A}" destId="{439DA714-2573-4F2C-A518-FF9B444DA992}" srcOrd="6" destOrd="0" presId="urn:microsoft.com/office/officeart/2008/layout/HorizontalMultiLevelHierarchy"/>
    <dgm:cxn modelId="{5DFB029C-7D72-4FE0-947B-76C1B334783E}" type="presParOf" srcId="{439DA714-2573-4F2C-A518-FF9B444DA992}" destId="{05EDCEAB-65F9-4D6A-B09C-CB7AD43E3750}" srcOrd="0" destOrd="0" presId="urn:microsoft.com/office/officeart/2008/layout/HorizontalMultiLevelHierarchy"/>
    <dgm:cxn modelId="{57D6429E-4CA2-4982-9E73-DA4567A222BC}" type="presParOf" srcId="{B9ED96CB-F15F-4E37-88DF-B85A60FC469A}" destId="{4B18AC63-F936-4C2F-9D98-776E0339AC79}" srcOrd="7" destOrd="0" presId="urn:microsoft.com/office/officeart/2008/layout/HorizontalMultiLevelHierarchy"/>
    <dgm:cxn modelId="{87F50FC0-ED82-4135-A013-D94CB86F8995}" type="presParOf" srcId="{4B18AC63-F936-4C2F-9D98-776E0339AC79}" destId="{BA5901E4-419B-4E0D-83B8-56F311D5BF2F}" srcOrd="0" destOrd="0" presId="urn:microsoft.com/office/officeart/2008/layout/HorizontalMultiLevelHierarchy"/>
    <dgm:cxn modelId="{8497CC8C-59AF-465E-A3C8-1321699156C5}" type="presParOf" srcId="{4B18AC63-F936-4C2F-9D98-776E0339AC79}" destId="{5E378538-7E04-4831-BB6F-AAAEEDAE548C}" srcOrd="1" destOrd="0" presId="urn:microsoft.com/office/officeart/2008/layout/HorizontalMultiLevelHierarchy"/>
    <dgm:cxn modelId="{E13615BF-51A1-4254-958E-F89705EF2299}" type="presParOf" srcId="{5E378538-7E04-4831-BB6F-AAAEEDAE548C}" destId="{9A2402A6-B42C-4128-B99A-873BDA8BE232}" srcOrd="0" destOrd="0" presId="urn:microsoft.com/office/officeart/2008/layout/HorizontalMultiLevelHierarchy"/>
    <dgm:cxn modelId="{854F8A23-6EAE-4265-B3BB-7CBF62D17846}" type="presParOf" srcId="{9A2402A6-B42C-4128-B99A-873BDA8BE232}" destId="{3A371A0B-770C-4129-A651-9FB02AA25635}" srcOrd="0" destOrd="0" presId="urn:microsoft.com/office/officeart/2008/layout/HorizontalMultiLevelHierarchy"/>
    <dgm:cxn modelId="{BD5992FA-A9E4-48B2-919D-286E3DE51B17}" type="presParOf" srcId="{5E378538-7E04-4831-BB6F-AAAEEDAE548C}" destId="{0FAF6B69-A0FC-4222-8FD4-0C8D81AF77E5}" srcOrd="1" destOrd="0" presId="urn:microsoft.com/office/officeart/2008/layout/HorizontalMultiLevelHierarchy"/>
    <dgm:cxn modelId="{CD0D1C52-7E84-42B9-A9A3-8261FCEA4558}" type="presParOf" srcId="{0FAF6B69-A0FC-4222-8FD4-0C8D81AF77E5}" destId="{D37CB085-FEA4-45E3-89F6-89D0DBF98EAE}" srcOrd="0" destOrd="0" presId="urn:microsoft.com/office/officeart/2008/layout/HorizontalMultiLevelHierarchy"/>
    <dgm:cxn modelId="{A292C425-633D-49D1-A7A8-E4FB6066D125}" type="presParOf" srcId="{0FAF6B69-A0FC-4222-8FD4-0C8D81AF77E5}" destId="{2012FFC8-E758-4A8D-B4D5-EB4C3728B745}" srcOrd="1" destOrd="0" presId="urn:microsoft.com/office/officeart/2008/layout/HorizontalMultiLevelHierarchy"/>
    <dgm:cxn modelId="{29D2C4A8-C7B7-4D44-B176-8A8C40512944}" type="presParOf" srcId="{5E378538-7E04-4831-BB6F-AAAEEDAE548C}" destId="{0D29951B-C2E3-406C-80ED-72B43A3833DB}" srcOrd="2" destOrd="0" presId="urn:microsoft.com/office/officeart/2008/layout/HorizontalMultiLevelHierarchy"/>
    <dgm:cxn modelId="{A468CDDD-3675-4912-9915-969B7148DF62}" type="presParOf" srcId="{0D29951B-C2E3-406C-80ED-72B43A3833DB}" destId="{18338B63-1318-4F23-B1F9-3E220F7C3520}" srcOrd="0" destOrd="0" presId="urn:microsoft.com/office/officeart/2008/layout/HorizontalMultiLevelHierarchy"/>
    <dgm:cxn modelId="{66B22B3F-B27F-431F-AB0F-3C9C748DB622}" type="presParOf" srcId="{5E378538-7E04-4831-BB6F-AAAEEDAE548C}" destId="{E5911A95-81A1-4153-8F01-14546AE3C576}" srcOrd="3" destOrd="0" presId="urn:microsoft.com/office/officeart/2008/layout/HorizontalMultiLevelHierarchy"/>
    <dgm:cxn modelId="{E495EB07-E19C-4C5A-BB23-9E309F0A4E44}" type="presParOf" srcId="{E5911A95-81A1-4153-8F01-14546AE3C576}" destId="{FC7B7F06-4BDE-4144-A5C3-327C4B396292}" srcOrd="0" destOrd="0" presId="urn:microsoft.com/office/officeart/2008/layout/HorizontalMultiLevelHierarchy"/>
    <dgm:cxn modelId="{0A3C48E7-BFE4-403E-8F74-C6798108CE3E}" type="presParOf" srcId="{E5911A95-81A1-4153-8F01-14546AE3C576}" destId="{6893B568-CDEB-45EA-9601-EEF70B480306}" srcOrd="1" destOrd="0" presId="urn:microsoft.com/office/officeart/2008/layout/HorizontalMultiLevelHierarchy"/>
    <dgm:cxn modelId="{FEA87558-AFCB-4679-A054-DFCCFFF61501}" type="presParOf" srcId="{5E378538-7E04-4831-BB6F-AAAEEDAE548C}" destId="{0D32A0EC-F4FC-4B17-BB94-AF3C2C55E067}" srcOrd="4" destOrd="0" presId="urn:microsoft.com/office/officeart/2008/layout/HorizontalMultiLevelHierarchy"/>
    <dgm:cxn modelId="{5EFB4594-F398-46E7-BB3F-4055E74494C8}" type="presParOf" srcId="{0D32A0EC-F4FC-4B17-BB94-AF3C2C55E067}" destId="{17819F33-1E6D-4D3F-B821-E9DF67952E5C}" srcOrd="0" destOrd="0" presId="urn:microsoft.com/office/officeart/2008/layout/HorizontalMultiLevelHierarchy"/>
    <dgm:cxn modelId="{96F4AF64-A471-4AFD-93E8-34253269630D}" type="presParOf" srcId="{5E378538-7E04-4831-BB6F-AAAEEDAE548C}" destId="{80A26F6E-6FAF-40AE-852F-75948EB9F807}" srcOrd="5" destOrd="0" presId="urn:microsoft.com/office/officeart/2008/layout/HorizontalMultiLevelHierarchy"/>
    <dgm:cxn modelId="{587DFDC4-C731-4121-8267-2788A9FDCEBE}" type="presParOf" srcId="{80A26F6E-6FAF-40AE-852F-75948EB9F807}" destId="{2A1661D8-FEDC-42F7-9FB5-6207DA51D81A}" srcOrd="0" destOrd="0" presId="urn:microsoft.com/office/officeart/2008/layout/HorizontalMultiLevelHierarchy"/>
    <dgm:cxn modelId="{8C0C16A2-2D72-4956-ACD5-212557A37EF8}" type="presParOf" srcId="{80A26F6E-6FAF-40AE-852F-75948EB9F807}" destId="{7FE6A8F5-2C10-4C53-9BB8-E5D528CD4E59}" srcOrd="1" destOrd="0" presId="urn:microsoft.com/office/officeart/2008/layout/HorizontalMultiLevelHierarchy"/>
    <dgm:cxn modelId="{DB9B204C-E6D0-4EDC-AD50-8EC0A4EF6FB6}" type="presParOf" srcId="{B9ED96CB-F15F-4E37-88DF-B85A60FC469A}" destId="{637DAE98-A1B5-4A1F-A639-CCCF247C53DA}" srcOrd="8" destOrd="0" presId="urn:microsoft.com/office/officeart/2008/layout/HorizontalMultiLevelHierarchy"/>
    <dgm:cxn modelId="{83E40358-E6AE-4124-9077-1FF44EF8AB73}" type="presParOf" srcId="{637DAE98-A1B5-4A1F-A639-CCCF247C53DA}" destId="{77A685B3-8349-45D5-8EB7-6F89B0B4DF4A}" srcOrd="0" destOrd="0" presId="urn:microsoft.com/office/officeart/2008/layout/HorizontalMultiLevelHierarchy"/>
    <dgm:cxn modelId="{E6D8B213-389E-4C9D-A338-C93C250791B1}" type="presParOf" srcId="{B9ED96CB-F15F-4E37-88DF-B85A60FC469A}" destId="{BA65F10D-9776-41E6-9750-BC7E73AA37B1}" srcOrd="9" destOrd="0" presId="urn:microsoft.com/office/officeart/2008/layout/HorizontalMultiLevelHierarchy"/>
    <dgm:cxn modelId="{36AA3242-68AB-4FE7-A8E1-AF3A431DD69B}" type="presParOf" srcId="{BA65F10D-9776-41E6-9750-BC7E73AA37B1}" destId="{1106CE17-E595-4181-AFE3-AEB9420DAC88}" srcOrd="0" destOrd="0" presId="urn:microsoft.com/office/officeart/2008/layout/HorizontalMultiLevelHierarchy"/>
    <dgm:cxn modelId="{A7521A85-D3AF-4476-9320-A930A02009D3}" type="presParOf" srcId="{BA65F10D-9776-41E6-9750-BC7E73AA37B1}" destId="{0BD55D5E-2685-4285-B0CE-DD7E3EF0F409}" srcOrd="1" destOrd="0" presId="urn:microsoft.com/office/officeart/2008/layout/HorizontalMultiLevelHierarchy"/>
    <dgm:cxn modelId="{F8D1C8AB-E2FF-45CE-9B44-C5AD9203EE43}" type="presParOf" srcId="{0BD55D5E-2685-4285-B0CE-DD7E3EF0F409}" destId="{70ACD189-0755-4B8D-8DE3-05C07346A52D}" srcOrd="0" destOrd="0" presId="urn:microsoft.com/office/officeart/2008/layout/HorizontalMultiLevelHierarchy"/>
    <dgm:cxn modelId="{65A6FA85-CC7F-4AD9-B068-33706472BEA5}" type="presParOf" srcId="{70ACD189-0755-4B8D-8DE3-05C07346A52D}" destId="{731D32CE-5EA3-43B4-84B2-D3F865B07028}" srcOrd="0" destOrd="0" presId="urn:microsoft.com/office/officeart/2008/layout/HorizontalMultiLevelHierarchy"/>
    <dgm:cxn modelId="{39AD57FA-4155-4D61-B37D-7407D7DC57D1}" type="presParOf" srcId="{0BD55D5E-2685-4285-B0CE-DD7E3EF0F409}" destId="{BEADFB92-7BAB-4D2A-986C-308106A9A249}" srcOrd="1" destOrd="0" presId="urn:microsoft.com/office/officeart/2008/layout/HorizontalMultiLevelHierarchy"/>
    <dgm:cxn modelId="{E71172F4-31DC-4312-9181-38AC7716441D}" type="presParOf" srcId="{BEADFB92-7BAB-4D2A-986C-308106A9A249}" destId="{82DBBBA1-5DBC-4746-9A4F-96EB750BE465}" srcOrd="0" destOrd="0" presId="urn:microsoft.com/office/officeart/2008/layout/HorizontalMultiLevelHierarchy"/>
    <dgm:cxn modelId="{9F591CC5-3BFB-4A4C-803B-7E44CED0AD92}" type="presParOf" srcId="{BEADFB92-7BAB-4D2A-986C-308106A9A249}" destId="{B98CEBA4-63C6-4766-8D38-D7119FC0EE5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0B5F35-AD8D-4B9B-B2C9-492CDEA529D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23AEE270-B4A9-4C27-B463-80D635B43F0D}">
      <dgm:prSet phldrT="[Texto]" custT="1"/>
      <dgm:spPr/>
      <dgm:t>
        <a:bodyPr/>
        <a:lstStyle/>
        <a:p>
          <a:r>
            <a:rPr lang="es-MX" sz="2000" dirty="0"/>
            <a:t>Análisis Topográfico</a:t>
          </a:r>
        </a:p>
      </dgm:t>
    </dgm:pt>
    <dgm:pt modelId="{BCE69D17-AEC0-49C9-A8C0-9D48E367D65B}" type="parTrans" cxnId="{DCFBB8B5-722E-4341-863E-5CCDB0A66364}">
      <dgm:prSet/>
      <dgm:spPr/>
      <dgm:t>
        <a:bodyPr/>
        <a:lstStyle/>
        <a:p>
          <a:endParaRPr lang="es-MX" sz="2400"/>
        </a:p>
      </dgm:t>
    </dgm:pt>
    <dgm:pt modelId="{E1BDA706-9785-48CA-B7BB-D76101FC3164}" type="sibTrans" cxnId="{DCFBB8B5-722E-4341-863E-5CCDB0A66364}">
      <dgm:prSet/>
      <dgm:spPr/>
      <dgm:t>
        <a:bodyPr/>
        <a:lstStyle/>
        <a:p>
          <a:endParaRPr lang="es-MX" sz="2400"/>
        </a:p>
      </dgm:t>
    </dgm:pt>
    <dgm:pt modelId="{32E0C1C5-020B-438C-BA44-9C67836B5E04}">
      <dgm:prSet phldrT="[Texto]" custT="1"/>
      <dgm:spPr/>
      <dgm:t>
        <a:bodyPr/>
        <a:lstStyle/>
        <a:p>
          <a:r>
            <a:rPr lang="es-MX" sz="1000" dirty="0"/>
            <a:t>Proyección UTM</a:t>
          </a:r>
        </a:p>
      </dgm:t>
    </dgm:pt>
    <dgm:pt modelId="{58857C86-1B82-4B94-B88F-88A40E4CDF13}" type="parTrans" cxnId="{0DFB5E75-404A-44B7-8DE7-9947FB3A224F}">
      <dgm:prSet custT="1"/>
      <dgm:spPr/>
      <dgm:t>
        <a:bodyPr/>
        <a:lstStyle/>
        <a:p>
          <a:endParaRPr lang="es-MX" sz="700"/>
        </a:p>
      </dgm:t>
    </dgm:pt>
    <dgm:pt modelId="{A1A0920C-C3F1-402E-A33B-5836B2757BF1}" type="sibTrans" cxnId="{0DFB5E75-404A-44B7-8DE7-9947FB3A224F}">
      <dgm:prSet/>
      <dgm:spPr/>
      <dgm:t>
        <a:bodyPr/>
        <a:lstStyle/>
        <a:p>
          <a:endParaRPr lang="es-MX" sz="2400"/>
        </a:p>
      </dgm:t>
    </dgm:pt>
    <dgm:pt modelId="{0BA8C614-B0F0-41F3-93DC-AD0824143DF9}">
      <dgm:prSet custT="1"/>
      <dgm:spPr/>
      <dgm:t>
        <a:bodyPr/>
        <a:lstStyle/>
        <a:p>
          <a:r>
            <a:rPr lang="es-MX" sz="1000" dirty="0" err="1"/>
            <a:t>Pre-procesamiento</a:t>
          </a:r>
          <a:r>
            <a:rPr lang="es-MX" sz="1000" dirty="0"/>
            <a:t>  MDT</a:t>
          </a:r>
        </a:p>
      </dgm:t>
    </dgm:pt>
    <dgm:pt modelId="{81ED17B8-B164-4EB5-A8DD-E54858D50471}" type="parTrans" cxnId="{BAC0A9A1-8E2B-4869-A35A-B84CEE586ED0}">
      <dgm:prSet custT="1"/>
      <dgm:spPr/>
      <dgm:t>
        <a:bodyPr/>
        <a:lstStyle/>
        <a:p>
          <a:endParaRPr lang="es-MX" sz="1050"/>
        </a:p>
      </dgm:t>
    </dgm:pt>
    <dgm:pt modelId="{E41CAAA4-443E-4042-9E9A-B312B9CF0167}" type="sibTrans" cxnId="{BAC0A9A1-8E2B-4869-A35A-B84CEE586ED0}">
      <dgm:prSet/>
      <dgm:spPr/>
      <dgm:t>
        <a:bodyPr/>
        <a:lstStyle/>
        <a:p>
          <a:endParaRPr lang="es-MX" sz="2400"/>
        </a:p>
      </dgm:t>
    </dgm:pt>
    <dgm:pt modelId="{E602E53D-B378-4E1B-8F2E-4466DE2407CB}">
      <dgm:prSet custT="1"/>
      <dgm:spPr/>
      <dgm:t>
        <a:bodyPr/>
        <a:lstStyle/>
        <a:p>
          <a:r>
            <a:rPr lang="es-MX" sz="1000" dirty="0"/>
            <a:t>Definir Valores Enteros</a:t>
          </a:r>
        </a:p>
      </dgm:t>
    </dgm:pt>
    <dgm:pt modelId="{A615A451-9AED-4A37-A5C8-DF064E614DC7}" type="parTrans" cxnId="{7BD52058-F410-4F80-9F38-65BDECE04955}">
      <dgm:prSet custT="1"/>
      <dgm:spPr/>
      <dgm:t>
        <a:bodyPr/>
        <a:lstStyle/>
        <a:p>
          <a:endParaRPr lang="es-MX" sz="700"/>
        </a:p>
      </dgm:t>
    </dgm:pt>
    <dgm:pt modelId="{BF5B0DE2-AF67-445F-9838-F051FB97CE3B}" type="sibTrans" cxnId="{7BD52058-F410-4F80-9F38-65BDECE04955}">
      <dgm:prSet/>
      <dgm:spPr/>
      <dgm:t>
        <a:bodyPr/>
        <a:lstStyle/>
        <a:p>
          <a:endParaRPr lang="es-MX" sz="2400"/>
        </a:p>
      </dgm:t>
    </dgm:pt>
    <dgm:pt modelId="{143D6B75-9470-4093-A153-53CE901953D3}">
      <dgm:prSet custT="1"/>
      <dgm:spPr/>
      <dgm:t>
        <a:bodyPr/>
        <a:lstStyle/>
        <a:p>
          <a:r>
            <a:rPr lang="es-MX" sz="1000" dirty="0"/>
            <a:t>Métricas</a:t>
          </a:r>
        </a:p>
      </dgm:t>
    </dgm:pt>
    <dgm:pt modelId="{C47CEE01-3997-4566-89EE-A2BA2EC85516}" type="parTrans" cxnId="{C4E41E13-1C8C-4F47-8E8A-BEC6C0A42BA9}">
      <dgm:prSet custT="1"/>
      <dgm:spPr/>
      <dgm:t>
        <a:bodyPr/>
        <a:lstStyle/>
        <a:p>
          <a:endParaRPr lang="es-MX" sz="700"/>
        </a:p>
      </dgm:t>
    </dgm:pt>
    <dgm:pt modelId="{34997AC3-1581-4725-90F1-34979BE3D9FB}" type="sibTrans" cxnId="{C4E41E13-1C8C-4F47-8E8A-BEC6C0A42BA9}">
      <dgm:prSet/>
      <dgm:spPr/>
      <dgm:t>
        <a:bodyPr/>
        <a:lstStyle/>
        <a:p>
          <a:endParaRPr lang="es-MX" sz="2400"/>
        </a:p>
      </dgm:t>
    </dgm:pt>
    <dgm:pt modelId="{599A4E78-9C3F-4F5D-B175-64D0A0AA1BAA}">
      <dgm:prSet phldrT="[Texto]" custT="1"/>
      <dgm:spPr/>
      <dgm:t>
        <a:bodyPr/>
        <a:lstStyle/>
        <a:p>
          <a:r>
            <a:rPr lang="es-MX" sz="1000" dirty="0"/>
            <a:t>Buffer 5km</a:t>
          </a:r>
        </a:p>
      </dgm:t>
    </dgm:pt>
    <dgm:pt modelId="{6739F61D-25C5-4ABB-A6F4-3E3056AA9EBD}" type="parTrans" cxnId="{386AC42F-D8B4-4A07-9877-8F04D76F6468}">
      <dgm:prSet custT="1"/>
      <dgm:spPr/>
      <dgm:t>
        <a:bodyPr/>
        <a:lstStyle/>
        <a:p>
          <a:endParaRPr lang="es-MX" sz="700"/>
        </a:p>
      </dgm:t>
    </dgm:pt>
    <dgm:pt modelId="{810FD33B-0B33-41AF-BC8A-E0812E06DE15}" type="sibTrans" cxnId="{386AC42F-D8B4-4A07-9877-8F04D76F6468}">
      <dgm:prSet/>
      <dgm:spPr/>
      <dgm:t>
        <a:bodyPr/>
        <a:lstStyle/>
        <a:p>
          <a:endParaRPr lang="es-MX" sz="2400"/>
        </a:p>
      </dgm:t>
    </dgm:pt>
    <dgm:pt modelId="{42EC51D8-A08A-4846-8290-069A36B46BAC}">
      <dgm:prSet phldrT="[Texto]" custT="1"/>
      <dgm:spPr/>
      <dgm:t>
        <a:bodyPr/>
        <a:lstStyle/>
        <a:p>
          <a:r>
            <a:rPr lang="es-MX" sz="1000" dirty="0"/>
            <a:t>Corte área de estudio</a:t>
          </a:r>
        </a:p>
      </dgm:t>
    </dgm:pt>
    <dgm:pt modelId="{97410694-35ED-40E2-8A49-482E3BC33005}" type="parTrans" cxnId="{E76D2503-7CF3-42DB-BACF-C848CA5790C3}">
      <dgm:prSet custT="1"/>
      <dgm:spPr/>
      <dgm:t>
        <a:bodyPr/>
        <a:lstStyle/>
        <a:p>
          <a:endParaRPr lang="es-MX" sz="700"/>
        </a:p>
      </dgm:t>
    </dgm:pt>
    <dgm:pt modelId="{3884B757-2524-4B39-98FD-CB5B49F5DB44}" type="sibTrans" cxnId="{E76D2503-7CF3-42DB-BACF-C848CA5790C3}">
      <dgm:prSet/>
      <dgm:spPr/>
      <dgm:t>
        <a:bodyPr/>
        <a:lstStyle/>
        <a:p>
          <a:endParaRPr lang="es-MX" sz="2400"/>
        </a:p>
      </dgm:t>
    </dgm:pt>
    <dgm:pt modelId="{9BF8B0F1-6BF6-4722-A46E-692B21D2A994}">
      <dgm:prSet custT="1"/>
      <dgm:spPr/>
      <dgm:t>
        <a:bodyPr/>
        <a:lstStyle/>
        <a:p>
          <a:r>
            <a:rPr lang="es-MX" sz="1000" dirty="0"/>
            <a:t>Grados</a:t>
          </a:r>
        </a:p>
      </dgm:t>
    </dgm:pt>
    <dgm:pt modelId="{68FBD8F6-D430-49B7-8CC2-84D63C79B42A}" type="sibTrans" cxnId="{B5BB33AC-8E38-465D-9BAA-6CC765A3149C}">
      <dgm:prSet/>
      <dgm:spPr/>
      <dgm:t>
        <a:bodyPr/>
        <a:lstStyle/>
        <a:p>
          <a:endParaRPr lang="es-MX" sz="2400"/>
        </a:p>
      </dgm:t>
    </dgm:pt>
    <dgm:pt modelId="{42BB1635-24AA-415B-8D27-3CB75074EDA9}" type="parTrans" cxnId="{B5BB33AC-8E38-465D-9BAA-6CC765A3149C}">
      <dgm:prSet custT="1"/>
      <dgm:spPr/>
      <dgm:t>
        <a:bodyPr/>
        <a:lstStyle/>
        <a:p>
          <a:endParaRPr lang="es-MX" sz="700"/>
        </a:p>
      </dgm:t>
    </dgm:pt>
    <dgm:pt modelId="{14C0CE3E-5889-4C60-A257-23061E61FD46}">
      <dgm:prSet phldrT="[Texto]" custT="1"/>
      <dgm:spPr/>
      <dgm:t>
        <a:bodyPr/>
        <a:lstStyle/>
        <a:p>
          <a:r>
            <a:rPr lang="es-MX" sz="1000" dirty="0" err="1"/>
            <a:t>Rescalamiento</a:t>
          </a:r>
          <a:endParaRPr lang="es-MX" sz="1000" dirty="0"/>
        </a:p>
      </dgm:t>
    </dgm:pt>
    <dgm:pt modelId="{44E79239-4FA4-4B22-BB80-A64ED2AC3FF0}" type="parTrans" cxnId="{3414C401-A91A-4A16-9932-F5F82757A38D}">
      <dgm:prSet custT="1"/>
      <dgm:spPr/>
      <dgm:t>
        <a:bodyPr/>
        <a:lstStyle/>
        <a:p>
          <a:endParaRPr lang="es-MX" sz="700"/>
        </a:p>
      </dgm:t>
    </dgm:pt>
    <dgm:pt modelId="{D1D159F4-B924-461A-AAFC-689655EB5185}" type="sibTrans" cxnId="{3414C401-A91A-4A16-9932-F5F82757A38D}">
      <dgm:prSet/>
      <dgm:spPr/>
      <dgm:t>
        <a:bodyPr/>
        <a:lstStyle/>
        <a:p>
          <a:endParaRPr lang="es-MX" sz="2400"/>
        </a:p>
      </dgm:t>
    </dgm:pt>
    <dgm:pt modelId="{0FE08373-3D0E-42CB-8F6F-27E8DD121912}">
      <dgm:prSet phldrT="[Texto]" custT="1"/>
      <dgm:spPr/>
      <dgm:t>
        <a:bodyPr/>
        <a:lstStyle/>
        <a:p>
          <a:r>
            <a:rPr lang="es-MX" sz="1000" dirty="0" err="1"/>
            <a:t>Fill</a:t>
          </a:r>
          <a:endParaRPr lang="es-MX" sz="1000" dirty="0"/>
        </a:p>
      </dgm:t>
    </dgm:pt>
    <dgm:pt modelId="{533D6124-7090-488C-8FBE-45A29B089ED1}" type="parTrans" cxnId="{29BDC869-111A-46E7-B0FE-02041BB2CCE1}">
      <dgm:prSet custT="1"/>
      <dgm:spPr/>
      <dgm:t>
        <a:bodyPr/>
        <a:lstStyle/>
        <a:p>
          <a:endParaRPr lang="es-MX" sz="700"/>
        </a:p>
      </dgm:t>
    </dgm:pt>
    <dgm:pt modelId="{1D25DDBD-8B3F-40B0-A82E-F462091668BF}" type="sibTrans" cxnId="{29BDC869-111A-46E7-B0FE-02041BB2CCE1}">
      <dgm:prSet/>
      <dgm:spPr/>
      <dgm:t>
        <a:bodyPr/>
        <a:lstStyle/>
        <a:p>
          <a:endParaRPr lang="es-MX" sz="2400"/>
        </a:p>
      </dgm:t>
    </dgm:pt>
    <dgm:pt modelId="{97579528-0259-4E2B-AC41-BD275659EFA9}">
      <dgm:prSet phldrT="[Texto]" custT="1"/>
      <dgm:spPr/>
      <dgm:t>
        <a:bodyPr/>
        <a:lstStyle/>
        <a:p>
          <a:r>
            <a:rPr lang="es-MX" sz="1000" dirty="0" err="1"/>
            <a:t>Hillshade</a:t>
          </a:r>
          <a:endParaRPr lang="es-MX" sz="1000" dirty="0"/>
        </a:p>
      </dgm:t>
    </dgm:pt>
    <dgm:pt modelId="{97B21365-051D-48A0-A937-E1F6943A34FB}" type="parTrans" cxnId="{D4146D11-DA3B-47F2-98CC-9206A8F20AB1}">
      <dgm:prSet custT="1"/>
      <dgm:spPr/>
      <dgm:t>
        <a:bodyPr/>
        <a:lstStyle/>
        <a:p>
          <a:endParaRPr lang="es-MX" sz="700"/>
        </a:p>
      </dgm:t>
    </dgm:pt>
    <dgm:pt modelId="{91897850-147C-49E1-9DB9-E74483C27A70}" type="sibTrans" cxnId="{D4146D11-DA3B-47F2-98CC-9206A8F20AB1}">
      <dgm:prSet/>
      <dgm:spPr/>
      <dgm:t>
        <a:bodyPr/>
        <a:lstStyle/>
        <a:p>
          <a:endParaRPr lang="es-MX" sz="2400"/>
        </a:p>
      </dgm:t>
    </dgm:pt>
    <dgm:pt modelId="{C5D44062-DF0B-4E4F-98C5-CA372D98836F}">
      <dgm:prSet custT="1"/>
      <dgm:spPr/>
      <dgm:t>
        <a:bodyPr/>
        <a:lstStyle/>
        <a:p>
          <a:r>
            <a:rPr lang="es-MX" sz="1000" dirty="0"/>
            <a:t>Corrección MDT</a:t>
          </a:r>
        </a:p>
      </dgm:t>
    </dgm:pt>
    <dgm:pt modelId="{D277803F-1801-4008-B665-E0D8CF3E537E}" type="parTrans" cxnId="{4BF86B63-CF5B-46B1-BE02-3018E9B483B0}">
      <dgm:prSet custT="1"/>
      <dgm:spPr/>
      <dgm:t>
        <a:bodyPr/>
        <a:lstStyle/>
        <a:p>
          <a:endParaRPr lang="es-MX" sz="700"/>
        </a:p>
      </dgm:t>
    </dgm:pt>
    <dgm:pt modelId="{80BD1B09-7C59-4AE6-A7FC-2A4869ED73F9}" type="sibTrans" cxnId="{4BF86B63-CF5B-46B1-BE02-3018E9B483B0}">
      <dgm:prSet/>
      <dgm:spPr/>
      <dgm:t>
        <a:bodyPr/>
        <a:lstStyle/>
        <a:p>
          <a:endParaRPr lang="es-MX" sz="2400"/>
        </a:p>
      </dgm:t>
    </dgm:pt>
    <dgm:pt modelId="{08E120F8-6CFF-4F36-B0BF-452334DE2F85}">
      <dgm:prSet custT="1"/>
      <dgm:spPr/>
      <dgm:t>
        <a:bodyPr/>
        <a:lstStyle/>
        <a:p>
          <a:r>
            <a:rPr lang="es-MX" sz="1000" dirty="0" err="1"/>
            <a:t>Fill</a:t>
          </a:r>
          <a:endParaRPr lang="es-MX" sz="1000" dirty="0"/>
        </a:p>
      </dgm:t>
    </dgm:pt>
    <dgm:pt modelId="{B5067B35-1912-417E-83EC-A46D4FBF6587}" type="parTrans" cxnId="{D75B268A-96B6-497D-A1AC-BB8442F1BF26}">
      <dgm:prSet custT="1"/>
      <dgm:spPr/>
      <dgm:t>
        <a:bodyPr/>
        <a:lstStyle/>
        <a:p>
          <a:endParaRPr lang="es-MX" sz="700"/>
        </a:p>
      </dgm:t>
    </dgm:pt>
    <dgm:pt modelId="{5FAD1AD2-2293-4637-A062-115689FF711B}" type="sibTrans" cxnId="{D75B268A-96B6-497D-A1AC-BB8442F1BF26}">
      <dgm:prSet/>
      <dgm:spPr/>
      <dgm:t>
        <a:bodyPr/>
        <a:lstStyle/>
        <a:p>
          <a:endParaRPr lang="es-MX" sz="2400"/>
        </a:p>
      </dgm:t>
    </dgm:pt>
    <dgm:pt modelId="{0BFFF5C1-BD43-441F-A2FE-E0A65C6B079F}">
      <dgm:prSet custT="1"/>
      <dgm:spPr/>
      <dgm:t>
        <a:bodyPr/>
        <a:lstStyle/>
        <a:p>
          <a:r>
            <a:rPr lang="es-MX" sz="1000" dirty="0" err="1"/>
            <a:t>Landform</a:t>
          </a:r>
          <a:endParaRPr lang="es-MX" sz="1000" dirty="0"/>
        </a:p>
      </dgm:t>
    </dgm:pt>
    <dgm:pt modelId="{8612ECF7-272D-4F5B-B92D-0E4CC00824A5}" type="parTrans" cxnId="{7AB06FC2-2280-49FB-A856-26CAD81BFD30}">
      <dgm:prSet custT="1"/>
      <dgm:spPr/>
      <dgm:t>
        <a:bodyPr/>
        <a:lstStyle/>
        <a:p>
          <a:endParaRPr lang="es-MX" sz="700"/>
        </a:p>
      </dgm:t>
    </dgm:pt>
    <dgm:pt modelId="{50AD0C5C-EE78-444F-9FA9-04F9F6DF3E55}" type="sibTrans" cxnId="{7AB06FC2-2280-49FB-A856-26CAD81BFD30}">
      <dgm:prSet/>
      <dgm:spPr/>
      <dgm:t>
        <a:bodyPr/>
        <a:lstStyle/>
        <a:p>
          <a:endParaRPr lang="es-MX" sz="2400"/>
        </a:p>
      </dgm:t>
    </dgm:pt>
    <dgm:pt modelId="{68C589BF-0FE0-4173-9E9E-D61A10955B05}">
      <dgm:prSet custT="1"/>
      <dgm:spPr/>
      <dgm:t>
        <a:bodyPr/>
        <a:lstStyle/>
        <a:p>
          <a:r>
            <a:rPr lang="es-MX" sz="1000" dirty="0"/>
            <a:t>Pendiente</a:t>
          </a:r>
        </a:p>
      </dgm:t>
    </dgm:pt>
    <dgm:pt modelId="{B34FBDA4-579B-4C7D-8EA1-AADB710CEEA3}" type="parTrans" cxnId="{1A002A97-D210-459A-B724-1A4B867B8C6E}">
      <dgm:prSet custT="1"/>
      <dgm:spPr/>
      <dgm:t>
        <a:bodyPr/>
        <a:lstStyle/>
        <a:p>
          <a:endParaRPr lang="es-MX" sz="700"/>
        </a:p>
      </dgm:t>
    </dgm:pt>
    <dgm:pt modelId="{DD699737-D086-4F40-80DC-1872C31C0DD9}" type="sibTrans" cxnId="{1A002A97-D210-459A-B724-1A4B867B8C6E}">
      <dgm:prSet/>
      <dgm:spPr/>
      <dgm:t>
        <a:bodyPr/>
        <a:lstStyle/>
        <a:p>
          <a:endParaRPr lang="es-MX" sz="2400"/>
        </a:p>
      </dgm:t>
    </dgm:pt>
    <dgm:pt modelId="{2BC0E6B4-84F2-4EA7-969D-1C65FBA72737}">
      <dgm:prSet custT="1"/>
      <dgm:spPr/>
      <dgm:t>
        <a:bodyPr/>
        <a:lstStyle/>
        <a:p>
          <a:r>
            <a:rPr lang="es-MX" sz="1000" dirty="0"/>
            <a:t>Curvatura</a:t>
          </a:r>
        </a:p>
      </dgm:t>
    </dgm:pt>
    <dgm:pt modelId="{846A98A7-DC37-4BF2-9282-E02DA7F2578E}" type="parTrans" cxnId="{1DFBD4CC-EFA4-49D1-9BAF-97E87E16EBD4}">
      <dgm:prSet custT="1"/>
      <dgm:spPr/>
      <dgm:t>
        <a:bodyPr/>
        <a:lstStyle/>
        <a:p>
          <a:endParaRPr lang="es-MX" sz="700"/>
        </a:p>
      </dgm:t>
    </dgm:pt>
    <dgm:pt modelId="{2E041208-851E-403F-AC86-5C5282F4A553}" type="sibTrans" cxnId="{1DFBD4CC-EFA4-49D1-9BAF-97E87E16EBD4}">
      <dgm:prSet/>
      <dgm:spPr/>
      <dgm:t>
        <a:bodyPr/>
        <a:lstStyle/>
        <a:p>
          <a:endParaRPr lang="es-MX" sz="2400"/>
        </a:p>
      </dgm:t>
    </dgm:pt>
    <dgm:pt modelId="{DF0D93BC-9108-4186-B63D-8E029C1C428C}">
      <dgm:prSet custT="1"/>
      <dgm:spPr/>
      <dgm:t>
        <a:bodyPr/>
        <a:lstStyle/>
        <a:p>
          <a:r>
            <a:rPr lang="es-MX" sz="1000" dirty="0"/>
            <a:t>Reclasificación de formas</a:t>
          </a:r>
        </a:p>
      </dgm:t>
    </dgm:pt>
    <dgm:pt modelId="{2E872D68-9DCD-4C28-AB82-E1E6701BD9F3}" type="parTrans" cxnId="{7D74B96D-B8CF-4512-93DC-687D29AF634D}">
      <dgm:prSet custT="1"/>
      <dgm:spPr/>
      <dgm:t>
        <a:bodyPr/>
        <a:lstStyle/>
        <a:p>
          <a:endParaRPr lang="es-MX" sz="700"/>
        </a:p>
      </dgm:t>
    </dgm:pt>
    <dgm:pt modelId="{9AC20CED-C010-4328-A86E-D1E603FD8651}" type="sibTrans" cxnId="{7D74B96D-B8CF-4512-93DC-687D29AF634D}">
      <dgm:prSet/>
      <dgm:spPr/>
      <dgm:t>
        <a:bodyPr/>
        <a:lstStyle/>
        <a:p>
          <a:endParaRPr lang="es-MX" sz="2400"/>
        </a:p>
      </dgm:t>
    </dgm:pt>
    <dgm:pt modelId="{DD0E20AF-006C-42A2-A625-562B9DB015D1}">
      <dgm:prSet custT="1"/>
      <dgm:spPr/>
      <dgm:t>
        <a:bodyPr/>
        <a:lstStyle/>
        <a:p>
          <a:r>
            <a:rPr lang="es-MX" sz="1000" dirty="0" err="1"/>
            <a:t>Curvatura+Elevación+Pendiente</a:t>
          </a:r>
          <a:endParaRPr lang="es-MX" sz="1000" dirty="0"/>
        </a:p>
      </dgm:t>
    </dgm:pt>
    <dgm:pt modelId="{93DAB393-484C-4ED0-AA54-2E923FEDDD50}" type="parTrans" cxnId="{0926F4EE-EBD0-426C-A7AB-036E9FCC764F}">
      <dgm:prSet custT="1"/>
      <dgm:spPr/>
      <dgm:t>
        <a:bodyPr/>
        <a:lstStyle/>
        <a:p>
          <a:endParaRPr lang="es-MX" sz="700"/>
        </a:p>
      </dgm:t>
    </dgm:pt>
    <dgm:pt modelId="{431B128B-49E7-44B8-87DF-FE7619CA60CC}" type="sibTrans" cxnId="{0926F4EE-EBD0-426C-A7AB-036E9FCC764F}">
      <dgm:prSet/>
      <dgm:spPr/>
      <dgm:t>
        <a:bodyPr/>
        <a:lstStyle/>
        <a:p>
          <a:endParaRPr lang="es-MX" sz="2400"/>
        </a:p>
      </dgm:t>
    </dgm:pt>
    <dgm:pt modelId="{559EA42C-B8E0-4302-88EF-BCBC0261F931}">
      <dgm:prSet custT="1"/>
      <dgm:spPr/>
      <dgm:t>
        <a:bodyPr/>
        <a:lstStyle/>
        <a:p>
          <a:r>
            <a:rPr lang="es-MX" sz="1000" dirty="0"/>
            <a:t>Porcentaje</a:t>
          </a:r>
        </a:p>
      </dgm:t>
    </dgm:pt>
    <dgm:pt modelId="{9C143FAD-25D6-429F-87B2-C5FAFD0D068B}" type="parTrans" cxnId="{96B57A5D-5678-4827-B235-AC764FED04E7}">
      <dgm:prSet custT="1"/>
      <dgm:spPr/>
      <dgm:t>
        <a:bodyPr/>
        <a:lstStyle/>
        <a:p>
          <a:endParaRPr lang="es-MX" sz="700"/>
        </a:p>
      </dgm:t>
    </dgm:pt>
    <dgm:pt modelId="{480E26D1-789E-4C52-A328-8744B8282AAC}" type="sibTrans" cxnId="{96B57A5D-5678-4827-B235-AC764FED04E7}">
      <dgm:prSet/>
      <dgm:spPr/>
      <dgm:t>
        <a:bodyPr/>
        <a:lstStyle/>
        <a:p>
          <a:endParaRPr lang="es-MX" sz="2400"/>
        </a:p>
      </dgm:t>
    </dgm:pt>
    <dgm:pt modelId="{F25CE554-6954-47CA-A60C-8BDF1313B382}">
      <dgm:prSet custT="1"/>
      <dgm:spPr/>
      <dgm:t>
        <a:bodyPr/>
        <a:lstStyle/>
        <a:p>
          <a:r>
            <a:rPr lang="es-MX" sz="1000" dirty="0"/>
            <a:t>Reclasificación</a:t>
          </a:r>
        </a:p>
      </dgm:t>
    </dgm:pt>
    <dgm:pt modelId="{B9D1F865-178E-4546-AC9C-D4235F075E3C}" type="parTrans" cxnId="{2806162F-FB05-474C-A4EB-8B4596509688}">
      <dgm:prSet custT="1"/>
      <dgm:spPr/>
      <dgm:t>
        <a:bodyPr/>
        <a:lstStyle/>
        <a:p>
          <a:endParaRPr lang="es-MX" sz="700"/>
        </a:p>
      </dgm:t>
    </dgm:pt>
    <dgm:pt modelId="{1FC80B32-DA36-4565-BEA2-3DDCE60BBC1D}" type="sibTrans" cxnId="{2806162F-FB05-474C-A4EB-8B4596509688}">
      <dgm:prSet/>
      <dgm:spPr/>
      <dgm:t>
        <a:bodyPr/>
        <a:lstStyle/>
        <a:p>
          <a:endParaRPr lang="es-MX" sz="2400"/>
        </a:p>
      </dgm:t>
    </dgm:pt>
    <dgm:pt modelId="{05B18793-3783-4D7B-81C5-1D0BD130D100}">
      <dgm:prSet custT="1"/>
      <dgm:spPr/>
      <dgm:t>
        <a:bodyPr/>
        <a:lstStyle/>
        <a:p>
          <a:r>
            <a:rPr lang="es-MX" sz="1000" dirty="0"/>
            <a:t>Reclasificación</a:t>
          </a:r>
        </a:p>
      </dgm:t>
    </dgm:pt>
    <dgm:pt modelId="{66096471-F6AE-4980-9150-2E91EB182E82}" type="parTrans" cxnId="{B5A326AE-0390-458F-8960-D21735D4DCA2}">
      <dgm:prSet custT="1"/>
      <dgm:spPr/>
      <dgm:t>
        <a:bodyPr/>
        <a:lstStyle/>
        <a:p>
          <a:endParaRPr lang="es-MX" sz="700"/>
        </a:p>
      </dgm:t>
    </dgm:pt>
    <dgm:pt modelId="{6DD75955-95E7-4ED5-8BF4-A6990C99A339}" type="sibTrans" cxnId="{B5A326AE-0390-458F-8960-D21735D4DCA2}">
      <dgm:prSet/>
      <dgm:spPr/>
      <dgm:t>
        <a:bodyPr/>
        <a:lstStyle/>
        <a:p>
          <a:endParaRPr lang="es-MX" sz="2400"/>
        </a:p>
      </dgm:t>
    </dgm:pt>
    <dgm:pt modelId="{E1B6CEE3-9F9E-4581-B32F-4ED83639A8BE}">
      <dgm:prSet custT="1"/>
      <dgm:spPr/>
      <dgm:t>
        <a:bodyPr/>
        <a:lstStyle/>
        <a:p>
          <a:r>
            <a:rPr lang="es-MX" sz="1000" dirty="0"/>
            <a:t>Elevación</a:t>
          </a:r>
        </a:p>
      </dgm:t>
    </dgm:pt>
    <dgm:pt modelId="{7447E411-341E-4A22-A5F6-FF5536C193D4}" type="parTrans" cxnId="{1FBC9297-E223-4B62-9F32-20563F76D3A4}">
      <dgm:prSet custT="1"/>
      <dgm:spPr/>
      <dgm:t>
        <a:bodyPr/>
        <a:lstStyle/>
        <a:p>
          <a:endParaRPr lang="es-MX" sz="700"/>
        </a:p>
      </dgm:t>
    </dgm:pt>
    <dgm:pt modelId="{9B71F280-8D34-4473-8135-2916077619F1}" type="sibTrans" cxnId="{1FBC9297-E223-4B62-9F32-20563F76D3A4}">
      <dgm:prSet/>
      <dgm:spPr/>
      <dgm:t>
        <a:bodyPr/>
        <a:lstStyle/>
        <a:p>
          <a:endParaRPr lang="es-MX" sz="2400"/>
        </a:p>
      </dgm:t>
    </dgm:pt>
    <dgm:pt modelId="{69D0ACCB-07E9-4E1D-A950-657D975148F0}">
      <dgm:prSet custT="1"/>
      <dgm:spPr>
        <a:solidFill>
          <a:srgbClr val="92D050"/>
        </a:solidFill>
      </dgm:spPr>
      <dgm:t>
        <a:bodyPr/>
        <a:lstStyle/>
        <a:p>
          <a:r>
            <a:rPr lang="es-MX" sz="1000" dirty="0"/>
            <a:t>Combinación de Métricas</a:t>
          </a:r>
        </a:p>
      </dgm:t>
    </dgm:pt>
    <dgm:pt modelId="{25A04476-CA8B-477B-8758-2E973BDDEEFD}" type="parTrans" cxnId="{D71AA4A9-B159-4B45-9F01-448BA3217FF6}">
      <dgm:prSet custT="1"/>
      <dgm:spPr/>
      <dgm:t>
        <a:bodyPr/>
        <a:lstStyle/>
        <a:p>
          <a:endParaRPr lang="es-MX" sz="700"/>
        </a:p>
      </dgm:t>
    </dgm:pt>
    <dgm:pt modelId="{3625DBCC-06E9-4950-9549-41D55A449E8F}" type="sibTrans" cxnId="{D71AA4A9-B159-4B45-9F01-448BA3217FF6}">
      <dgm:prSet/>
      <dgm:spPr/>
      <dgm:t>
        <a:bodyPr/>
        <a:lstStyle/>
        <a:p>
          <a:endParaRPr lang="es-MX" sz="2400"/>
        </a:p>
      </dgm:t>
    </dgm:pt>
    <dgm:pt modelId="{CA7A1598-F454-4087-BC31-F93A75ACED12}">
      <dgm:prSet custT="1"/>
      <dgm:spPr/>
      <dgm:t>
        <a:bodyPr/>
        <a:lstStyle/>
        <a:p>
          <a:r>
            <a:rPr lang="es-MX" sz="1000" dirty="0" err="1"/>
            <a:t>Join</a:t>
          </a:r>
          <a:r>
            <a:rPr lang="es-MX" sz="1000" dirty="0"/>
            <a:t> de BD</a:t>
          </a:r>
        </a:p>
      </dgm:t>
    </dgm:pt>
    <dgm:pt modelId="{C01C2EAF-9B44-49E4-8304-B4BF2FDBE61D}" type="parTrans" cxnId="{A7F08C88-1C57-489B-9848-DA8897E88B1A}">
      <dgm:prSet custT="1"/>
      <dgm:spPr/>
      <dgm:t>
        <a:bodyPr/>
        <a:lstStyle/>
        <a:p>
          <a:endParaRPr lang="es-MX" sz="700"/>
        </a:p>
      </dgm:t>
    </dgm:pt>
    <dgm:pt modelId="{4851BC9D-8550-40D2-8F82-B743A0E27396}" type="sibTrans" cxnId="{A7F08C88-1C57-489B-9848-DA8897E88B1A}">
      <dgm:prSet/>
      <dgm:spPr/>
      <dgm:t>
        <a:bodyPr/>
        <a:lstStyle/>
        <a:p>
          <a:endParaRPr lang="es-MX" sz="2400"/>
        </a:p>
      </dgm:t>
    </dgm:pt>
    <dgm:pt modelId="{6A585AD4-C930-4D47-ADA7-B02107818355}" type="pres">
      <dgm:prSet presAssocID="{D50B5F35-AD8D-4B9B-B2C9-492CDEA529D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935113-C587-4E08-94C1-E531656E1315}" type="pres">
      <dgm:prSet presAssocID="{23AEE270-B4A9-4C27-B463-80D635B43F0D}" presName="root1" presStyleCnt="0"/>
      <dgm:spPr/>
    </dgm:pt>
    <dgm:pt modelId="{34EF6ABA-2F74-459F-BD94-CA4E18B67B72}" type="pres">
      <dgm:prSet presAssocID="{23AEE270-B4A9-4C27-B463-80D635B43F0D}" presName="LevelOneTextNode" presStyleLbl="node0" presStyleIdx="0" presStyleCnt="1" custScaleX="188830" custScaleY="216903">
        <dgm:presLayoutVars>
          <dgm:chPref val="3"/>
        </dgm:presLayoutVars>
      </dgm:prSet>
      <dgm:spPr/>
    </dgm:pt>
    <dgm:pt modelId="{B9ED96CB-F15F-4E37-88DF-B85A60FC469A}" type="pres">
      <dgm:prSet presAssocID="{23AEE270-B4A9-4C27-B463-80D635B43F0D}" presName="level2hierChild" presStyleCnt="0"/>
      <dgm:spPr/>
    </dgm:pt>
    <dgm:pt modelId="{0EEC7CB8-B560-4310-A4F1-52CD8CA4D463}" type="pres">
      <dgm:prSet presAssocID="{81ED17B8-B164-4EB5-A8DD-E54858D50471}" presName="conn2-1" presStyleLbl="parChTrans1D2" presStyleIdx="0" presStyleCnt="3"/>
      <dgm:spPr/>
    </dgm:pt>
    <dgm:pt modelId="{AD564056-8CB1-4E19-88F5-D9384E026D3A}" type="pres">
      <dgm:prSet presAssocID="{81ED17B8-B164-4EB5-A8DD-E54858D50471}" presName="connTx" presStyleLbl="parChTrans1D2" presStyleIdx="0" presStyleCnt="3"/>
      <dgm:spPr/>
    </dgm:pt>
    <dgm:pt modelId="{BB54E2FF-FF7B-4B57-8474-B0B30501FDC4}" type="pres">
      <dgm:prSet presAssocID="{0BA8C614-B0F0-41F3-93DC-AD0824143DF9}" presName="root2" presStyleCnt="0"/>
      <dgm:spPr/>
    </dgm:pt>
    <dgm:pt modelId="{C87A4563-55E8-467A-A15B-8EDB5D0A9F1C}" type="pres">
      <dgm:prSet presAssocID="{0BA8C614-B0F0-41F3-93DC-AD0824143DF9}" presName="LevelTwoTextNode" presStyleLbl="node2" presStyleIdx="0" presStyleCnt="3" custScaleX="150221" custScaleY="115312">
        <dgm:presLayoutVars>
          <dgm:chPref val="3"/>
        </dgm:presLayoutVars>
      </dgm:prSet>
      <dgm:spPr/>
    </dgm:pt>
    <dgm:pt modelId="{BE0C36FE-74E0-4E5F-B219-038B4D795048}" type="pres">
      <dgm:prSet presAssocID="{0BA8C614-B0F0-41F3-93DC-AD0824143DF9}" presName="level3hierChild" presStyleCnt="0"/>
      <dgm:spPr/>
    </dgm:pt>
    <dgm:pt modelId="{90A03C1F-1FF9-4214-AD73-E24FF322C829}" type="pres">
      <dgm:prSet presAssocID="{58857C86-1B82-4B94-B88F-88A40E4CDF13}" presName="conn2-1" presStyleLbl="parChTrans1D3" presStyleIdx="0" presStyleCnt="12"/>
      <dgm:spPr/>
    </dgm:pt>
    <dgm:pt modelId="{712B4F80-6CA7-473C-AB4B-0B46B46B3CF5}" type="pres">
      <dgm:prSet presAssocID="{58857C86-1B82-4B94-B88F-88A40E4CDF13}" presName="connTx" presStyleLbl="parChTrans1D3" presStyleIdx="0" presStyleCnt="12"/>
      <dgm:spPr/>
    </dgm:pt>
    <dgm:pt modelId="{B2455AE3-EBEF-4951-AD92-00746B127586}" type="pres">
      <dgm:prSet presAssocID="{32E0C1C5-020B-438C-BA44-9C67836B5E04}" presName="root2" presStyleCnt="0"/>
      <dgm:spPr/>
    </dgm:pt>
    <dgm:pt modelId="{34B3D417-833F-40FA-821E-BFE90CB5014D}" type="pres">
      <dgm:prSet presAssocID="{32E0C1C5-020B-438C-BA44-9C67836B5E04}" presName="LevelTwoTextNode" presStyleLbl="node3" presStyleIdx="0" presStyleCnt="12">
        <dgm:presLayoutVars>
          <dgm:chPref val="3"/>
        </dgm:presLayoutVars>
      </dgm:prSet>
      <dgm:spPr/>
    </dgm:pt>
    <dgm:pt modelId="{901DC9EE-483F-46C2-86CF-B27FF224A202}" type="pres">
      <dgm:prSet presAssocID="{32E0C1C5-020B-438C-BA44-9C67836B5E04}" presName="level3hierChild" presStyleCnt="0"/>
      <dgm:spPr/>
    </dgm:pt>
    <dgm:pt modelId="{415224D7-E0CB-418A-B30C-33A5FB55137F}" type="pres">
      <dgm:prSet presAssocID="{6739F61D-25C5-4ABB-A6F4-3E3056AA9EBD}" presName="conn2-1" presStyleLbl="parChTrans1D3" presStyleIdx="1" presStyleCnt="12"/>
      <dgm:spPr/>
    </dgm:pt>
    <dgm:pt modelId="{37ED1781-ECAC-4925-AFA5-592B16DFCFD1}" type="pres">
      <dgm:prSet presAssocID="{6739F61D-25C5-4ABB-A6F4-3E3056AA9EBD}" presName="connTx" presStyleLbl="parChTrans1D3" presStyleIdx="1" presStyleCnt="12"/>
      <dgm:spPr/>
    </dgm:pt>
    <dgm:pt modelId="{86B2A043-9B48-4331-B40A-201ECD89B039}" type="pres">
      <dgm:prSet presAssocID="{599A4E78-9C3F-4F5D-B175-64D0A0AA1BAA}" presName="root2" presStyleCnt="0"/>
      <dgm:spPr/>
    </dgm:pt>
    <dgm:pt modelId="{2378E28A-2488-49E5-910C-483C2E85E2B2}" type="pres">
      <dgm:prSet presAssocID="{599A4E78-9C3F-4F5D-B175-64D0A0AA1BAA}" presName="LevelTwoTextNode" presStyleLbl="node3" presStyleIdx="1" presStyleCnt="12">
        <dgm:presLayoutVars>
          <dgm:chPref val="3"/>
        </dgm:presLayoutVars>
      </dgm:prSet>
      <dgm:spPr/>
    </dgm:pt>
    <dgm:pt modelId="{863F1E45-3C3A-413E-BF17-B3049D4F150C}" type="pres">
      <dgm:prSet presAssocID="{599A4E78-9C3F-4F5D-B175-64D0A0AA1BAA}" presName="level3hierChild" presStyleCnt="0"/>
      <dgm:spPr/>
    </dgm:pt>
    <dgm:pt modelId="{BF29738C-B279-4AC1-B0A0-E4A11690E848}" type="pres">
      <dgm:prSet presAssocID="{97410694-35ED-40E2-8A49-482E3BC33005}" presName="conn2-1" presStyleLbl="parChTrans1D3" presStyleIdx="2" presStyleCnt="12"/>
      <dgm:spPr/>
    </dgm:pt>
    <dgm:pt modelId="{3CD7EC6E-A27F-4B30-869D-A4ADF9D66604}" type="pres">
      <dgm:prSet presAssocID="{97410694-35ED-40E2-8A49-482E3BC33005}" presName="connTx" presStyleLbl="parChTrans1D3" presStyleIdx="2" presStyleCnt="12"/>
      <dgm:spPr/>
    </dgm:pt>
    <dgm:pt modelId="{64A778B4-F78D-4C21-B1A3-AC705F099737}" type="pres">
      <dgm:prSet presAssocID="{42EC51D8-A08A-4846-8290-069A36B46BAC}" presName="root2" presStyleCnt="0"/>
      <dgm:spPr/>
    </dgm:pt>
    <dgm:pt modelId="{A9123188-8F96-467E-B97E-5E4ABB89277A}" type="pres">
      <dgm:prSet presAssocID="{42EC51D8-A08A-4846-8290-069A36B46BAC}" presName="LevelTwoTextNode" presStyleLbl="node3" presStyleIdx="2" presStyleCnt="12">
        <dgm:presLayoutVars>
          <dgm:chPref val="3"/>
        </dgm:presLayoutVars>
      </dgm:prSet>
      <dgm:spPr/>
    </dgm:pt>
    <dgm:pt modelId="{96F58840-1B2B-4C30-ABA0-2F69C6265AFD}" type="pres">
      <dgm:prSet presAssocID="{42EC51D8-A08A-4846-8290-069A36B46BAC}" presName="level3hierChild" presStyleCnt="0"/>
      <dgm:spPr/>
    </dgm:pt>
    <dgm:pt modelId="{A91DEDEC-1D0F-4DA7-835D-4824A7BE7F5A}" type="pres">
      <dgm:prSet presAssocID="{44E79239-4FA4-4B22-BB80-A64ED2AC3FF0}" presName="conn2-1" presStyleLbl="parChTrans1D3" presStyleIdx="3" presStyleCnt="12"/>
      <dgm:spPr/>
    </dgm:pt>
    <dgm:pt modelId="{1C9B58A5-DD9E-477E-8E28-D0164485B250}" type="pres">
      <dgm:prSet presAssocID="{44E79239-4FA4-4B22-BB80-A64ED2AC3FF0}" presName="connTx" presStyleLbl="parChTrans1D3" presStyleIdx="3" presStyleCnt="12"/>
      <dgm:spPr/>
    </dgm:pt>
    <dgm:pt modelId="{2C5EA0CE-A0B2-420E-87DA-8C0F5792CECF}" type="pres">
      <dgm:prSet presAssocID="{14C0CE3E-5889-4C60-A257-23061E61FD46}" presName="root2" presStyleCnt="0"/>
      <dgm:spPr/>
    </dgm:pt>
    <dgm:pt modelId="{5D4EC8AD-9D59-4513-8960-7C3A41E7CBA9}" type="pres">
      <dgm:prSet presAssocID="{14C0CE3E-5889-4C60-A257-23061E61FD46}" presName="LevelTwoTextNode" presStyleLbl="node3" presStyleIdx="3" presStyleCnt="12">
        <dgm:presLayoutVars>
          <dgm:chPref val="3"/>
        </dgm:presLayoutVars>
      </dgm:prSet>
      <dgm:spPr/>
    </dgm:pt>
    <dgm:pt modelId="{E657F6ED-24C6-4CFA-8EB8-3EB9588905D8}" type="pres">
      <dgm:prSet presAssocID="{14C0CE3E-5889-4C60-A257-23061E61FD46}" presName="level3hierChild" presStyleCnt="0"/>
      <dgm:spPr/>
    </dgm:pt>
    <dgm:pt modelId="{A43898C0-9868-48ED-80B8-025795787B23}" type="pres">
      <dgm:prSet presAssocID="{533D6124-7090-488C-8FBE-45A29B089ED1}" presName="conn2-1" presStyleLbl="parChTrans1D3" presStyleIdx="4" presStyleCnt="12"/>
      <dgm:spPr/>
    </dgm:pt>
    <dgm:pt modelId="{1CAE1F07-222E-4ABE-A22E-38067B9A05EE}" type="pres">
      <dgm:prSet presAssocID="{533D6124-7090-488C-8FBE-45A29B089ED1}" presName="connTx" presStyleLbl="parChTrans1D3" presStyleIdx="4" presStyleCnt="12"/>
      <dgm:spPr/>
    </dgm:pt>
    <dgm:pt modelId="{D56847E4-EAFF-48FD-B6BC-D5081E137194}" type="pres">
      <dgm:prSet presAssocID="{0FE08373-3D0E-42CB-8F6F-27E8DD121912}" presName="root2" presStyleCnt="0"/>
      <dgm:spPr/>
    </dgm:pt>
    <dgm:pt modelId="{D5B38FCD-D54E-4538-928C-4968F6C65265}" type="pres">
      <dgm:prSet presAssocID="{0FE08373-3D0E-42CB-8F6F-27E8DD121912}" presName="LevelTwoTextNode" presStyleLbl="node3" presStyleIdx="4" presStyleCnt="12">
        <dgm:presLayoutVars>
          <dgm:chPref val="3"/>
        </dgm:presLayoutVars>
      </dgm:prSet>
      <dgm:spPr/>
    </dgm:pt>
    <dgm:pt modelId="{99E89624-F0E1-4699-A8AF-4FFC8D75A0A5}" type="pres">
      <dgm:prSet presAssocID="{0FE08373-3D0E-42CB-8F6F-27E8DD121912}" presName="level3hierChild" presStyleCnt="0"/>
      <dgm:spPr/>
    </dgm:pt>
    <dgm:pt modelId="{B3CAF103-7631-499B-93DE-1BF7106F27E8}" type="pres">
      <dgm:prSet presAssocID="{97B21365-051D-48A0-A937-E1F6943A34FB}" presName="conn2-1" presStyleLbl="parChTrans1D3" presStyleIdx="5" presStyleCnt="12"/>
      <dgm:spPr/>
    </dgm:pt>
    <dgm:pt modelId="{5CC91DA5-974F-4D2D-AB5A-7D0795A4F26E}" type="pres">
      <dgm:prSet presAssocID="{97B21365-051D-48A0-A937-E1F6943A34FB}" presName="connTx" presStyleLbl="parChTrans1D3" presStyleIdx="5" presStyleCnt="12"/>
      <dgm:spPr/>
    </dgm:pt>
    <dgm:pt modelId="{505B1687-5A39-48D8-9DBB-3C8FF2931B39}" type="pres">
      <dgm:prSet presAssocID="{97579528-0259-4E2B-AC41-BD275659EFA9}" presName="root2" presStyleCnt="0"/>
      <dgm:spPr/>
    </dgm:pt>
    <dgm:pt modelId="{0193CA3C-1E0E-4D49-931A-7409434CA7A7}" type="pres">
      <dgm:prSet presAssocID="{97579528-0259-4E2B-AC41-BD275659EFA9}" presName="LevelTwoTextNode" presStyleLbl="node3" presStyleIdx="5" presStyleCnt="12">
        <dgm:presLayoutVars>
          <dgm:chPref val="3"/>
        </dgm:presLayoutVars>
      </dgm:prSet>
      <dgm:spPr/>
    </dgm:pt>
    <dgm:pt modelId="{02207A95-0A03-4D15-84D6-38E4A6B7DA24}" type="pres">
      <dgm:prSet presAssocID="{97579528-0259-4E2B-AC41-BD275659EFA9}" presName="level3hierChild" presStyleCnt="0"/>
      <dgm:spPr/>
    </dgm:pt>
    <dgm:pt modelId="{EB93E29A-6FC8-4F59-9859-64BD2CD6424C}" type="pres">
      <dgm:prSet presAssocID="{D277803F-1801-4008-B665-E0D8CF3E537E}" presName="conn2-1" presStyleLbl="parChTrans1D2" presStyleIdx="1" presStyleCnt="3"/>
      <dgm:spPr/>
    </dgm:pt>
    <dgm:pt modelId="{783F8CFD-CA70-4158-88F8-337CA958751C}" type="pres">
      <dgm:prSet presAssocID="{D277803F-1801-4008-B665-E0D8CF3E537E}" presName="connTx" presStyleLbl="parChTrans1D2" presStyleIdx="1" presStyleCnt="3"/>
      <dgm:spPr/>
    </dgm:pt>
    <dgm:pt modelId="{170DD742-C4B2-4DF9-98D5-AC3BA59CAB97}" type="pres">
      <dgm:prSet presAssocID="{C5D44062-DF0B-4E4F-98C5-CA372D98836F}" presName="root2" presStyleCnt="0"/>
      <dgm:spPr/>
    </dgm:pt>
    <dgm:pt modelId="{B3E4FFDC-B0B8-4B33-B0B9-F048EADDFD43}" type="pres">
      <dgm:prSet presAssocID="{C5D44062-DF0B-4E4F-98C5-CA372D98836F}" presName="LevelTwoTextNode" presStyleLbl="node2" presStyleIdx="1" presStyleCnt="3" custScaleX="150221">
        <dgm:presLayoutVars>
          <dgm:chPref val="3"/>
        </dgm:presLayoutVars>
      </dgm:prSet>
      <dgm:spPr/>
    </dgm:pt>
    <dgm:pt modelId="{6A3EDCB4-A09B-42B3-9D23-3C32FBFA17C9}" type="pres">
      <dgm:prSet presAssocID="{C5D44062-DF0B-4E4F-98C5-CA372D98836F}" presName="level3hierChild" presStyleCnt="0"/>
      <dgm:spPr/>
    </dgm:pt>
    <dgm:pt modelId="{A2A5434B-E4B1-4046-B600-A2ADEC63ACCC}" type="pres">
      <dgm:prSet presAssocID="{A615A451-9AED-4A37-A5C8-DF064E614DC7}" presName="conn2-1" presStyleLbl="parChTrans1D3" presStyleIdx="6" presStyleCnt="12"/>
      <dgm:spPr/>
    </dgm:pt>
    <dgm:pt modelId="{0EA1F972-C9F3-4BB6-B4EA-941B63244EB3}" type="pres">
      <dgm:prSet presAssocID="{A615A451-9AED-4A37-A5C8-DF064E614DC7}" presName="connTx" presStyleLbl="parChTrans1D3" presStyleIdx="6" presStyleCnt="12"/>
      <dgm:spPr/>
    </dgm:pt>
    <dgm:pt modelId="{2D9DED9D-3C6B-49BE-BAA8-1D4D590004C8}" type="pres">
      <dgm:prSet presAssocID="{E602E53D-B378-4E1B-8F2E-4466DE2407CB}" presName="root2" presStyleCnt="0"/>
      <dgm:spPr/>
    </dgm:pt>
    <dgm:pt modelId="{331B8B77-1DA9-43B9-8230-FE8E9A0E999B}" type="pres">
      <dgm:prSet presAssocID="{E602E53D-B378-4E1B-8F2E-4466DE2407CB}" presName="LevelTwoTextNode" presStyleLbl="node3" presStyleIdx="6" presStyleCnt="12">
        <dgm:presLayoutVars>
          <dgm:chPref val="3"/>
        </dgm:presLayoutVars>
      </dgm:prSet>
      <dgm:spPr/>
    </dgm:pt>
    <dgm:pt modelId="{6A5B6ACC-1D8A-4E17-B10B-745143D90E02}" type="pres">
      <dgm:prSet presAssocID="{E602E53D-B378-4E1B-8F2E-4466DE2407CB}" presName="level3hierChild" presStyleCnt="0"/>
      <dgm:spPr/>
    </dgm:pt>
    <dgm:pt modelId="{CD62E1A9-D9E5-4ABD-A4F9-3089A76378A9}" type="pres">
      <dgm:prSet presAssocID="{B5067B35-1912-417E-83EC-A46D4FBF6587}" presName="conn2-1" presStyleLbl="parChTrans1D3" presStyleIdx="7" presStyleCnt="12"/>
      <dgm:spPr/>
    </dgm:pt>
    <dgm:pt modelId="{02700039-050A-40E1-AFF1-B28C8D11B0DC}" type="pres">
      <dgm:prSet presAssocID="{B5067B35-1912-417E-83EC-A46D4FBF6587}" presName="connTx" presStyleLbl="parChTrans1D3" presStyleIdx="7" presStyleCnt="12"/>
      <dgm:spPr/>
    </dgm:pt>
    <dgm:pt modelId="{47C00444-4A41-4883-91E2-723EE40B7BB8}" type="pres">
      <dgm:prSet presAssocID="{08E120F8-6CFF-4F36-B0BF-452334DE2F85}" presName="root2" presStyleCnt="0"/>
      <dgm:spPr/>
    </dgm:pt>
    <dgm:pt modelId="{7CEE1156-7BE9-490A-AD35-2679CEFF6697}" type="pres">
      <dgm:prSet presAssocID="{08E120F8-6CFF-4F36-B0BF-452334DE2F85}" presName="LevelTwoTextNode" presStyleLbl="node3" presStyleIdx="7" presStyleCnt="12">
        <dgm:presLayoutVars>
          <dgm:chPref val="3"/>
        </dgm:presLayoutVars>
      </dgm:prSet>
      <dgm:spPr/>
    </dgm:pt>
    <dgm:pt modelId="{ED8D0C63-1B73-4DBA-A803-A36303F74EA5}" type="pres">
      <dgm:prSet presAssocID="{08E120F8-6CFF-4F36-B0BF-452334DE2F85}" presName="level3hierChild" presStyleCnt="0"/>
      <dgm:spPr/>
    </dgm:pt>
    <dgm:pt modelId="{052FC95A-939F-4C56-9A75-66CD4320AA29}" type="pres">
      <dgm:prSet presAssocID="{C47CEE01-3997-4566-89EE-A2BA2EC85516}" presName="conn2-1" presStyleLbl="parChTrans1D2" presStyleIdx="2" presStyleCnt="3"/>
      <dgm:spPr/>
    </dgm:pt>
    <dgm:pt modelId="{82A541BE-A1EC-4CED-8C3C-A21081F37A6A}" type="pres">
      <dgm:prSet presAssocID="{C47CEE01-3997-4566-89EE-A2BA2EC85516}" presName="connTx" presStyleLbl="parChTrans1D2" presStyleIdx="2" presStyleCnt="3"/>
      <dgm:spPr/>
    </dgm:pt>
    <dgm:pt modelId="{223C1B5B-4BCD-4943-B4B6-3C8704606CC5}" type="pres">
      <dgm:prSet presAssocID="{143D6B75-9470-4093-A153-53CE901953D3}" presName="root2" presStyleCnt="0"/>
      <dgm:spPr/>
    </dgm:pt>
    <dgm:pt modelId="{E05FF23C-CE2B-4958-8FC0-95ED79CED230}" type="pres">
      <dgm:prSet presAssocID="{143D6B75-9470-4093-A153-53CE901953D3}" presName="LevelTwoTextNode" presStyleLbl="node2" presStyleIdx="2" presStyleCnt="3" custScaleX="150221">
        <dgm:presLayoutVars>
          <dgm:chPref val="3"/>
        </dgm:presLayoutVars>
      </dgm:prSet>
      <dgm:spPr/>
    </dgm:pt>
    <dgm:pt modelId="{8965650C-46CC-42C4-AD1E-EFF4A1105E3E}" type="pres">
      <dgm:prSet presAssocID="{143D6B75-9470-4093-A153-53CE901953D3}" presName="level3hierChild" presStyleCnt="0"/>
      <dgm:spPr/>
    </dgm:pt>
    <dgm:pt modelId="{D726F0E5-5000-488E-951C-307C38D86A94}" type="pres">
      <dgm:prSet presAssocID="{B34FBDA4-579B-4C7D-8EA1-AADB710CEEA3}" presName="conn2-1" presStyleLbl="parChTrans1D3" presStyleIdx="8" presStyleCnt="12"/>
      <dgm:spPr/>
    </dgm:pt>
    <dgm:pt modelId="{23592762-2090-43FC-85E3-8CB3DCA5F1A0}" type="pres">
      <dgm:prSet presAssocID="{B34FBDA4-579B-4C7D-8EA1-AADB710CEEA3}" presName="connTx" presStyleLbl="parChTrans1D3" presStyleIdx="8" presStyleCnt="12"/>
      <dgm:spPr/>
    </dgm:pt>
    <dgm:pt modelId="{987CC2BD-0297-4469-91AF-96BDFB26D4BE}" type="pres">
      <dgm:prSet presAssocID="{68C589BF-0FE0-4173-9E9E-D61A10955B05}" presName="root2" presStyleCnt="0"/>
      <dgm:spPr/>
    </dgm:pt>
    <dgm:pt modelId="{77417608-02EF-46CE-AB61-40AD318516B7}" type="pres">
      <dgm:prSet presAssocID="{68C589BF-0FE0-4173-9E9E-D61A10955B05}" presName="LevelTwoTextNode" presStyleLbl="node3" presStyleIdx="8" presStyleCnt="12">
        <dgm:presLayoutVars>
          <dgm:chPref val="3"/>
        </dgm:presLayoutVars>
      </dgm:prSet>
      <dgm:spPr/>
    </dgm:pt>
    <dgm:pt modelId="{8CC569C4-7EAE-453E-8586-E214CC45C9A1}" type="pres">
      <dgm:prSet presAssocID="{68C589BF-0FE0-4173-9E9E-D61A10955B05}" presName="level3hierChild" presStyleCnt="0"/>
      <dgm:spPr/>
    </dgm:pt>
    <dgm:pt modelId="{2E0F51F7-25DC-4535-BD60-B38FE79C4990}" type="pres">
      <dgm:prSet presAssocID="{42BB1635-24AA-415B-8D27-3CB75074EDA9}" presName="conn2-1" presStyleLbl="parChTrans1D4" presStyleIdx="0" presStyleCnt="8"/>
      <dgm:spPr/>
    </dgm:pt>
    <dgm:pt modelId="{851C19E7-58EC-4F74-AB3B-6C1F4F16EEED}" type="pres">
      <dgm:prSet presAssocID="{42BB1635-24AA-415B-8D27-3CB75074EDA9}" presName="connTx" presStyleLbl="parChTrans1D4" presStyleIdx="0" presStyleCnt="8"/>
      <dgm:spPr/>
    </dgm:pt>
    <dgm:pt modelId="{D2405F96-888D-4E02-87FC-0996A41D5549}" type="pres">
      <dgm:prSet presAssocID="{9BF8B0F1-6BF6-4722-A46E-692B21D2A994}" presName="root2" presStyleCnt="0"/>
      <dgm:spPr/>
    </dgm:pt>
    <dgm:pt modelId="{9287892D-CBDB-4E9C-9595-2C5DB4923483}" type="pres">
      <dgm:prSet presAssocID="{9BF8B0F1-6BF6-4722-A46E-692B21D2A994}" presName="LevelTwoTextNode" presStyleLbl="node4" presStyleIdx="0" presStyleCnt="8">
        <dgm:presLayoutVars>
          <dgm:chPref val="3"/>
        </dgm:presLayoutVars>
      </dgm:prSet>
      <dgm:spPr/>
    </dgm:pt>
    <dgm:pt modelId="{F5C5506A-D81F-4441-B323-2AACC83FD33F}" type="pres">
      <dgm:prSet presAssocID="{9BF8B0F1-6BF6-4722-A46E-692B21D2A994}" presName="level3hierChild" presStyleCnt="0"/>
      <dgm:spPr/>
    </dgm:pt>
    <dgm:pt modelId="{586DD5C9-3BAE-4783-8F53-E67152F7C14B}" type="pres">
      <dgm:prSet presAssocID="{9C143FAD-25D6-429F-87B2-C5FAFD0D068B}" presName="conn2-1" presStyleLbl="parChTrans1D4" presStyleIdx="1" presStyleCnt="8"/>
      <dgm:spPr/>
    </dgm:pt>
    <dgm:pt modelId="{1E75D7A0-8196-418F-9B7A-F0E8F6E156A4}" type="pres">
      <dgm:prSet presAssocID="{9C143FAD-25D6-429F-87B2-C5FAFD0D068B}" presName="connTx" presStyleLbl="parChTrans1D4" presStyleIdx="1" presStyleCnt="8"/>
      <dgm:spPr/>
    </dgm:pt>
    <dgm:pt modelId="{DAC7DE96-B855-46AC-AC14-9CD7FEB2A756}" type="pres">
      <dgm:prSet presAssocID="{559EA42C-B8E0-4302-88EF-BCBC0261F931}" presName="root2" presStyleCnt="0"/>
      <dgm:spPr/>
    </dgm:pt>
    <dgm:pt modelId="{BE526C29-7433-4E79-8100-E999EEE66210}" type="pres">
      <dgm:prSet presAssocID="{559EA42C-B8E0-4302-88EF-BCBC0261F931}" presName="LevelTwoTextNode" presStyleLbl="node4" presStyleIdx="1" presStyleCnt="8">
        <dgm:presLayoutVars>
          <dgm:chPref val="3"/>
        </dgm:presLayoutVars>
      </dgm:prSet>
      <dgm:spPr/>
    </dgm:pt>
    <dgm:pt modelId="{3958E3BE-7C0B-428A-BBCA-8D10A4C59924}" type="pres">
      <dgm:prSet presAssocID="{559EA42C-B8E0-4302-88EF-BCBC0261F931}" presName="level3hierChild" presStyleCnt="0"/>
      <dgm:spPr/>
    </dgm:pt>
    <dgm:pt modelId="{11E151DB-66FB-44F6-B77D-8F3D2513D29F}" type="pres">
      <dgm:prSet presAssocID="{B9D1F865-178E-4546-AC9C-D4235F075E3C}" presName="conn2-1" presStyleLbl="parChTrans1D4" presStyleIdx="2" presStyleCnt="8"/>
      <dgm:spPr/>
    </dgm:pt>
    <dgm:pt modelId="{452A2944-4E08-43B0-B703-58BF882A6152}" type="pres">
      <dgm:prSet presAssocID="{B9D1F865-178E-4546-AC9C-D4235F075E3C}" presName="connTx" presStyleLbl="parChTrans1D4" presStyleIdx="2" presStyleCnt="8"/>
      <dgm:spPr/>
    </dgm:pt>
    <dgm:pt modelId="{6FBA631D-54F5-4937-B867-13124FE53B1D}" type="pres">
      <dgm:prSet presAssocID="{F25CE554-6954-47CA-A60C-8BDF1313B382}" presName="root2" presStyleCnt="0"/>
      <dgm:spPr/>
    </dgm:pt>
    <dgm:pt modelId="{B4C9210B-B0BD-42EB-BA35-E4E363BA94DD}" type="pres">
      <dgm:prSet presAssocID="{F25CE554-6954-47CA-A60C-8BDF1313B382}" presName="LevelTwoTextNode" presStyleLbl="node4" presStyleIdx="2" presStyleCnt="8">
        <dgm:presLayoutVars>
          <dgm:chPref val="3"/>
        </dgm:presLayoutVars>
      </dgm:prSet>
      <dgm:spPr/>
    </dgm:pt>
    <dgm:pt modelId="{7B05E783-4319-4F85-8315-64F42B175988}" type="pres">
      <dgm:prSet presAssocID="{F25CE554-6954-47CA-A60C-8BDF1313B382}" presName="level3hierChild" presStyleCnt="0"/>
      <dgm:spPr/>
    </dgm:pt>
    <dgm:pt modelId="{FF855098-1283-431E-94E4-BB5D0F83B56C}" type="pres">
      <dgm:prSet presAssocID="{846A98A7-DC37-4BF2-9282-E02DA7F2578E}" presName="conn2-1" presStyleLbl="parChTrans1D3" presStyleIdx="9" presStyleCnt="12"/>
      <dgm:spPr/>
    </dgm:pt>
    <dgm:pt modelId="{5053AA48-4E49-4011-B752-BAABE2C1F5EA}" type="pres">
      <dgm:prSet presAssocID="{846A98A7-DC37-4BF2-9282-E02DA7F2578E}" presName="connTx" presStyleLbl="parChTrans1D3" presStyleIdx="9" presStyleCnt="12"/>
      <dgm:spPr/>
    </dgm:pt>
    <dgm:pt modelId="{2063B9AD-005E-4ED2-B538-5E780CA96384}" type="pres">
      <dgm:prSet presAssocID="{2BC0E6B4-84F2-4EA7-969D-1C65FBA72737}" presName="root2" presStyleCnt="0"/>
      <dgm:spPr/>
    </dgm:pt>
    <dgm:pt modelId="{461FB376-A804-40E5-B758-6E0410436BB9}" type="pres">
      <dgm:prSet presAssocID="{2BC0E6B4-84F2-4EA7-969D-1C65FBA72737}" presName="LevelTwoTextNode" presStyleLbl="node3" presStyleIdx="9" presStyleCnt="12">
        <dgm:presLayoutVars>
          <dgm:chPref val="3"/>
        </dgm:presLayoutVars>
      </dgm:prSet>
      <dgm:spPr/>
    </dgm:pt>
    <dgm:pt modelId="{FA506893-E4D6-4446-AC99-765B64161DE7}" type="pres">
      <dgm:prSet presAssocID="{2BC0E6B4-84F2-4EA7-969D-1C65FBA72737}" presName="level3hierChild" presStyleCnt="0"/>
      <dgm:spPr/>
    </dgm:pt>
    <dgm:pt modelId="{B08D60C6-8C75-4D80-AE97-70882DC9FD10}" type="pres">
      <dgm:prSet presAssocID="{8612ECF7-272D-4F5B-B92D-0E4CC00824A5}" presName="conn2-1" presStyleLbl="parChTrans1D4" presStyleIdx="3" presStyleCnt="8"/>
      <dgm:spPr/>
    </dgm:pt>
    <dgm:pt modelId="{20ADE6C4-3481-4DA5-A02C-7BD1220C4FC8}" type="pres">
      <dgm:prSet presAssocID="{8612ECF7-272D-4F5B-B92D-0E4CC00824A5}" presName="connTx" presStyleLbl="parChTrans1D4" presStyleIdx="3" presStyleCnt="8"/>
      <dgm:spPr/>
    </dgm:pt>
    <dgm:pt modelId="{9AA537B1-3A92-4A2C-9194-F9AAA46755BF}" type="pres">
      <dgm:prSet presAssocID="{0BFFF5C1-BD43-441F-A2FE-E0A65C6B079F}" presName="root2" presStyleCnt="0"/>
      <dgm:spPr/>
    </dgm:pt>
    <dgm:pt modelId="{6FD0FBED-9449-4552-B55F-CDDF3D55C8EF}" type="pres">
      <dgm:prSet presAssocID="{0BFFF5C1-BD43-441F-A2FE-E0A65C6B079F}" presName="LevelTwoTextNode" presStyleLbl="node4" presStyleIdx="3" presStyleCnt="8">
        <dgm:presLayoutVars>
          <dgm:chPref val="3"/>
        </dgm:presLayoutVars>
      </dgm:prSet>
      <dgm:spPr/>
    </dgm:pt>
    <dgm:pt modelId="{19D8D252-681D-42EC-A082-A9D283E524DF}" type="pres">
      <dgm:prSet presAssocID="{0BFFF5C1-BD43-441F-A2FE-E0A65C6B079F}" presName="level3hierChild" presStyleCnt="0"/>
      <dgm:spPr/>
    </dgm:pt>
    <dgm:pt modelId="{55C0C204-1B94-420C-8065-1B667515F5C1}" type="pres">
      <dgm:prSet presAssocID="{2E872D68-9DCD-4C28-AB82-E1E6701BD9F3}" presName="conn2-1" presStyleLbl="parChTrans1D4" presStyleIdx="4" presStyleCnt="8"/>
      <dgm:spPr/>
    </dgm:pt>
    <dgm:pt modelId="{9B018C06-26A6-4F99-A234-3247FE155367}" type="pres">
      <dgm:prSet presAssocID="{2E872D68-9DCD-4C28-AB82-E1E6701BD9F3}" presName="connTx" presStyleLbl="parChTrans1D4" presStyleIdx="4" presStyleCnt="8"/>
      <dgm:spPr/>
    </dgm:pt>
    <dgm:pt modelId="{21C1C9D4-F4E8-49A6-A7F8-31793AF707BF}" type="pres">
      <dgm:prSet presAssocID="{DF0D93BC-9108-4186-B63D-8E029C1C428C}" presName="root2" presStyleCnt="0"/>
      <dgm:spPr/>
    </dgm:pt>
    <dgm:pt modelId="{C90C1C11-EA20-4558-B4C4-95D96BD06590}" type="pres">
      <dgm:prSet presAssocID="{DF0D93BC-9108-4186-B63D-8E029C1C428C}" presName="LevelTwoTextNode" presStyleLbl="node4" presStyleIdx="4" presStyleCnt="8">
        <dgm:presLayoutVars>
          <dgm:chPref val="3"/>
        </dgm:presLayoutVars>
      </dgm:prSet>
      <dgm:spPr/>
    </dgm:pt>
    <dgm:pt modelId="{88E0078E-01A9-4CBE-B6B0-E98C02D336CA}" type="pres">
      <dgm:prSet presAssocID="{DF0D93BC-9108-4186-B63D-8E029C1C428C}" presName="level3hierChild" presStyleCnt="0"/>
      <dgm:spPr/>
    </dgm:pt>
    <dgm:pt modelId="{E364F38E-087C-4865-9B63-13A609111FF9}" type="pres">
      <dgm:prSet presAssocID="{7447E411-341E-4A22-A5F6-FF5536C193D4}" presName="conn2-1" presStyleLbl="parChTrans1D3" presStyleIdx="10" presStyleCnt="12"/>
      <dgm:spPr/>
    </dgm:pt>
    <dgm:pt modelId="{CCC7F790-E557-441F-B0FA-234C3FCE9DAF}" type="pres">
      <dgm:prSet presAssocID="{7447E411-341E-4A22-A5F6-FF5536C193D4}" presName="connTx" presStyleLbl="parChTrans1D3" presStyleIdx="10" presStyleCnt="12"/>
      <dgm:spPr/>
    </dgm:pt>
    <dgm:pt modelId="{FE69243F-13F1-4B60-8DE3-B9534DCF1AF4}" type="pres">
      <dgm:prSet presAssocID="{E1B6CEE3-9F9E-4581-B32F-4ED83639A8BE}" presName="root2" presStyleCnt="0"/>
      <dgm:spPr/>
    </dgm:pt>
    <dgm:pt modelId="{C14C045E-F42C-4739-89C6-868CB3D588FA}" type="pres">
      <dgm:prSet presAssocID="{E1B6CEE3-9F9E-4581-B32F-4ED83639A8BE}" presName="LevelTwoTextNode" presStyleLbl="node3" presStyleIdx="10" presStyleCnt="12">
        <dgm:presLayoutVars>
          <dgm:chPref val="3"/>
        </dgm:presLayoutVars>
      </dgm:prSet>
      <dgm:spPr/>
    </dgm:pt>
    <dgm:pt modelId="{2DC0D62F-91F1-48E0-A3CB-D7F905432307}" type="pres">
      <dgm:prSet presAssocID="{E1B6CEE3-9F9E-4581-B32F-4ED83639A8BE}" presName="level3hierChild" presStyleCnt="0"/>
      <dgm:spPr/>
    </dgm:pt>
    <dgm:pt modelId="{95200C48-ADEA-4F02-9B1A-EFD349EFFCF0}" type="pres">
      <dgm:prSet presAssocID="{66096471-F6AE-4980-9150-2E91EB182E82}" presName="conn2-1" presStyleLbl="parChTrans1D4" presStyleIdx="5" presStyleCnt="8"/>
      <dgm:spPr/>
    </dgm:pt>
    <dgm:pt modelId="{28DF95F9-65A3-44B9-B4BD-CCA77C66C8FE}" type="pres">
      <dgm:prSet presAssocID="{66096471-F6AE-4980-9150-2E91EB182E82}" presName="connTx" presStyleLbl="parChTrans1D4" presStyleIdx="5" presStyleCnt="8"/>
      <dgm:spPr/>
    </dgm:pt>
    <dgm:pt modelId="{C6FBC15C-0014-426C-ADE9-8C784501692A}" type="pres">
      <dgm:prSet presAssocID="{05B18793-3783-4D7B-81C5-1D0BD130D100}" presName="root2" presStyleCnt="0"/>
      <dgm:spPr/>
    </dgm:pt>
    <dgm:pt modelId="{EAA9069B-3AAB-4E3D-8194-0777F74963DB}" type="pres">
      <dgm:prSet presAssocID="{05B18793-3783-4D7B-81C5-1D0BD130D100}" presName="LevelTwoTextNode" presStyleLbl="node4" presStyleIdx="5" presStyleCnt="8">
        <dgm:presLayoutVars>
          <dgm:chPref val="3"/>
        </dgm:presLayoutVars>
      </dgm:prSet>
      <dgm:spPr/>
    </dgm:pt>
    <dgm:pt modelId="{8447D12E-11B5-4617-A97C-BFAF13163D27}" type="pres">
      <dgm:prSet presAssocID="{05B18793-3783-4D7B-81C5-1D0BD130D100}" presName="level3hierChild" presStyleCnt="0"/>
      <dgm:spPr/>
    </dgm:pt>
    <dgm:pt modelId="{756E31C9-6B31-4666-9731-2EE021073868}" type="pres">
      <dgm:prSet presAssocID="{25A04476-CA8B-477B-8758-2E973BDDEEFD}" presName="conn2-1" presStyleLbl="parChTrans1D3" presStyleIdx="11" presStyleCnt="12"/>
      <dgm:spPr/>
    </dgm:pt>
    <dgm:pt modelId="{0FA47B99-47C7-424A-B0EE-B49985E50F91}" type="pres">
      <dgm:prSet presAssocID="{25A04476-CA8B-477B-8758-2E973BDDEEFD}" presName="connTx" presStyleLbl="parChTrans1D3" presStyleIdx="11" presStyleCnt="12"/>
      <dgm:spPr/>
    </dgm:pt>
    <dgm:pt modelId="{C267837C-E35F-4FF3-97E1-16F7EB6CC6AB}" type="pres">
      <dgm:prSet presAssocID="{69D0ACCB-07E9-4E1D-A950-657D975148F0}" presName="root2" presStyleCnt="0"/>
      <dgm:spPr/>
    </dgm:pt>
    <dgm:pt modelId="{A82DB88E-AE70-4089-ACF6-35F3DF283C1F}" type="pres">
      <dgm:prSet presAssocID="{69D0ACCB-07E9-4E1D-A950-657D975148F0}" presName="LevelTwoTextNode" presStyleLbl="node3" presStyleIdx="11" presStyleCnt="12">
        <dgm:presLayoutVars>
          <dgm:chPref val="3"/>
        </dgm:presLayoutVars>
      </dgm:prSet>
      <dgm:spPr/>
    </dgm:pt>
    <dgm:pt modelId="{79B9833E-7ACA-4570-B476-082E768C785E}" type="pres">
      <dgm:prSet presAssocID="{69D0ACCB-07E9-4E1D-A950-657D975148F0}" presName="level3hierChild" presStyleCnt="0"/>
      <dgm:spPr/>
    </dgm:pt>
    <dgm:pt modelId="{3FCFE794-C225-4AF5-B890-BC56174E070A}" type="pres">
      <dgm:prSet presAssocID="{93DAB393-484C-4ED0-AA54-2E923FEDDD50}" presName="conn2-1" presStyleLbl="parChTrans1D4" presStyleIdx="6" presStyleCnt="8"/>
      <dgm:spPr/>
    </dgm:pt>
    <dgm:pt modelId="{F65CBEAA-A9D8-48A6-B7E7-769DCAB8B1AB}" type="pres">
      <dgm:prSet presAssocID="{93DAB393-484C-4ED0-AA54-2E923FEDDD50}" presName="connTx" presStyleLbl="parChTrans1D4" presStyleIdx="6" presStyleCnt="8"/>
      <dgm:spPr/>
    </dgm:pt>
    <dgm:pt modelId="{1ADF7C00-2D3D-4F2F-90D7-94EF71FB6569}" type="pres">
      <dgm:prSet presAssocID="{DD0E20AF-006C-42A2-A625-562B9DB015D1}" presName="root2" presStyleCnt="0"/>
      <dgm:spPr/>
    </dgm:pt>
    <dgm:pt modelId="{0A703C0D-3CDC-4BEC-84CC-BD77B4AC5D84}" type="pres">
      <dgm:prSet presAssocID="{DD0E20AF-006C-42A2-A625-562B9DB015D1}" presName="LevelTwoTextNode" presStyleLbl="node4" presStyleIdx="6" presStyleCnt="8" custScaleX="232927">
        <dgm:presLayoutVars>
          <dgm:chPref val="3"/>
        </dgm:presLayoutVars>
      </dgm:prSet>
      <dgm:spPr/>
    </dgm:pt>
    <dgm:pt modelId="{F3CE3C40-B2F4-4ED3-BBED-A72B3CF5D679}" type="pres">
      <dgm:prSet presAssocID="{DD0E20AF-006C-42A2-A625-562B9DB015D1}" presName="level3hierChild" presStyleCnt="0"/>
      <dgm:spPr/>
    </dgm:pt>
    <dgm:pt modelId="{462A1932-EC41-4C59-B943-8068A05BFF9D}" type="pres">
      <dgm:prSet presAssocID="{C01C2EAF-9B44-49E4-8304-B4BF2FDBE61D}" presName="conn2-1" presStyleLbl="parChTrans1D4" presStyleIdx="7" presStyleCnt="8"/>
      <dgm:spPr/>
    </dgm:pt>
    <dgm:pt modelId="{DBA229F2-3819-474A-9B4E-F2D1FF3C28F0}" type="pres">
      <dgm:prSet presAssocID="{C01C2EAF-9B44-49E4-8304-B4BF2FDBE61D}" presName="connTx" presStyleLbl="parChTrans1D4" presStyleIdx="7" presStyleCnt="8"/>
      <dgm:spPr/>
    </dgm:pt>
    <dgm:pt modelId="{057A82D9-10F9-45C8-8189-1532BA3BA73F}" type="pres">
      <dgm:prSet presAssocID="{CA7A1598-F454-4087-BC31-F93A75ACED12}" presName="root2" presStyleCnt="0"/>
      <dgm:spPr/>
    </dgm:pt>
    <dgm:pt modelId="{A9B3749F-78D7-4746-8360-BB77A32D3127}" type="pres">
      <dgm:prSet presAssocID="{CA7A1598-F454-4087-BC31-F93A75ACED12}" presName="LevelTwoTextNode" presStyleLbl="node4" presStyleIdx="7" presStyleCnt="8" custScaleX="232927">
        <dgm:presLayoutVars>
          <dgm:chPref val="3"/>
        </dgm:presLayoutVars>
      </dgm:prSet>
      <dgm:spPr/>
    </dgm:pt>
    <dgm:pt modelId="{4F887D0F-2541-4465-99FC-A6FDAF11A377}" type="pres">
      <dgm:prSet presAssocID="{CA7A1598-F454-4087-BC31-F93A75ACED12}" presName="level3hierChild" presStyleCnt="0"/>
      <dgm:spPr/>
    </dgm:pt>
  </dgm:ptLst>
  <dgm:cxnLst>
    <dgm:cxn modelId="{3414C401-A91A-4A16-9932-F5F82757A38D}" srcId="{0BA8C614-B0F0-41F3-93DC-AD0824143DF9}" destId="{14C0CE3E-5889-4C60-A257-23061E61FD46}" srcOrd="3" destOrd="0" parTransId="{44E79239-4FA4-4B22-BB80-A64ED2AC3FF0}" sibTransId="{D1D159F4-B924-461A-AAFC-689655EB5185}"/>
    <dgm:cxn modelId="{B9C7D902-6D0A-46C7-9BCA-D0E8147B148D}" type="presOf" srcId="{6739F61D-25C5-4ABB-A6F4-3E3056AA9EBD}" destId="{37ED1781-ECAC-4925-AFA5-592B16DFCFD1}" srcOrd="1" destOrd="0" presId="urn:microsoft.com/office/officeart/2008/layout/HorizontalMultiLevelHierarchy"/>
    <dgm:cxn modelId="{E76D2503-7CF3-42DB-BACF-C848CA5790C3}" srcId="{0BA8C614-B0F0-41F3-93DC-AD0824143DF9}" destId="{42EC51D8-A08A-4846-8290-069A36B46BAC}" srcOrd="2" destOrd="0" parTransId="{97410694-35ED-40E2-8A49-482E3BC33005}" sibTransId="{3884B757-2524-4B39-98FD-CB5B49F5DB44}"/>
    <dgm:cxn modelId="{65CF9605-0BFA-4222-AA55-D7CCA1558B8D}" type="presOf" srcId="{B5067B35-1912-417E-83EC-A46D4FBF6587}" destId="{CD62E1A9-D9E5-4ABD-A4F9-3089A76378A9}" srcOrd="0" destOrd="0" presId="urn:microsoft.com/office/officeart/2008/layout/HorizontalMultiLevelHierarchy"/>
    <dgm:cxn modelId="{7D810609-5591-4960-AD81-F814F8EAD4CD}" type="presOf" srcId="{68C589BF-0FE0-4173-9E9E-D61A10955B05}" destId="{77417608-02EF-46CE-AB61-40AD318516B7}" srcOrd="0" destOrd="0" presId="urn:microsoft.com/office/officeart/2008/layout/HorizontalMultiLevelHierarchy"/>
    <dgm:cxn modelId="{B971A40B-67A9-42EF-9DC8-A5446F4979EB}" type="presOf" srcId="{14C0CE3E-5889-4C60-A257-23061E61FD46}" destId="{5D4EC8AD-9D59-4513-8960-7C3A41E7CBA9}" srcOrd="0" destOrd="0" presId="urn:microsoft.com/office/officeart/2008/layout/HorizontalMultiLevelHierarchy"/>
    <dgm:cxn modelId="{6B68B90F-7423-441F-AE82-857AF0B7B8B4}" type="presOf" srcId="{A615A451-9AED-4A37-A5C8-DF064E614DC7}" destId="{0EA1F972-C9F3-4BB6-B4EA-941B63244EB3}" srcOrd="1" destOrd="0" presId="urn:microsoft.com/office/officeart/2008/layout/HorizontalMultiLevelHierarchy"/>
    <dgm:cxn modelId="{D4146D11-DA3B-47F2-98CC-9206A8F20AB1}" srcId="{0BA8C614-B0F0-41F3-93DC-AD0824143DF9}" destId="{97579528-0259-4E2B-AC41-BD275659EFA9}" srcOrd="5" destOrd="0" parTransId="{97B21365-051D-48A0-A937-E1F6943A34FB}" sibTransId="{91897850-147C-49E1-9DB9-E74483C27A70}"/>
    <dgm:cxn modelId="{C4E41E13-1C8C-4F47-8E8A-BEC6C0A42BA9}" srcId="{23AEE270-B4A9-4C27-B463-80D635B43F0D}" destId="{143D6B75-9470-4093-A153-53CE901953D3}" srcOrd="2" destOrd="0" parTransId="{C47CEE01-3997-4566-89EE-A2BA2EC85516}" sibTransId="{34997AC3-1581-4725-90F1-34979BE3D9FB}"/>
    <dgm:cxn modelId="{93E6D114-F8F1-4AF6-A0E3-186CEF85F963}" type="presOf" srcId="{69D0ACCB-07E9-4E1D-A950-657D975148F0}" destId="{A82DB88E-AE70-4089-ACF6-35F3DF283C1F}" srcOrd="0" destOrd="0" presId="urn:microsoft.com/office/officeart/2008/layout/HorizontalMultiLevelHierarchy"/>
    <dgm:cxn modelId="{10E8BE15-703E-4521-9FD5-C32D9B8BC088}" type="presOf" srcId="{97579528-0259-4E2B-AC41-BD275659EFA9}" destId="{0193CA3C-1E0E-4D49-931A-7409434CA7A7}" srcOrd="0" destOrd="0" presId="urn:microsoft.com/office/officeart/2008/layout/HorizontalMultiLevelHierarchy"/>
    <dgm:cxn modelId="{03ACBC17-3B91-4105-BB2B-35D5978C7BB1}" type="presOf" srcId="{7447E411-341E-4A22-A5F6-FF5536C193D4}" destId="{CCC7F790-E557-441F-B0FA-234C3FCE9DAF}" srcOrd="1" destOrd="0" presId="urn:microsoft.com/office/officeart/2008/layout/HorizontalMultiLevelHierarchy"/>
    <dgm:cxn modelId="{4CC1701A-FB64-485E-8D7B-F67BCE1BCB23}" type="presOf" srcId="{6739F61D-25C5-4ABB-A6F4-3E3056AA9EBD}" destId="{415224D7-E0CB-418A-B30C-33A5FB55137F}" srcOrd="0" destOrd="0" presId="urn:microsoft.com/office/officeart/2008/layout/HorizontalMultiLevelHierarchy"/>
    <dgm:cxn modelId="{EB074E1C-0750-43C7-B918-970426FA9AC9}" type="presOf" srcId="{8612ECF7-272D-4F5B-B92D-0E4CC00824A5}" destId="{20ADE6C4-3481-4DA5-A02C-7BD1220C4FC8}" srcOrd="1" destOrd="0" presId="urn:microsoft.com/office/officeart/2008/layout/HorizontalMultiLevelHierarchy"/>
    <dgm:cxn modelId="{F21B8024-42B7-4E68-B145-B94A12DE9DDA}" type="presOf" srcId="{97410694-35ED-40E2-8A49-482E3BC33005}" destId="{BF29738C-B279-4AC1-B0A0-E4A11690E848}" srcOrd="0" destOrd="0" presId="urn:microsoft.com/office/officeart/2008/layout/HorizontalMultiLevelHierarchy"/>
    <dgm:cxn modelId="{7D6D1326-8464-475B-9E66-4CC614A18821}" type="presOf" srcId="{66096471-F6AE-4980-9150-2E91EB182E82}" destId="{28DF95F9-65A3-44B9-B4BD-CCA77C66C8FE}" srcOrd="1" destOrd="0" presId="urn:microsoft.com/office/officeart/2008/layout/HorizontalMultiLevelHierarchy"/>
    <dgm:cxn modelId="{00249627-54CE-4FD3-A78B-C8825683400B}" type="presOf" srcId="{B9D1F865-178E-4546-AC9C-D4235F075E3C}" destId="{452A2944-4E08-43B0-B703-58BF882A6152}" srcOrd="1" destOrd="0" presId="urn:microsoft.com/office/officeart/2008/layout/HorizontalMultiLevelHierarchy"/>
    <dgm:cxn modelId="{EAF8E82A-2341-4E62-88AD-2936FF3AB54A}" type="presOf" srcId="{B34FBDA4-579B-4C7D-8EA1-AADB710CEEA3}" destId="{23592762-2090-43FC-85E3-8CB3DCA5F1A0}" srcOrd="1" destOrd="0" presId="urn:microsoft.com/office/officeart/2008/layout/HorizontalMultiLevelHierarchy"/>
    <dgm:cxn modelId="{2D2CF12C-F5D0-4930-92B5-0191CB432632}" type="presOf" srcId="{44E79239-4FA4-4B22-BB80-A64ED2AC3FF0}" destId="{A91DEDEC-1D0F-4DA7-835D-4824A7BE7F5A}" srcOrd="0" destOrd="0" presId="urn:microsoft.com/office/officeart/2008/layout/HorizontalMultiLevelHierarchy"/>
    <dgm:cxn modelId="{2806162F-FB05-474C-A4EB-8B4596509688}" srcId="{559EA42C-B8E0-4302-88EF-BCBC0261F931}" destId="{F25CE554-6954-47CA-A60C-8BDF1313B382}" srcOrd="0" destOrd="0" parTransId="{B9D1F865-178E-4546-AC9C-D4235F075E3C}" sibTransId="{1FC80B32-DA36-4565-BEA2-3DDCE60BBC1D}"/>
    <dgm:cxn modelId="{386AC42F-D8B4-4A07-9877-8F04D76F6468}" srcId="{0BA8C614-B0F0-41F3-93DC-AD0824143DF9}" destId="{599A4E78-9C3F-4F5D-B175-64D0A0AA1BAA}" srcOrd="1" destOrd="0" parTransId="{6739F61D-25C5-4ABB-A6F4-3E3056AA9EBD}" sibTransId="{810FD33B-0B33-41AF-BC8A-E0812E06DE15}"/>
    <dgm:cxn modelId="{2AFAE531-D1E9-4E9A-95DF-62B19DC94BA4}" type="presOf" srcId="{E602E53D-B378-4E1B-8F2E-4466DE2407CB}" destId="{331B8B77-1DA9-43B9-8230-FE8E9A0E999B}" srcOrd="0" destOrd="0" presId="urn:microsoft.com/office/officeart/2008/layout/HorizontalMultiLevelHierarchy"/>
    <dgm:cxn modelId="{50E98133-4794-42CB-989B-AAAF1DE64C10}" type="presOf" srcId="{846A98A7-DC37-4BF2-9282-E02DA7F2578E}" destId="{5053AA48-4E49-4011-B752-BAABE2C1F5EA}" srcOrd="1" destOrd="0" presId="urn:microsoft.com/office/officeart/2008/layout/HorizontalMultiLevelHierarchy"/>
    <dgm:cxn modelId="{B6A88639-988A-4FE8-90BE-1FFEDB38E1F2}" type="presOf" srcId="{23AEE270-B4A9-4C27-B463-80D635B43F0D}" destId="{34EF6ABA-2F74-459F-BD94-CA4E18B67B72}" srcOrd="0" destOrd="0" presId="urn:microsoft.com/office/officeart/2008/layout/HorizontalMultiLevelHierarchy"/>
    <dgm:cxn modelId="{96B57A5D-5678-4827-B235-AC764FED04E7}" srcId="{68C589BF-0FE0-4173-9E9E-D61A10955B05}" destId="{559EA42C-B8E0-4302-88EF-BCBC0261F931}" srcOrd="1" destOrd="0" parTransId="{9C143FAD-25D6-429F-87B2-C5FAFD0D068B}" sibTransId="{480E26D1-789E-4C52-A328-8744B8282AAC}"/>
    <dgm:cxn modelId="{19E71741-B0F5-40D2-A2F0-4AD077BB69EE}" type="presOf" srcId="{143D6B75-9470-4093-A153-53CE901953D3}" destId="{E05FF23C-CE2B-4958-8FC0-95ED79CED230}" srcOrd="0" destOrd="0" presId="urn:microsoft.com/office/officeart/2008/layout/HorizontalMultiLevelHierarchy"/>
    <dgm:cxn modelId="{A8E2BC61-2019-467C-A09C-93CD9385C69D}" type="presOf" srcId="{2E872D68-9DCD-4C28-AB82-E1E6701BD9F3}" destId="{55C0C204-1B94-420C-8065-1B667515F5C1}" srcOrd="0" destOrd="0" presId="urn:microsoft.com/office/officeart/2008/layout/HorizontalMultiLevelHierarchy"/>
    <dgm:cxn modelId="{6E3BF961-EE1F-4E85-BC40-1BEEDB700C62}" type="presOf" srcId="{0BA8C614-B0F0-41F3-93DC-AD0824143DF9}" destId="{C87A4563-55E8-467A-A15B-8EDB5D0A9F1C}" srcOrd="0" destOrd="0" presId="urn:microsoft.com/office/officeart/2008/layout/HorizontalMultiLevelHierarchy"/>
    <dgm:cxn modelId="{4BF86B63-CF5B-46B1-BE02-3018E9B483B0}" srcId="{23AEE270-B4A9-4C27-B463-80D635B43F0D}" destId="{C5D44062-DF0B-4E4F-98C5-CA372D98836F}" srcOrd="1" destOrd="0" parTransId="{D277803F-1801-4008-B665-E0D8CF3E537E}" sibTransId="{80BD1B09-7C59-4AE6-A7FC-2A4869ED73F9}"/>
    <dgm:cxn modelId="{1EB47E66-73C6-423B-A16F-1800D2BC8919}" type="presOf" srcId="{58857C86-1B82-4B94-B88F-88A40E4CDF13}" destId="{90A03C1F-1FF9-4214-AD73-E24FF322C829}" srcOrd="0" destOrd="0" presId="urn:microsoft.com/office/officeart/2008/layout/HorizontalMultiLevelHierarchy"/>
    <dgm:cxn modelId="{62503D67-CC73-48DB-85AF-D6E98626D9FE}" type="presOf" srcId="{559EA42C-B8E0-4302-88EF-BCBC0261F931}" destId="{BE526C29-7433-4E79-8100-E999EEE66210}" srcOrd="0" destOrd="0" presId="urn:microsoft.com/office/officeart/2008/layout/HorizontalMultiLevelHierarchy"/>
    <dgm:cxn modelId="{29BDC869-111A-46E7-B0FE-02041BB2CCE1}" srcId="{0BA8C614-B0F0-41F3-93DC-AD0824143DF9}" destId="{0FE08373-3D0E-42CB-8F6F-27E8DD121912}" srcOrd="4" destOrd="0" parTransId="{533D6124-7090-488C-8FBE-45A29B089ED1}" sibTransId="{1D25DDBD-8B3F-40B0-A82E-F462091668BF}"/>
    <dgm:cxn modelId="{7D74B96D-B8CF-4512-93DC-687D29AF634D}" srcId="{2BC0E6B4-84F2-4EA7-969D-1C65FBA72737}" destId="{DF0D93BC-9108-4186-B63D-8E029C1C428C}" srcOrd="1" destOrd="0" parTransId="{2E872D68-9DCD-4C28-AB82-E1E6701BD9F3}" sibTransId="{9AC20CED-C010-4328-A86E-D1E603FD8651}"/>
    <dgm:cxn modelId="{AB4DE24D-D415-4521-9DA3-4AB461CB9571}" type="presOf" srcId="{44E79239-4FA4-4B22-BB80-A64ED2AC3FF0}" destId="{1C9B58A5-DD9E-477E-8E28-D0164485B250}" srcOrd="1" destOrd="0" presId="urn:microsoft.com/office/officeart/2008/layout/HorizontalMultiLevelHierarchy"/>
    <dgm:cxn modelId="{247FE56D-2E35-4C68-B540-F3C17E09B37F}" type="presOf" srcId="{846A98A7-DC37-4BF2-9282-E02DA7F2578E}" destId="{FF855098-1283-431E-94E4-BB5D0F83B56C}" srcOrd="0" destOrd="0" presId="urn:microsoft.com/office/officeart/2008/layout/HorizontalMultiLevelHierarchy"/>
    <dgm:cxn modelId="{89980A4F-0230-4446-9DC1-6C9A542C525B}" type="presOf" srcId="{C01C2EAF-9B44-49E4-8304-B4BF2FDBE61D}" destId="{DBA229F2-3819-474A-9B4E-F2D1FF3C28F0}" srcOrd="1" destOrd="0" presId="urn:microsoft.com/office/officeart/2008/layout/HorizontalMultiLevelHierarchy"/>
    <dgm:cxn modelId="{37A7B270-26D7-4ECD-B73B-7533BAF7759D}" type="presOf" srcId="{7447E411-341E-4A22-A5F6-FF5536C193D4}" destId="{E364F38E-087C-4865-9B63-13A609111FF9}" srcOrd="0" destOrd="0" presId="urn:microsoft.com/office/officeart/2008/layout/HorizontalMultiLevelHierarchy"/>
    <dgm:cxn modelId="{9CCEF550-13EA-4AE0-A10D-C045586A0A99}" type="presOf" srcId="{66096471-F6AE-4980-9150-2E91EB182E82}" destId="{95200C48-ADEA-4F02-9B1A-EFD349EFFCF0}" srcOrd="0" destOrd="0" presId="urn:microsoft.com/office/officeart/2008/layout/HorizontalMultiLevelHierarchy"/>
    <dgm:cxn modelId="{0DFB5E75-404A-44B7-8DE7-9947FB3A224F}" srcId="{0BA8C614-B0F0-41F3-93DC-AD0824143DF9}" destId="{32E0C1C5-020B-438C-BA44-9C67836B5E04}" srcOrd="0" destOrd="0" parTransId="{58857C86-1B82-4B94-B88F-88A40E4CDF13}" sibTransId="{A1A0920C-C3F1-402E-A33B-5836B2757BF1}"/>
    <dgm:cxn modelId="{7BD52058-F410-4F80-9F38-65BDECE04955}" srcId="{C5D44062-DF0B-4E4F-98C5-CA372D98836F}" destId="{E602E53D-B378-4E1B-8F2E-4466DE2407CB}" srcOrd="0" destOrd="0" parTransId="{A615A451-9AED-4A37-A5C8-DF064E614DC7}" sibTransId="{BF5B0DE2-AF67-445F-9838-F051FB97CE3B}"/>
    <dgm:cxn modelId="{FEBA1C7A-D180-4196-AA9F-A675E784366E}" type="presOf" srcId="{25A04476-CA8B-477B-8758-2E973BDDEEFD}" destId="{0FA47B99-47C7-424A-B0EE-B49985E50F91}" srcOrd="1" destOrd="0" presId="urn:microsoft.com/office/officeart/2008/layout/HorizontalMultiLevelHierarchy"/>
    <dgm:cxn modelId="{6E5ADF7A-899E-4831-981A-E2E4618AF839}" type="presOf" srcId="{D50B5F35-AD8D-4B9B-B2C9-492CDEA529D6}" destId="{6A585AD4-C930-4D47-ADA7-B02107818355}" srcOrd="0" destOrd="0" presId="urn:microsoft.com/office/officeart/2008/layout/HorizontalMultiLevelHierarchy"/>
    <dgm:cxn modelId="{9E254B7B-8A97-42AB-90A5-B8649E93A7A4}" type="presOf" srcId="{2E872D68-9DCD-4C28-AB82-E1E6701BD9F3}" destId="{9B018C06-26A6-4F99-A234-3247FE155367}" srcOrd="1" destOrd="0" presId="urn:microsoft.com/office/officeart/2008/layout/HorizontalMultiLevelHierarchy"/>
    <dgm:cxn modelId="{3ECBA67B-FABE-4441-BA95-28361A080610}" type="presOf" srcId="{599A4E78-9C3F-4F5D-B175-64D0A0AA1BAA}" destId="{2378E28A-2488-49E5-910C-483C2E85E2B2}" srcOrd="0" destOrd="0" presId="urn:microsoft.com/office/officeart/2008/layout/HorizontalMultiLevelHierarchy"/>
    <dgm:cxn modelId="{28EEAA80-4865-4159-ABAB-7578FB97B197}" type="presOf" srcId="{C47CEE01-3997-4566-89EE-A2BA2EC85516}" destId="{052FC95A-939F-4C56-9A75-66CD4320AA29}" srcOrd="0" destOrd="0" presId="urn:microsoft.com/office/officeart/2008/layout/HorizontalMultiLevelHierarchy"/>
    <dgm:cxn modelId="{EA552082-3DD6-4A09-AA33-925E182F8B3D}" type="presOf" srcId="{8612ECF7-272D-4F5B-B92D-0E4CC00824A5}" destId="{B08D60C6-8C75-4D80-AE97-70882DC9FD10}" srcOrd="0" destOrd="0" presId="urn:microsoft.com/office/officeart/2008/layout/HorizontalMultiLevelHierarchy"/>
    <dgm:cxn modelId="{76628B85-D78E-4F5C-B297-DD069108F973}" type="presOf" srcId="{42EC51D8-A08A-4846-8290-069A36B46BAC}" destId="{A9123188-8F96-467E-B97E-5E4ABB89277A}" srcOrd="0" destOrd="0" presId="urn:microsoft.com/office/officeart/2008/layout/HorizontalMultiLevelHierarchy"/>
    <dgm:cxn modelId="{1DD4EF85-12C3-4E44-B39C-C2AC29C5E4BD}" type="presOf" srcId="{B34FBDA4-579B-4C7D-8EA1-AADB710CEEA3}" destId="{D726F0E5-5000-488E-951C-307C38D86A94}" srcOrd="0" destOrd="0" presId="urn:microsoft.com/office/officeart/2008/layout/HorizontalMultiLevelHierarchy"/>
    <dgm:cxn modelId="{48EE8788-208B-4F0F-9FC5-7B8AC6F1A27B}" type="presOf" srcId="{CA7A1598-F454-4087-BC31-F93A75ACED12}" destId="{A9B3749F-78D7-4746-8360-BB77A32D3127}" srcOrd="0" destOrd="0" presId="urn:microsoft.com/office/officeart/2008/layout/HorizontalMultiLevelHierarchy"/>
    <dgm:cxn modelId="{A7F08C88-1C57-489B-9848-DA8897E88B1A}" srcId="{69D0ACCB-07E9-4E1D-A950-657D975148F0}" destId="{CA7A1598-F454-4087-BC31-F93A75ACED12}" srcOrd="1" destOrd="0" parTransId="{C01C2EAF-9B44-49E4-8304-B4BF2FDBE61D}" sibTransId="{4851BC9D-8550-40D2-8F82-B743A0E27396}"/>
    <dgm:cxn modelId="{D75B268A-96B6-497D-A1AC-BB8442F1BF26}" srcId="{C5D44062-DF0B-4E4F-98C5-CA372D98836F}" destId="{08E120F8-6CFF-4F36-B0BF-452334DE2F85}" srcOrd="1" destOrd="0" parTransId="{B5067B35-1912-417E-83EC-A46D4FBF6587}" sibTransId="{5FAD1AD2-2293-4637-A062-115689FF711B}"/>
    <dgm:cxn modelId="{DDDAD68A-ED34-4359-B0E1-ABC5B4F6FEA3}" type="presOf" srcId="{81ED17B8-B164-4EB5-A8DD-E54858D50471}" destId="{AD564056-8CB1-4E19-88F5-D9384E026D3A}" srcOrd="1" destOrd="0" presId="urn:microsoft.com/office/officeart/2008/layout/HorizontalMultiLevelHierarchy"/>
    <dgm:cxn modelId="{8E01078C-C753-4237-A4BA-C13EE79EBFA2}" type="presOf" srcId="{D277803F-1801-4008-B665-E0D8CF3E537E}" destId="{EB93E29A-6FC8-4F59-9859-64BD2CD6424C}" srcOrd="0" destOrd="0" presId="urn:microsoft.com/office/officeart/2008/layout/HorizontalMultiLevelHierarchy"/>
    <dgm:cxn modelId="{16240A93-FB58-42D6-B19B-BE09008F58E0}" type="presOf" srcId="{08E120F8-6CFF-4F36-B0BF-452334DE2F85}" destId="{7CEE1156-7BE9-490A-AD35-2679CEFF6697}" srcOrd="0" destOrd="0" presId="urn:microsoft.com/office/officeart/2008/layout/HorizontalMultiLevelHierarchy"/>
    <dgm:cxn modelId="{4F6E0D96-3367-4EFA-B857-187A4A6A9C81}" type="presOf" srcId="{32E0C1C5-020B-438C-BA44-9C67836B5E04}" destId="{34B3D417-833F-40FA-821E-BFE90CB5014D}" srcOrd="0" destOrd="0" presId="urn:microsoft.com/office/officeart/2008/layout/HorizontalMultiLevelHierarchy"/>
    <dgm:cxn modelId="{1A002A97-D210-459A-B724-1A4B867B8C6E}" srcId="{143D6B75-9470-4093-A153-53CE901953D3}" destId="{68C589BF-0FE0-4173-9E9E-D61A10955B05}" srcOrd="0" destOrd="0" parTransId="{B34FBDA4-579B-4C7D-8EA1-AADB710CEEA3}" sibTransId="{DD699737-D086-4F40-80DC-1872C31C0DD9}"/>
    <dgm:cxn modelId="{1FBC9297-E223-4B62-9F32-20563F76D3A4}" srcId="{143D6B75-9470-4093-A153-53CE901953D3}" destId="{E1B6CEE3-9F9E-4581-B32F-4ED83639A8BE}" srcOrd="2" destOrd="0" parTransId="{7447E411-341E-4A22-A5F6-FF5536C193D4}" sibTransId="{9B71F280-8D34-4473-8135-2916077619F1}"/>
    <dgm:cxn modelId="{10D77F9E-5AA7-4918-A179-E3522D5691E4}" type="presOf" srcId="{D277803F-1801-4008-B665-E0D8CF3E537E}" destId="{783F8CFD-CA70-4158-88F8-337CA958751C}" srcOrd="1" destOrd="0" presId="urn:microsoft.com/office/officeart/2008/layout/HorizontalMultiLevelHierarchy"/>
    <dgm:cxn modelId="{EC399B9F-70BE-473F-99B3-9892D19D9D90}" type="presOf" srcId="{C47CEE01-3997-4566-89EE-A2BA2EC85516}" destId="{82A541BE-A1EC-4CED-8C3C-A21081F37A6A}" srcOrd="1" destOrd="0" presId="urn:microsoft.com/office/officeart/2008/layout/HorizontalMultiLevelHierarchy"/>
    <dgm:cxn modelId="{BAC0A9A1-8E2B-4869-A35A-B84CEE586ED0}" srcId="{23AEE270-B4A9-4C27-B463-80D635B43F0D}" destId="{0BA8C614-B0F0-41F3-93DC-AD0824143DF9}" srcOrd="0" destOrd="0" parTransId="{81ED17B8-B164-4EB5-A8DD-E54858D50471}" sibTransId="{E41CAAA4-443E-4042-9E9A-B312B9CF0167}"/>
    <dgm:cxn modelId="{BFB8ABA2-0864-44ED-AD24-2D200976C1BF}" type="presOf" srcId="{C5D44062-DF0B-4E4F-98C5-CA372D98836F}" destId="{B3E4FFDC-B0B8-4B33-B0B9-F048EADDFD43}" srcOrd="0" destOrd="0" presId="urn:microsoft.com/office/officeart/2008/layout/HorizontalMultiLevelHierarchy"/>
    <dgm:cxn modelId="{21FFFDA8-7922-4AF6-9527-2561A271E0BD}" type="presOf" srcId="{2BC0E6B4-84F2-4EA7-969D-1C65FBA72737}" destId="{461FB376-A804-40E5-B758-6E0410436BB9}" srcOrd="0" destOrd="0" presId="urn:microsoft.com/office/officeart/2008/layout/HorizontalMultiLevelHierarchy"/>
    <dgm:cxn modelId="{D71AA4A9-B159-4B45-9F01-448BA3217FF6}" srcId="{143D6B75-9470-4093-A153-53CE901953D3}" destId="{69D0ACCB-07E9-4E1D-A950-657D975148F0}" srcOrd="3" destOrd="0" parTransId="{25A04476-CA8B-477B-8758-2E973BDDEEFD}" sibTransId="{3625DBCC-06E9-4950-9549-41D55A449E8F}"/>
    <dgm:cxn modelId="{B5BB33AC-8E38-465D-9BAA-6CC765A3149C}" srcId="{68C589BF-0FE0-4173-9E9E-D61A10955B05}" destId="{9BF8B0F1-6BF6-4722-A46E-692B21D2A994}" srcOrd="0" destOrd="0" parTransId="{42BB1635-24AA-415B-8D27-3CB75074EDA9}" sibTransId="{68FBD8F6-D430-49B7-8CC2-84D63C79B42A}"/>
    <dgm:cxn modelId="{B5A326AE-0390-458F-8960-D21735D4DCA2}" srcId="{E1B6CEE3-9F9E-4581-B32F-4ED83639A8BE}" destId="{05B18793-3783-4D7B-81C5-1D0BD130D100}" srcOrd="0" destOrd="0" parTransId="{66096471-F6AE-4980-9150-2E91EB182E82}" sibTransId="{6DD75955-95E7-4ED5-8BF4-A6990C99A339}"/>
    <dgm:cxn modelId="{91453CAF-B33D-4284-8422-1D9496E19862}" type="presOf" srcId="{93DAB393-484C-4ED0-AA54-2E923FEDDD50}" destId="{3FCFE794-C225-4AF5-B890-BC56174E070A}" srcOrd="0" destOrd="0" presId="urn:microsoft.com/office/officeart/2008/layout/HorizontalMultiLevelHierarchy"/>
    <dgm:cxn modelId="{7881D4AF-CF1B-4026-A876-1BB38613204F}" type="presOf" srcId="{97B21365-051D-48A0-A937-E1F6943A34FB}" destId="{B3CAF103-7631-499B-93DE-1BF7106F27E8}" srcOrd="0" destOrd="0" presId="urn:microsoft.com/office/officeart/2008/layout/HorizontalMultiLevelHierarchy"/>
    <dgm:cxn modelId="{94C924B1-7A12-479C-83E4-0F5741BDCBFF}" type="presOf" srcId="{93DAB393-484C-4ED0-AA54-2E923FEDDD50}" destId="{F65CBEAA-A9D8-48A6-B7E7-769DCAB8B1AB}" srcOrd="1" destOrd="0" presId="urn:microsoft.com/office/officeart/2008/layout/HorizontalMultiLevelHierarchy"/>
    <dgm:cxn modelId="{F3FA95B2-665E-4D64-B0FD-3958A088AFD8}" type="presOf" srcId="{533D6124-7090-488C-8FBE-45A29B089ED1}" destId="{A43898C0-9868-48ED-80B8-025795787B23}" srcOrd="0" destOrd="0" presId="urn:microsoft.com/office/officeart/2008/layout/HorizontalMultiLevelHierarchy"/>
    <dgm:cxn modelId="{DCFBB8B5-722E-4341-863E-5CCDB0A66364}" srcId="{D50B5F35-AD8D-4B9B-B2C9-492CDEA529D6}" destId="{23AEE270-B4A9-4C27-B463-80D635B43F0D}" srcOrd="0" destOrd="0" parTransId="{BCE69D17-AEC0-49C9-A8C0-9D48E367D65B}" sibTransId="{E1BDA706-9785-48CA-B7BB-D76101FC3164}"/>
    <dgm:cxn modelId="{95FCB8B7-D58A-4A2E-94D9-C854515A9261}" type="presOf" srcId="{B5067B35-1912-417E-83EC-A46D4FBF6587}" destId="{02700039-050A-40E1-AFF1-B28C8D11B0DC}" srcOrd="1" destOrd="0" presId="urn:microsoft.com/office/officeart/2008/layout/HorizontalMultiLevelHierarchy"/>
    <dgm:cxn modelId="{893810B8-E71F-401A-BF60-BB3BAC080637}" type="presOf" srcId="{C01C2EAF-9B44-49E4-8304-B4BF2FDBE61D}" destId="{462A1932-EC41-4C59-B943-8068A05BFF9D}" srcOrd="0" destOrd="0" presId="urn:microsoft.com/office/officeart/2008/layout/HorizontalMultiLevelHierarchy"/>
    <dgm:cxn modelId="{0F5F41BA-F5B5-4F1A-9BE9-0679969113F3}" type="presOf" srcId="{B9D1F865-178E-4546-AC9C-D4235F075E3C}" destId="{11E151DB-66FB-44F6-B77D-8F3D2513D29F}" srcOrd="0" destOrd="0" presId="urn:microsoft.com/office/officeart/2008/layout/HorizontalMultiLevelHierarchy"/>
    <dgm:cxn modelId="{0E1C9FBD-BABF-4BE4-8350-2A338D64386E}" type="presOf" srcId="{81ED17B8-B164-4EB5-A8DD-E54858D50471}" destId="{0EEC7CB8-B560-4310-A4F1-52CD8CA4D463}" srcOrd="0" destOrd="0" presId="urn:microsoft.com/office/officeart/2008/layout/HorizontalMultiLevelHierarchy"/>
    <dgm:cxn modelId="{4E6287BE-A76A-49E1-A1B9-4E649086A525}" type="presOf" srcId="{05B18793-3783-4D7B-81C5-1D0BD130D100}" destId="{EAA9069B-3AAB-4E3D-8194-0777F74963DB}" srcOrd="0" destOrd="0" presId="urn:microsoft.com/office/officeart/2008/layout/HorizontalMultiLevelHierarchy"/>
    <dgm:cxn modelId="{7AB06FC2-2280-49FB-A856-26CAD81BFD30}" srcId="{2BC0E6B4-84F2-4EA7-969D-1C65FBA72737}" destId="{0BFFF5C1-BD43-441F-A2FE-E0A65C6B079F}" srcOrd="0" destOrd="0" parTransId="{8612ECF7-272D-4F5B-B92D-0E4CC00824A5}" sibTransId="{50AD0C5C-EE78-444F-9FA9-04F9F6DF3E55}"/>
    <dgm:cxn modelId="{9C6D2DC4-304D-4077-93AF-0F32F0B6A239}" type="presOf" srcId="{25A04476-CA8B-477B-8758-2E973BDDEEFD}" destId="{756E31C9-6B31-4666-9731-2EE021073868}" srcOrd="0" destOrd="0" presId="urn:microsoft.com/office/officeart/2008/layout/HorizontalMultiLevelHierarchy"/>
    <dgm:cxn modelId="{A2D866C8-B25B-44C2-8ADE-E2CEE74D2CC1}" type="presOf" srcId="{E1B6CEE3-9F9E-4581-B32F-4ED83639A8BE}" destId="{C14C045E-F42C-4739-89C6-868CB3D588FA}" srcOrd="0" destOrd="0" presId="urn:microsoft.com/office/officeart/2008/layout/HorizontalMultiLevelHierarchy"/>
    <dgm:cxn modelId="{E300E6C8-9476-496B-9F19-7DDA277FE23C}" type="presOf" srcId="{97410694-35ED-40E2-8A49-482E3BC33005}" destId="{3CD7EC6E-A27F-4B30-869D-A4ADF9D66604}" srcOrd="1" destOrd="0" presId="urn:microsoft.com/office/officeart/2008/layout/HorizontalMultiLevelHierarchy"/>
    <dgm:cxn modelId="{686A9AC9-50CB-42D5-937E-20D1B0F7B9C8}" type="presOf" srcId="{0BFFF5C1-BD43-441F-A2FE-E0A65C6B079F}" destId="{6FD0FBED-9449-4552-B55F-CDDF3D55C8EF}" srcOrd="0" destOrd="0" presId="urn:microsoft.com/office/officeart/2008/layout/HorizontalMultiLevelHierarchy"/>
    <dgm:cxn modelId="{1DFBD4CC-EFA4-49D1-9BAF-97E87E16EBD4}" srcId="{143D6B75-9470-4093-A153-53CE901953D3}" destId="{2BC0E6B4-84F2-4EA7-969D-1C65FBA72737}" srcOrd="1" destOrd="0" parTransId="{846A98A7-DC37-4BF2-9282-E02DA7F2578E}" sibTransId="{2E041208-851E-403F-AC86-5C5282F4A553}"/>
    <dgm:cxn modelId="{FCA08CD4-0707-4CEC-8C7E-C9BCE7CEABE4}" type="presOf" srcId="{97B21365-051D-48A0-A937-E1F6943A34FB}" destId="{5CC91DA5-974F-4D2D-AB5A-7D0795A4F26E}" srcOrd="1" destOrd="0" presId="urn:microsoft.com/office/officeart/2008/layout/HorizontalMultiLevelHierarchy"/>
    <dgm:cxn modelId="{AE41DDD4-4232-4862-92A7-7EE56A9BCA9D}" type="presOf" srcId="{9BF8B0F1-6BF6-4722-A46E-692B21D2A994}" destId="{9287892D-CBDB-4E9C-9595-2C5DB4923483}" srcOrd="0" destOrd="0" presId="urn:microsoft.com/office/officeart/2008/layout/HorizontalMultiLevelHierarchy"/>
    <dgm:cxn modelId="{DB7113D5-8142-46EC-BB34-B30AD323CDCC}" type="presOf" srcId="{533D6124-7090-488C-8FBE-45A29B089ED1}" destId="{1CAE1F07-222E-4ABE-A22E-38067B9A05EE}" srcOrd="1" destOrd="0" presId="urn:microsoft.com/office/officeart/2008/layout/HorizontalMultiLevelHierarchy"/>
    <dgm:cxn modelId="{DB223AD9-6955-4E92-B682-D2D931650E40}" type="presOf" srcId="{DD0E20AF-006C-42A2-A625-562B9DB015D1}" destId="{0A703C0D-3CDC-4BEC-84CC-BD77B4AC5D84}" srcOrd="0" destOrd="0" presId="urn:microsoft.com/office/officeart/2008/layout/HorizontalMultiLevelHierarchy"/>
    <dgm:cxn modelId="{DA46F7DD-5E82-4F9F-A57C-6FF6542B962F}" type="presOf" srcId="{DF0D93BC-9108-4186-B63D-8E029C1C428C}" destId="{C90C1C11-EA20-4558-B4C4-95D96BD06590}" srcOrd="0" destOrd="0" presId="urn:microsoft.com/office/officeart/2008/layout/HorizontalMultiLevelHierarchy"/>
    <dgm:cxn modelId="{E28919E5-DB08-4AD5-93B4-EEF7749EADF5}" type="presOf" srcId="{9C143FAD-25D6-429F-87B2-C5FAFD0D068B}" destId="{1E75D7A0-8196-418F-9B7A-F0E8F6E156A4}" srcOrd="1" destOrd="0" presId="urn:microsoft.com/office/officeart/2008/layout/HorizontalMultiLevelHierarchy"/>
    <dgm:cxn modelId="{DF0E2CE8-683F-4E35-B6E8-6CFD7645BC35}" type="presOf" srcId="{0FE08373-3D0E-42CB-8F6F-27E8DD121912}" destId="{D5B38FCD-D54E-4538-928C-4968F6C65265}" srcOrd="0" destOrd="0" presId="urn:microsoft.com/office/officeart/2008/layout/HorizontalMultiLevelHierarchy"/>
    <dgm:cxn modelId="{0926F4EE-EBD0-426C-A7AB-036E9FCC764F}" srcId="{69D0ACCB-07E9-4E1D-A950-657D975148F0}" destId="{DD0E20AF-006C-42A2-A625-562B9DB015D1}" srcOrd="0" destOrd="0" parTransId="{93DAB393-484C-4ED0-AA54-2E923FEDDD50}" sibTransId="{431B128B-49E7-44B8-87DF-FE7619CA60CC}"/>
    <dgm:cxn modelId="{CBC8A2F0-FDF2-4F09-8DE1-250BD78BC471}" type="presOf" srcId="{9C143FAD-25D6-429F-87B2-C5FAFD0D068B}" destId="{586DD5C9-3BAE-4783-8F53-E67152F7C14B}" srcOrd="0" destOrd="0" presId="urn:microsoft.com/office/officeart/2008/layout/HorizontalMultiLevelHierarchy"/>
    <dgm:cxn modelId="{CF4F2CF1-4734-43BA-BF83-F6A05285D281}" type="presOf" srcId="{42BB1635-24AA-415B-8D27-3CB75074EDA9}" destId="{851C19E7-58EC-4F74-AB3B-6C1F4F16EEED}" srcOrd="1" destOrd="0" presId="urn:microsoft.com/office/officeart/2008/layout/HorizontalMultiLevelHierarchy"/>
    <dgm:cxn modelId="{E98085F6-CEF4-4B23-8F4F-4B2D33769769}" type="presOf" srcId="{58857C86-1B82-4B94-B88F-88A40E4CDF13}" destId="{712B4F80-6CA7-473C-AB4B-0B46B46B3CF5}" srcOrd="1" destOrd="0" presId="urn:microsoft.com/office/officeart/2008/layout/HorizontalMultiLevelHierarchy"/>
    <dgm:cxn modelId="{B4CB2DFD-279A-4DED-93D3-37F32B5EBA71}" type="presOf" srcId="{F25CE554-6954-47CA-A60C-8BDF1313B382}" destId="{B4C9210B-B0BD-42EB-BA35-E4E363BA94DD}" srcOrd="0" destOrd="0" presId="urn:microsoft.com/office/officeart/2008/layout/HorizontalMultiLevelHierarchy"/>
    <dgm:cxn modelId="{CAD8B2FE-D51F-40BF-8656-A2882B0A27C4}" type="presOf" srcId="{42BB1635-24AA-415B-8D27-3CB75074EDA9}" destId="{2E0F51F7-25DC-4535-BD60-B38FE79C4990}" srcOrd="0" destOrd="0" presId="urn:microsoft.com/office/officeart/2008/layout/HorizontalMultiLevelHierarchy"/>
    <dgm:cxn modelId="{820BD4FF-0CA0-454D-85FD-B53B5D8E1C76}" type="presOf" srcId="{A615A451-9AED-4A37-A5C8-DF064E614DC7}" destId="{A2A5434B-E4B1-4046-B600-A2ADEC63ACCC}" srcOrd="0" destOrd="0" presId="urn:microsoft.com/office/officeart/2008/layout/HorizontalMultiLevelHierarchy"/>
    <dgm:cxn modelId="{2B5D57F5-AF18-4711-A9AC-F94089AD3477}" type="presParOf" srcId="{6A585AD4-C930-4D47-ADA7-B02107818355}" destId="{42935113-C587-4E08-94C1-E531656E1315}" srcOrd="0" destOrd="0" presId="urn:microsoft.com/office/officeart/2008/layout/HorizontalMultiLevelHierarchy"/>
    <dgm:cxn modelId="{EAD812F5-F4B0-498E-ADD4-2A59EC3CEDF9}" type="presParOf" srcId="{42935113-C587-4E08-94C1-E531656E1315}" destId="{34EF6ABA-2F74-459F-BD94-CA4E18B67B72}" srcOrd="0" destOrd="0" presId="urn:microsoft.com/office/officeart/2008/layout/HorizontalMultiLevelHierarchy"/>
    <dgm:cxn modelId="{B5853502-AA70-4961-953D-DC05A7755ED2}" type="presParOf" srcId="{42935113-C587-4E08-94C1-E531656E1315}" destId="{B9ED96CB-F15F-4E37-88DF-B85A60FC469A}" srcOrd="1" destOrd="0" presId="urn:microsoft.com/office/officeart/2008/layout/HorizontalMultiLevelHierarchy"/>
    <dgm:cxn modelId="{97230E7D-FC94-4A8F-B4DE-CB835BBF3793}" type="presParOf" srcId="{B9ED96CB-F15F-4E37-88DF-B85A60FC469A}" destId="{0EEC7CB8-B560-4310-A4F1-52CD8CA4D463}" srcOrd="0" destOrd="0" presId="urn:microsoft.com/office/officeart/2008/layout/HorizontalMultiLevelHierarchy"/>
    <dgm:cxn modelId="{D780EC54-4D10-4677-BF0F-CB980775048E}" type="presParOf" srcId="{0EEC7CB8-B560-4310-A4F1-52CD8CA4D463}" destId="{AD564056-8CB1-4E19-88F5-D9384E026D3A}" srcOrd="0" destOrd="0" presId="urn:microsoft.com/office/officeart/2008/layout/HorizontalMultiLevelHierarchy"/>
    <dgm:cxn modelId="{E6063648-F381-4D5C-BFF3-C3851E5C11ED}" type="presParOf" srcId="{B9ED96CB-F15F-4E37-88DF-B85A60FC469A}" destId="{BB54E2FF-FF7B-4B57-8474-B0B30501FDC4}" srcOrd="1" destOrd="0" presId="urn:microsoft.com/office/officeart/2008/layout/HorizontalMultiLevelHierarchy"/>
    <dgm:cxn modelId="{A32CE6B7-F70B-460F-A70B-E608DB1690ED}" type="presParOf" srcId="{BB54E2FF-FF7B-4B57-8474-B0B30501FDC4}" destId="{C87A4563-55E8-467A-A15B-8EDB5D0A9F1C}" srcOrd="0" destOrd="0" presId="urn:microsoft.com/office/officeart/2008/layout/HorizontalMultiLevelHierarchy"/>
    <dgm:cxn modelId="{4F2B3EB8-C8BA-46CC-8BB8-9EC246E4E623}" type="presParOf" srcId="{BB54E2FF-FF7B-4B57-8474-B0B30501FDC4}" destId="{BE0C36FE-74E0-4E5F-B219-038B4D795048}" srcOrd="1" destOrd="0" presId="urn:microsoft.com/office/officeart/2008/layout/HorizontalMultiLevelHierarchy"/>
    <dgm:cxn modelId="{2990851E-B118-47E7-896B-6AB7CEFD2B55}" type="presParOf" srcId="{BE0C36FE-74E0-4E5F-B219-038B4D795048}" destId="{90A03C1F-1FF9-4214-AD73-E24FF322C829}" srcOrd="0" destOrd="0" presId="urn:microsoft.com/office/officeart/2008/layout/HorizontalMultiLevelHierarchy"/>
    <dgm:cxn modelId="{F1C07CCE-3425-4FD0-BF8D-AF369BD32134}" type="presParOf" srcId="{90A03C1F-1FF9-4214-AD73-E24FF322C829}" destId="{712B4F80-6CA7-473C-AB4B-0B46B46B3CF5}" srcOrd="0" destOrd="0" presId="urn:microsoft.com/office/officeart/2008/layout/HorizontalMultiLevelHierarchy"/>
    <dgm:cxn modelId="{08416CD2-677F-499A-9526-1CF00596C9E5}" type="presParOf" srcId="{BE0C36FE-74E0-4E5F-B219-038B4D795048}" destId="{B2455AE3-EBEF-4951-AD92-00746B127586}" srcOrd="1" destOrd="0" presId="urn:microsoft.com/office/officeart/2008/layout/HorizontalMultiLevelHierarchy"/>
    <dgm:cxn modelId="{46383E6D-AC8C-43B1-8809-C1A0CD6F8843}" type="presParOf" srcId="{B2455AE3-EBEF-4951-AD92-00746B127586}" destId="{34B3D417-833F-40FA-821E-BFE90CB5014D}" srcOrd="0" destOrd="0" presId="urn:microsoft.com/office/officeart/2008/layout/HorizontalMultiLevelHierarchy"/>
    <dgm:cxn modelId="{A3CEBD8D-477E-4628-B1D1-B3FDAE36032D}" type="presParOf" srcId="{B2455AE3-EBEF-4951-AD92-00746B127586}" destId="{901DC9EE-483F-46C2-86CF-B27FF224A202}" srcOrd="1" destOrd="0" presId="urn:microsoft.com/office/officeart/2008/layout/HorizontalMultiLevelHierarchy"/>
    <dgm:cxn modelId="{441EE5C3-4CCF-491E-8EC4-185AE5BA9F94}" type="presParOf" srcId="{BE0C36FE-74E0-4E5F-B219-038B4D795048}" destId="{415224D7-E0CB-418A-B30C-33A5FB55137F}" srcOrd="2" destOrd="0" presId="urn:microsoft.com/office/officeart/2008/layout/HorizontalMultiLevelHierarchy"/>
    <dgm:cxn modelId="{EA1DA108-541A-43F5-AE1C-1CA0F6C9CC6F}" type="presParOf" srcId="{415224D7-E0CB-418A-B30C-33A5FB55137F}" destId="{37ED1781-ECAC-4925-AFA5-592B16DFCFD1}" srcOrd="0" destOrd="0" presId="urn:microsoft.com/office/officeart/2008/layout/HorizontalMultiLevelHierarchy"/>
    <dgm:cxn modelId="{53F5526C-DF02-4005-B64D-9812093801E1}" type="presParOf" srcId="{BE0C36FE-74E0-4E5F-B219-038B4D795048}" destId="{86B2A043-9B48-4331-B40A-201ECD89B039}" srcOrd="3" destOrd="0" presId="urn:microsoft.com/office/officeart/2008/layout/HorizontalMultiLevelHierarchy"/>
    <dgm:cxn modelId="{7434288A-8DEF-4009-8D4B-DDB84D53954C}" type="presParOf" srcId="{86B2A043-9B48-4331-B40A-201ECD89B039}" destId="{2378E28A-2488-49E5-910C-483C2E85E2B2}" srcOrd="0" destOrd="0" presId="urn:microsoft.com/office/officeart/2008/layout/HorizontalMultiLevelHierarchy"/>
    <dgm:cxn modelId="{F4CD3E56-5B35-4478-9945-4A9C3AD07B4D}" type="presParOf" srcId="{86B2A043-9B48-4331-B40A-201ECD89B039}" destId="{863F1E45-3C3A-413E-BF17-B3049D4F150C}" srcOrd="1" destOrd="0" presId="urn:microsoft.com/office/officeart/2008/layout/HorizontalMultiLevelHierarchy"/>
    <dgm:cxn modelId="{98DA8D91-78AA-457E-B795-C784C4EE14AA}" type="presParOf" srcId="{BE0C36FE-74E0-4E5F-B219-038B4D795048}" destId="{BF29738C-B279-4AC1-B0A0-E4A11690E848}" srcOrd="4" destOrd="0" presId="urn:microsoft.com/office/officeart/2008/layout/HorizontalMultiLevelHierarchy"/>
    <dgm:cxn modelId="{CC278F91-6964-4A0F-BEF7-283CB3F041EA}" type="presParOf" srcId="{BF29738C-B279-4AC1-B0A0-E4A11690E848}" destId="{3CD7EC6E-A27F-4B30-869D-A4ADF9D66604}" srcOrd="0" destOrd="0" presId="urn:microsoft.com/office/officeart/2008/layout/HorizontalMultiLevelHierarchy"/>
    <dgm:cxn modelId="{F88EE659-D0FB-4515-B17E-8F880F85F782}" type="presParOf" srcId="{BE0C36FE-74E0-4E5F-B219-038B4D795048}" destId="{64A778B4-F78D-4C21-B1A3-AC705F099737}" srcOrd="5" destOrd="0" presId="urn:microsoft.com/office/officeart/2008/layout/HorizontalMultiLevelHierarchy"/>
    <dgm:cxn modelId="{FB4374CD-FCBC-4C94-8FCA-2EC3648ADA77}" type="presParOf" srcId="{64A778B4-F78D-4C21-B1A3-AC705F099737}" destId="{A9123188-8F96-467E-B97E-5E4ABB89277A}" srcOrd="0" destOrd="0" presId="urn:microsoft.com/office/officeart/2008/layout/HorizontalMultiLevelHierarchy"/>
    <dgm:cxn modelId="{3CBC26C1-A790-4FA2-A877-E4BF68241532}" type="presParOf" srcId="{64A778B4-F78D-4C21-B1A3-AC705F099737}" destId="{96F58840-1B2B-4C30-ABA0-2F69C6265AFD}" srcOrd="1" destOrd="0" presId="urn:microsoft.com/office/officeart/2008/layout/HorizontalMultiLevelHierarchy"/>
    <dgm:cxn modelId="{4A1E85AB-E0CD-4DD2-B8BB-AC6F900F3774}" type="presParOf" srcId="{BE0C36FE-74E0-4E5F-B219-038B4D795048}" destId="{A91DEDEC-1D0F-4DA7-835D-4824A7BE7F5A}" srcOrd="6" destOrd="0" presId="urn:microsoft.com/office/officeart/2008/layout/HorizontalMultiLevelHierarchy"/>
    <dgm:cxn modelId="{5F48FA3D-D269-42C2-83AA-B9D5148A6BD0}" type="presParOf" srcId="{A91DEDEC-1D0F-4DA7-835D-4824A7BE7F5A}" destId="{1C9B58A5-DD9E-477E-8E28-D0164485B250}" srcOrd="0" destOrd="0" presId="urn:microsoft.com/office/officeart/2008/layout/HorizontalMultiLevelHierarchy"/>
    <dgm:cxn modelId="{8BE2B8B8-21CB-42C5-8513-C965A83ACDF4}" type="presParOf" srcId="{BE0C36FE-74E0-4E5F-B219-038B4D795048}" destId="{2C5EA0CE-A0B2-420E-87DA-8C0F5792CECF}" srcOrd="7" destOrd="0" presId="urn:microsoft.com/office/officeart/2008/layout/HorizontalMultiLevelHierarchy"/>
    <dgm:cxn modelId="{DAE7D3E8-922B-4869-A868-FE1D0994B018}" type="presParOf" srcId="{2C5EA0CE-A0B2-420E-87DA-8C0F5792CECF}" destId="{5D4EC8AD-9D59-4513-8960-7C3A41E7CBA9}" srcOrd="0" destOrd="0" presId="urn:microsoft.com/office/officeart/2008/layout/HorizontalMultiLevelHierarchy"/>
    <dgm:cxn modelId="{63E9D217-9618-4D9E-8820-5E7AD2DC9F88}" type="presParOf" srcId="{2C5EA0CE-A0B2-420E-87DA-8C0F5792CECF}" destId="{E657F6ED-24C6-4CFA-8EB8-3EB9588905D8}" srcOrd="1" destOrd="0" presId="urn:microsoft.com/office/officeart/2008/layout/HorizontalMultiLevelHierarchy"/>
    <dgm:cxn modelId="{12CF1056-E7C5-4B33-909F-6910EFCCC203}" type="presParOf" srcId="{BE0C36FE-74E0-4E5F-B219-038B4D795048}" destId="{A43898C0-9868-48ED-80B8-025795787B23}" srcOrd="8" destOrd="0" presId="urn:microsoft.com/office/officeart/2008/layout/HorizontalMultiLevelHierarchy"/>
    <dgm:cxn modelId="{BB8A9AD8-F58C-4414-956E-53867E8500F6}" type="presParOf" srcId="{A43898C0-9868-48ED-80B8-025795787B23}" destId="{1CAE1F07-222E-4ABE-A22E-38067B9A05EE}" srcOrd="0" destOrd="0" presId="urn:microsoft.com/office/officeart/2008/layout/HorizontalMultiLevelHierarchy"/>
    <dgm:cxn modelId="{BA3B73DD-6113-488E-96EE-549FB17D1EE1}" type="presParOf" srcId="{BE0C36FE-74E0-4E5F-B219-038B4D795048}" destId="{D56847E4-EAFF-48FD-B6BC-D5081E137194}" srcOrd="9" destOrd="0" presId="urn:microsoft.com/office/officeart/2008/layout/HorizontalMultiLevelHierarchy"/>
    <dgm:cxn modelId="{CFE55EB3-362E-45BC-94F5-6EFF69196A5F}" type="presParOf" srcId="{D56847E4-EAFF-48FD-B6BC-D5081E137194}" destId="{D5B38FCD-D54E-4538-928C-4968F6C65265}" srcOrd="0" destOrd="0" presId="urn:microsoft.com/office/officeart/2008/layout/HorizontalMultiLevelHierarchy"/>
    <dgm:cxn modelId="{620591B7-AB3F-4529-A142-C82AA30B8547}" type="presParOf" srcId="{D56847E4-EAFF-48FD-B6BC-D5081E137194}" destId="{99E89624-F0E1-4699-A8AF-4FFC8D75A0A5}" srcOrd="1" destOrd="0" presId="urn:microsoft.com/office/officeart/2008/layout/HorizontalMultiLevelHierarchy"/>
    <dgm:cxn modelId="{11092598-47F4-4BD2-B2D6-58FE79986662}" type="presParOf" srcId="{BE0C36FE-74E0-4E5F-B219-038B4D795048}" destId="{B3CAF103-7631-499B-93DE-1BF7106F27E8}" srcOrd="10" destOrd="0" presId="urn:microsoft.com/office/officeart/2008/layout/HorizontalMultiLevelHierarchy"/>
    <dgm:cxn modelId="{73A6B7B3-293E-4890-9F35-BFE40E87A9F0}" type="presParOf" srcId="{B3CAF103-7631-499B-93DE-1BF7106F27E8}" destId="{5CC91DA5-974F-4D2D-AB5A-7D0795A4F26E}" srcOrd="0" destOrd="0" presId="urn:microsoft.com/office/officeart/2008/layout/HorizontalMultiLevelHierarchy"/>
    <dgm:cxn modelId="{5EDDB07D-D1A7-4519-8D36-8E0C0284F2E5}" type="presParOf" srcId="{BE0C36FE-74E0-4E5F-B219-038B4D795048}" destId="{505B1687-5A39-48D8-9DBB-3C8FF2931B39}" srcOrd="11" destOrd="0" presId="urn:microsoft.com/office/officeart/2008/layout/HorizontalMultiLevelHierarchy"/>
    <dgm:cxn modelId="{7EE0A389-C729-4016-B741-B5F221E1E162}" type="presParOf" srcId="{505B1687-5A39-48D8-9DBB-3C8FF2931B39}" destId="{0193CA3C-1E0E-4D49-931A-7409434CA7A7}" srcOrd="0" destOrd="0" presId="urn:microsoft.com/office/officeart/2008/layout/HorizontalMultiLevelHierarchy"/>
    <dgm:cxn modelId="{D015C00D-E80A-4DFA-B33A-62DB35EB26F9}" type="presParOf" srcId="{505B1687-5A39-48D8-9DBB-3C8FF2931B39}" destId="{02207A95-0A03-4D15-84D6-38E4A6B7DA24}" srcOrd="1" destOrd="0" presId="urn:microsoft.com/office/officeart/2008/layout/HorizontalMultiLevelHierarchy"/>
    <dgm:cxn modelId="{D15AA034-FE07-4921-8084-B43AB08BD2C7}" type="presParOf" srcId="{B9ED96CB-F15F-4E37-88DF-B85A60FC469A}" destId="{EB93E29A-6FC8-4F59-9859-64BD2CD6424C}" srcOrd="2" destOrd="0" presId="urn:microsoft.com/office/officeart/2008/layout/HorizontalMultiLevelHierarchy"/>
    <dgm:cxn modelId="{69E6129A-D1DC-44E4-AD98-D4D8143AB208}" type="presParOf" srcId="{EB93E29A-6FC8-4F59-9859-64BD2CD6424C}" destId="{783F8CFD-CA70-4158-88F8-337CA958751C}" srcOrd="0" destOrd="0" presId="urn:microsoft.com/office/officeart/2008/layout/HorizontalMultiLevelHierarchy"/>
    <dgm:cxn modelId="{989D8A5C-C00F-4751-834B-D333C4F63054}" type="presParOf" srcId="{B9ED96CB-F15F-4E37-88DF-B85A60FC469A}" destId="{170DD742-C4B2-4DF9-98D5-AC3BA59CAB97}" srcOrd="3" destOrd="0" presId="urn:microsoft.com/office/officeart/2008/layout/HorizontalMultiLevelHierarchy"/>
    <dgm:cxn modelId="{2E4B9B01-42E5-4EE8-93CF-D5FA64D3C833}" type="presParOf" srcId="{170DD742-C4B2-4DF9-98D5-AC3BA59CAB97}" destId="{B3E4FFDC-B0B8-4B33-B0B9-F048EADDFD43}" srcOrd="0" destOrd="0" presId="urn:microsoft.com/office/officeart/2008/layout/HorizontalMultiLevelHierarchy"/>
    <dgm:cxn modelId="{8CFC8BDF-8BFF-4CE9-BA34-9884EFD3D181}" type="presParOf" srcId="{170DD742-C4B2-4DF9-98D5-AC3BA59CAB97}" destId="{6A3EDCB4-A09B-42B3-9D23-3C32FBFA17C9}" srcOrd="1" destOrd="0" presId="urn:microsoft.com/office/officeart/2008/layout/HorizontalMultiLevelHierarchy"/>
    <dgm:cxn modelId="{0E4E2315-94DE-4393-807C-BE9AB7223A24}" type="presParOf" srcId="{6A3EDCB4-A09B-42B3-9D23-3C32FBFA17C9}" destId="{A2A5434B-E4B1-4046-B600-A2ADEC63ACCC}" srcOrd="0" destOrd="0" presId="urn:microsoft.com/office/officeart/2008/layout/HorizontalMultiLevelHierarchy"/>
    <dgm:cxn modelId="{12DD3F62-33A8-438A-8986-FDD05263B50A}" type="presParOf" srcId="{A2A5434B-E4B1-4046-B600-A2ADEC63ACCC}" destId="{0EA1F972-C9F3-4BB6-B4EA-941B63244EB3}" srcOrd="0" destOrd="0" presId="urn:microsoft.com/office/officeart/2008/layout/HorizontalMultiLevelHierarchy"/>
    <dgm:cxn modelId="{7B9D68EC-C859-4EBC-A1A5-941A3AA182FB}" type="presParOf" srcId="{6A3EDCB4-A09B-42B3-9D23-3C32FBFA17C9}" destId="{2D9DED9D-3C6B-49BE-BAA8-1D4D590004C8}" srcOrd="1" destOrd="0" presId="urn:microsoft.com/office/officeart/2008/layout/HorizontalMultiLevelHierarchy"/>
    <dgm:cxn modelId="{5A3DE635-ABA9-409C-80BE-01DF4541FE05}" type="presParOf" srcId="{2D9DED9D-3C6B-49BE-BAA8-1D4D590004C8}" destId="{331B8B77-1DA9-43B9-8230-FE8E9A0E999B}" srcOrd="0" destOrd="0" presId="urn:microsoft.com/office/officeart/2008/layout/HorizontalMultiLevelHierarchy"/>
    <dgm:cxn modelId="{7D01D4BE-5005-436C-9B43-6433CFB70C2D}" type="presParOf" srcId="{2D9DED9D-3C6B-49BE-BAA8-1D4D590004C8}" destId="{6A5B6ACC-1D8A-4E17-B10B-745143D90E02}" srcOrd="1" destOrd="0" presId="urn:microsoft.com/office/officeart/2008/layout/HorizontalMultiLevelHierarchy"/>
    <dgm:cxn modelId="{A75F72ED-DBA8-440D-AA6D-8F3E75209476}" type="presParOf" srcId="{6A3EDCB4-A09B-42B3-9D23-3C32FBFA17C9}" destId="{CD62E1A9-D9E5-4ABD-A4F9-3089A76378A9}" srcOrd="2" destOrd="0" presId="urn:microsoft.com/office/officeart/2008/layout/HorizontalMultiLevelHierarchy"/>
    <dgm:cxn modelId="{B72FBC3C-1D83-4BEF-83D3-E2AA354B8075}" type="presParOf" srcId="{CD62E1A9-D9E5-4ABD-A4F9-3089A76378A9}" destId="{02700039-050A-40E1-AFF1-B28C8D11B0DC}" srcOrd="0" destOrd="0" presId="urn:microsoft.com/office/officeart/2008/layout/HorizontalMultiLevelHierarchy"/>
    <dgm:cxn modelId="{E43DEF50-3462-41A2-94D0-74CF0112B2D2}" type="presParOf" srcId="{6A3EDCB4-A09B-42B3-9D23-3C32FBFA17C9}" destId="{47C00444-4A41-4883-91E2-723EE40B7BB8}" srcOrd="3" destOrd="0" presId="urn:microsoft.com/office/officeart/2008/layout/HorizontalMultiLevelHierarchy"/>
    <dgm:cxn modelId="{63374B1A-B909-4B95-8074-4363FF5CD6FC}" type="presParOf" srcId="{47C00444-4A41-4883-91E2-723EE40B7BB8}" destId="{7CEE1156-7BE9-490A-AD35-2679CEFF6697}" srcOrd="0" destOrd="0" presId="urn:microsoft.com/office/officeart/2008/layout/HorizontalMultiLevelHierarchy"/>
    <dgm:cxn modelId="{E5549EE4-EBE2-424A-BDD4-36D2093C4314}" type="presParOf" srcId="{47C00444-4A41-4883-91E2-723EE40B7BB8}" destId="{ED8D0C63-1B73-4DBA-A803-A36303F74EA5}" srcOrd="1" destOrd="0" presId="urn:microsoft.com/office/officeart/2008/layout/HorizontalMultiLevelHierarchy"/>
    <dgm:cxn modelId="{81596F9B-A04A-4FDA-AAE0-66A4098A7EE7}" type="presParOf" srcId="{B9ED96CB-F15F-4E37-88DF-B85A60FC469A}" destId="{052FC95A-939F-4C56-9A75-66CD4320AA29}" srcOrd="4" destOrd="0" presId="urn:microsoft.com/office/officeart/2008/layout/HorizontalMultiLevelHierarchy"/>
    <dgm:cxn modelId="{7B2E3C19-0755-4768-AE92-32ACEC8D3E49}" type="presParOf" srcId="{052FC95A-939F-4C56-9A75-66CD4320AA29}" destId="{82A541BE-A1EC-4CED-8C3C-A21081F37A6A}" srcOrd="0" destOrd="0" presId="urn:microsoft.com/office/officeart/2008/layout/HorizontalMultiLevelHierarchy"/>
    <dgm:cxn modelId="{F5969347-005F-401E-92CE-62E4E08484E0}" type="presParOf" srcId="{B9ED96CB-F15F-4E37-88DF-B85A60FC469A}" destId="{223C1B5B-4BCD-4943-B4B6-3C8704606CC5}" srcOrd="5" destOrd="0" presId="urn:microsoft.com/office/officeart/2008/layout/HorizontalMultiLevelHierarchy"/>
    <dgm:cxn modelId="{589230C2-AF34-4CFE-BBA6-8A645A1C359A}" type="presParOf" srcId="{223C1B5B-4BCD-4943-B4B6-3C8704606CC5}" destId="{E05FF23C-CE2B-4958-8FC0-95ED79CED230}" srcOrd="0" destOrd="0" presId="urn:microsoft.com/office/officeart/2008/layout/HorizontalMultiLevelHierarchy"/>
    <dgm:cxn modelId="{10DD6D66-1DA1-4A2E-9D7C-4F4FE7CACA4B}" type="presParOf" srcId="{223C1B5B-4BCD-4943-B4B6-3C8704606CC5}" destId="{8965650C-46CC-42C4-AD1E-EFF4A1105E3E}" srcOrd="1" destOrd="0" presId="urn:microsoft.com/office/officeart/2008/layout/HorizontalMultiLevelHierarchy"/>
    <dgm:cxn modelId="{11DB89C2-338B-4308-A9DB-2BB9A9E86C08}" type="presParOf" srcId="{8965650C-46CC-42C4-AD1E-EFF4A1105E3E}" destId="{D726F0E5-5000-488E-951C-307C38D86A94}" srcOrd="0" destOrd="0" presId="urn:microsoft.com/office/officeart/2008/layout/HorizontalMultiLevelHierarchy"/>
    <dgm:cxn modelId="{C59F29FC-5608-4FE1-B2DF-204815AE3A8D}" type="presParOf" srcId="{D726F0E5-5000-488E-951C-307C38D86A94}" destId="{23592762-2090-43FC-85E3-8CB3DCA5F1A0}" srcOrd="0" destOrd="0" presId="urn:microsoft.com/office/officeart/2008/layout/HorizontalMultiLevelHierarchy"/>
    <dgm:cxn modelId="{1AB70BE7-F2B0-4DAD-8BC2-51615292515E}" type="presParOf" srcId="{8965650C-46CC-42C4-AD1E-EFF4A1105E3E}" destId="{987CC2BD-0297-4469-91AF-96BDFB26D4BE}" srcOrd="1" destOrd="0" presId="urn:microsoft.com/office/officeart/2008/layout/HorizontalMultiLevelHierarchy"/>
    <dgm:cxn modelId="{49F2CB93-1C3D-434E-BC70-6041B4EB3A23}" type="presParOf" srcId="{987CC2BD-0297-4469-91AF-96BDFB26D4BE}" destId="{77417608-02EF-46CE-AB61-40AD318516B7}" srcOrd="0" destOrd="0" presId="urn:microsoft.com/office/officeart/2008/layout/HorizontalMultiLevelHierarchy"/>
    <dgm:cxn modelId="{1D72C43A-DA5A-4125-A0E5-620114ADBAF3}" type="presParOf" srcId="{987CC2BD-0297-4469-91AF-96BDFB26D4BE}" destId="{8CC569C4-7EAE-453E-8586-E214CC45C9A1}" srcOrd="1" destOrd="0" presId="urn:microsoft.com/office/officeart/2008/layout/HorizontalMultiLevelHierarchy"/>
    <dgm:cxn modelId="{49BD0B53-80C8-49AD-BFBF-565182E8E247}" type="presParOf" srcId="{8CC569C4-7EAE-453E-8586-E214CC45C9A1}" destId="{2E0F51F7-25DC-4535-BD60-B38FE79C4990}" srcOrd="0" destOrd="0" presId="urn:microsoft.com/office/officeart/2008/layout/HorizontalMultiLevelHierarchy"/>
    <dgm:cxn modelId="{EB626401-A9BE-4086-BF00-F3752AF88898}" type="presParOf" srcId="{2E0F51F7-25DC-4535-BD60-B38FE79C4990}" destId="{851C19E7-58EC-4F74-AB3B-6C1F4F16EEED}" srcOrd="0" destOrd="0" presId="urn:microsoft.com/office/officeart/2008/layout/HorizontalMultiLevelHierarchy"/>
    <dgm:cxn modelId="{11BF6585-3D17-4C91-A85E-F68671F7A1F8}" type="presParOf" srcId="{8CC569C4-7EAE-453E-8586-E214CC45C9A1}" destId="{D2405F96-888D-4E02-87FC-0996A41D5549}" srcOrd="1" destOrd="0" presId="urn:microsoft.com/office/officeart/2008/layout/HorizontalMultiLevelHierarchy"/>
    <dgm:cxn modelId="{875652B7-DEA7-45F9-BBF7-37172E7D8E42}" type="presParOf" srcId="{D2405F96-888D-4E02-87FC-0996A41D5549}" destId="{9287892D-CBDB-4E9C-9595-2C5DB4923483}" srcOrd="0" destOrd="0" presId="urn:microsoft.com/office/officeart/2008/layout/HorizontalMultiLevelHierarchy"/>
    <dgm:cxn modelId="{8DD7E626-3D02-4442-BEE7-06081515FAA4}" type="presParOf" srcId="{D2405F96-888D-4E02-87FC-0996A41D5549}" destId="{F5C5506A-D81F-4441-B323-2AACC83FD33F}" srcOrd="1" destOrd="0" presId="urn:microsoft.com/office/officeart/2008/layout/HorizontalMultiLevelHierarchy"/>
    <dgm:cxn modelId="{2FF29436-AEFF-40B4-98BA-05C95CE3026F}" type="presParOf" srcId="{8CC569C4-7EAE-453E-8586-E214CC45C9A1}" destId="{586DD5C9-3BAE-4783-8F53-E67152F7C14B}" srcOrd="2" destOrd="0" presId="urn:microsoft.com/office/officeart/2008/layout/HorizontalMultiLevelHierarchy"/>
    <dgm:cxn modelId="{D3EEDB45-3040-4567-901C-3571D396F43B}" type="presParOf" srcId="{586DD5C9-3BAE-4783-8F53-E67152F7C14B}" destId="{1E75D7A0-8196-418F-9B7A-F0E8F6E156A4}" srcOrd="0" destOrd="0" presId="urn:microsoft.com/office/officeart/2008/layout/HorizontalMultiLevelHierarchy"/>
    <dgm:cxn modelId="{48C9F569-2EE2-4566-911E-7F3CDB4E9473}" type="presParOf" srcId="{8CC569C4-7EAE-453E-8586-E214CC45C9A1}" destId="{DAC7DE96-B855-46AC-AC14-9CD7FEB2A756}" srcOrd="3" destOrd="0" presId="urn:microsoft.com/office/officeart/2008/layout/HorizontalMultiLevelHierarchy"/>
    <dgm:cxn modelId="{94C89FA6-6D1F-4BE5-9E2C-5A988DCCD680}" type="presParOf" srcId="{DAC7DE96-B855-46AC-AC14-9CD7FEB2A756}" destId="{BE526C29-7433-4E79-8100-E999EEE66210}" srcOrd="0" destOrd="0" presId="urn:microsoft.com/office/officeart/2008/layout/HorizontalMultiLevelHierarchy"/>
    <dgm:cxn modelId="{EAF26817-426B-418F-A341-1C63A12161FE}" type="presParOf" srcId="{DAC7DE96-B855-46AC-AC14-9CD7FEB2A756}" destId="{3958E3BE-7C0B-428A-BBCA-8D10A4C59924}" srcOrd="1" destOrd="0" presId="urn:microsoft.com/office/officeart/2008/layout/HorizontalMultiLevelHierarchy"/>
    <dgm:cxn modelId="{B6F386B3-C877-4A43-BCAA-C302E1D4E407}" type="presParOf" srcId="{3958E3BE-7C0B-428A-BBCA-8D10A4C59924}" destId="{11E151DB-66FB-44F6-B77D-8F3D2513D29F}" srcOrd="0" destOrd="0" presId="urn:microsoft.com/office/officeart/2008/layout/HorizontalMultiLevelHierarchy"/>
    <dgm:cxn modelId="{8AF940E0-07A9-40FA-A025-8EE526B42A69}" type="presParOf" srcId="{11E151DB-66FB-44F6-B77D-8F3D2513D29F}" destId="{452A2944-4E08-43B0-B703-58BF882A6152}" srcOrd="0" destOrd="0" presId="urn:microsoft.com/office/officeart/2008/layout/HorizontalMultiLevelHierarchy"/>
    <dgm:cxn modelId="{8FB4E182-7525-4662-93F0-191307177B91}" type="presParOf" srcId="{3958E3BE-7C0B-428A-BBCA-8D10A4C59924}" destId="{6FBA631D-54F5-4937-B867-13124FE53B1D}" srcOrd="1" destOrd="0" presId="urn:microsoft.com/office/officeart/2008/layout/HorizontalMultiLevelHierarchy"/>
    <dgm:cxn modelId="{02298B88-C2C0-481F-8C33-B1B7E85828C2}" type="presParOf" srcId="{6FBA631D-54F5-4937-B867-13124FE53B1D}" destId="{B4C9210B-B0BD-42EB-BA35-E4E363BA94DD}" srcOrd="0" destOrd="0" presId="urn:microsoft.com/office/officeart/2008/layout/HorizontalMultiLevelHierarchy"/>
    <dgm:cxn modelId="{3F292334-42AE-4FF7-A281-8C06369E1E53}" type="presParOf" srcId="{6FBA631D-54F5-4937-B867-13124FE53B1D}" destId="{7B05E783-4319-4F85-8315-64F42B175988}" srcOrd="1" destOrd="0" presId="urn:microsoft.com/office/officeart/2008/layout/HorizontalMultiLevelHierarchy"/>
    <dgm:cxn modelId="{E7E94746-6969-4F4D-B751-26BBB253A024}" type="presParOf" srcId="{8965650C-46CC-42C4-AD1E-EFF4A1105E3E}" destId="{FF855098-1283-431E-94E4-BB5D0F83B56C}" srcOrd="2" destOrd="0" presId="urn:microsoft.com/office/officeart/2008/layout/HorizontalMultiLevelHierarchy"/>
    <dgm:cxn modelId="{0007D7E7-7836-4C7D-98A6-E2260D9EBEA1}" type="presParOf" srcId="{FF855098-1283-431E-94E4-BB5D0F83B56C}" destId="{5053AA48-4E49-4011-B752-BAABE2C1F5EA}" srcOrd="0" destOrd="0" presId="urn:microsoft.com/office/officeart/2008/layout/HorizontalMultiLevelHierarchy"/>
    <dgm:cxn modelId="{2DB82613-476F-4616-A6B8-6B16A51A1BE0}" type="presParOf" srcId="{8965650C-46CC-42C4-AD1E-EFF4A1105E3E}" destId="{2063B9AD-005E-4ED2-B538-5E780CA96384}" srcOrd="3" destOrd="0" presId="urn:microsoft.com/office/officeart/2008/layout/HorizontalMultiLevelHierarchy"/>
    <dgm:cxn modelId="{59ECF4BD-E563-4348-B9EB-C4A0F22924F4}" type="presParOf" srcId="{2063B9AD-005E-4ED2-B538-5E780CA96384}" destId="{461FB376-A804-40E5-B758-6E0410436BB9}" srcOrd="0" destOrd="0" presId="urn:microsoft.com/office/officeart/2008/layout/HorizontalMultiLevelHierarchy"/>
    <dgm:cxn modelId="{AC5AE344-4E96-4780-B80F-29BAF7065FC5}" type="presParOf" srcId="{2063B9AD-005E-4ED2-B538-5E780CA96384}" destId="{FA506893-E4D6-4446-AC99-765B64161DE7}" srcOrd="1" destOrd="0" presId="urn:microsoft.com/office/officeart/2008/layout/HorizontalMultiLevelHierarchy"/>
    <dgm:cxn modelId="{7F11535E-CFFB-46D8-93D4-0C680BC2DF47}" type="presParOf" srcId="{FA506893-E4D6-4446-AC99-765B64161DE7}" destId="{B08D60C6-8C75-4D80-AE97-70882DC9FD10}" srcOrd="0" destOrd="0" presId="urn:microsoft.com/office/officeart/2008/layout/HorizontalMultiLevelHierarchy"/>
    <dgm:cxn modelId="{BBDA0EBF-9667-4414-830F-B10CB3AFAFBE}" type="presParOf" srcId="{B08D60C6-8C75-4D80-AE97-70882DC9FD10}" destId="{20ADE6C4-3481-4DA5-A02C-7BD1220C4FC8}" srcOrd="0" destOrd="0" presId="urn:microsoft.com/office/officeart/2008/layout/HorizontalMultiLevelHierarchy"/>
    <dgm:cxn modelId="{761E287D-4984-4FD3-BA4F-897479FBB934}" type="presParOf" srcId="{FA506893-E4D6-4446-AC99-765B64161DE7}" destId="{9AA537B1-3A92-4A2C-9194-F9AAA46755BF}" srcOrd="1" destOrd="0" presId="urn:microsoft.com/office/officeart/2008/layout/HorizontalMultiLevelHierarchy"/>
    <dgm:cxn modelId="{F4B93AC3-5975-46D4-9383-CC2329395B73}" type="presParOf" srcId="{9AA537B1-3A92-4A2C-9194-F9AAA46755BF}" destId="{6FD0FBED-9449-4552-B55F-CDDF3D55C8EF}" srcOrd="0" destOrd="0" presId="urn:microsoft.com/office/officeart/2008/layout/HorizontalMultiLevelHierarchy"/>
    <dgm:cxn modelId="{62849CE4-6DFF-4A25-81A5-85DF6AA31606}" type="presParOf" srcId="{9AA537B1-3A92-4A2C-9194-F9AAA46755BF}" destId="{19D8D252-681D-42EC-A082-A9D283E524DF}" srcOrd="1" destOrd="0" presId="urn:microsoft.com/office/officeart/2008/layout/HorizontalMultiLevelHierarchy"/>
    <dgm:cxn modelId="{FCE7CB1B-6C05-4D2D-B8E3-3EB4E5532637}" type="presParOf" srcId="{FA506893-E4D6-4446-AC99-765B64161DE7}" destId="{55C0C204-1B94-420C-8065-1B667515F5C1}" srcOrd="2" destOrd="0" presId="urn:microsoft.com/office/officeart/2008/layout/HorizontalMultiLevelHierarchy"/>
    <dgm:cxn modelId="{9FC8D760-5077-4F76-9F8A-ED882C50D1C4}" type="presParOf" srcId="{55C0C204-1B94-420C-8065-1B667515F5C1}" destId="{9B018C06-26A6-4F99-A234-3247FE155367}" srcOrd="0" destOrd="0" presId="urn:microsoft.com/office/officeart/2008/layout/HorizontalMultiLevelHierarchy"/>
    <dgm:cxn modelId="{2205CB21-6949-4BAD-A459-6454544177E6}" type="presParOf" srcId="{FA506893-E4D6-4446-AC99-765B64161DE7}" destId="{21C1C9D4-F4E8-49A6-A7F8-31793AF707BF}" srcOrd="3" destOrd="0" presId="urn:microsoft.com/office/officeart/2008/layout/HorizontalMultiLevelHierarchy"/>
    <dgm:cxn modelId="{C7A8CD18-48C0-408C-BD90-5D1C6E45E1CE}" type="presParOf" srcId="{21C1C9D4-F4E8-49A6-A7F8-31793AF707BF}" destId="{C90C1C11-EA20-4558-B4C4-95D96BD06590}" srcOrd="0" destOrd="0" presId="urn:microsoft.com/office/officeart/2008/layout/HorizontalMultiLevelHierarchy"/>
    <dgm:cxn modelId="{2E0E095E-C6DB-4EE2-AC8B-E88FE63923D9}" type="presParOf" srcId="{21C1C9D4-F4E8-49A6-A7F8-31793AF707BF}" destId="{88E0078E-01A9-4CBE-B6B0-E98C02D336CA}" srcOrd="1" destOrd="0" presId="urn:microsoft.com/office/officeart/2008/layout/HorizontalMultiLevelHierarchy"/>
    <dgm:cxn modelId="{0A577245-69AF-4EE9-B161-9C25839EBF2E}" type="presParOf" srcId="{8965650C-46CC-42C4-AD1E-EFF4A1105E3E}" destId="{E364F38E-087C-4865-9B63-13A609111FF9}" srcOrd="4" destOrd="0" presId="urn:microsoft.com/office/officeart/2008/layout/HorizontalMultiLevelHierarchy"/>
    <dgm:cxn modelId="{913887FD-8221-4180-B2D7-69FCDE051F89}" type="presParOf" srcId="{E364F38E-087C-4865-9B63-13A609111FF9}" destId="{CCC7F790-E557-441F-B0FA-234C3FCE9DAF}" srcOrd="0" destOrd="0" presId="urn:microsoft.com/office/officeart/2008/layout/HorizontalMultiLevelHierarchy"/>
    <dgm:cxn modelId="{D9303172-31C9-48B4-BEC2-0FBDA1D4D5BB}" type="presParOf" srcId="{8965650C-46CC-42C4-AD1E-EFF4A1105E3E}" destId="{FE69243F-13F1-4B60-8DE3-B9534DCF1AF4}" srcOrd="5" destOrd="0" presId="urn:microsoft.com/office/officeart/2008/layout/HorizontalMultiLevelHierarchy"/>
    <dgm:cxn modelId="{47FA1071-92F8-4E9C-9972-8D9AA743028A}" type="presParOf" srcId="{FE69243F-13F1-4B60-8DE3-B9534DCF1AF4}" destId="{C14C045E-F42C-4739-89C6-868CB3D588FA}" srcOrd="0" destOrd="0" presId="urn:microsoft.com/office/officeart/2008/layout/HorizontalMultiLevelHierarchy"/>
    <dgm:cxn modelId="{4297F290-323D-4CDE-A31E-87208ACC046A}" type="presParOf" srcId="{FE69243F-13F1-4B60-8DE3-B9534DCF1AF4}" destId="{2DC0D62F-91F1-48E0-A3CB-D7F905432307}" srcOrd="1" destOrd="0" presId="urn:microsoft.com/office/officeart/2008/layout/HorizontalMultiLevelHierarchy"/>
    <dgm:cxn modelId="{4F558156-5AD1-4D0F-B192-6790A83FA487}" type="presParOf" srcId="{2DC0D62F-91F1-48E0-A3CB-D7F905432307}" destId="{95200C48-ADEA-4F02-9B1A-EFD349EFFCF0}" srcOrd="0" destOrd="0" presId="urn:microsoft.com/office/officeart/2008/layout/HorizontalMultiLevelHierarchy"/>
    <dgm:cxn modelId="{0C7F695F-27F6-4D4B-8A7F-E7E4834E353C}" type="presParOf" srcId="{95200C48-ADEA-4F02-9B1A-EFD349EFFCF0}" destId="{28DF95F9-65A3-44B9-B4BD-CCA77C66C8FE}" srcOrd="0" destOrd="0" presId="urn:microsoft.com/office/officeart/2008/layout/HorizontalMultiLevelHierarchy"/>
    <dgm:cxn modelId="{ED5ADDB6-10A7-4743-9E21-4631A45696C4}" type="presParOf" srcId="{2DC0D62F-91F1-48E0-A3CB-D7F905432307}" destId="{C6FBC15C-0014-426C-ADE9-8C784501692A}" srcOrd="1" destOrd="0" presId="urn:microsoft.com/office/officeart/2008/layout/HorizontalMultiLevelHierarchy"/>
    <dgm:cxn modelId="{3847AE92-A36D-4303-B3FF-586A75452E3D}" type="presParOf" srcId="{C6FBC15C-0014-426C-ADE9-8C784501692A}" destId="{EAA9069B-3AAB-4E3D-8194-0777F74963DB}" srcOrd="0" destOrd="0" presId="urn:microsoft.com/office/officeart/2008/layout/HorizontalMultiLevelHierarchy"/>
    <dgm:cxn modelId="{C978FD95-14D4-4FA0-A087-B6108E5D0A73}" type="presParOf" srcId="{C6FBC15C-0014-426C-ADE9-8C784501692A}" destId="{8447D12E-11B5-4617-A97C-BFAF13163D27}" srcOrd="1" destOrd="0" presId="urn:microsoft.com/office/officeart/2008/layout/HorizontalMultiLevelHierarchy"/>
    <dgm:cxn modelId="{D4F1B528-7EDC-401A-BCE9-A9AB7D23C72D}" type="presParOf" srcId="{8965650C-46CC-42C4-AD1E-EFF4A1105E3E}" destId="{756E31C9-6B31-4666-9731-2EE021073868}" srcOrd="6" destOrd="0" presId="urn:microsoft.com/office/officeart/2008/layout/HorizontalMultiLevelHierarchy"/>
    <dgm:cxn modelId="{64E61CDC-44F6-4043-B5F6-EC49C9853EAF}" type="presParOf" srcId="{756E31C9-6B31-4666-9731-2EE021073868}" destId="{0FA47B99-47C7-424A-B0EE-B49985E50F91}" srcOrd="0" destOrd="0" presId="urn:microsoft.com/office/officeart/2008/layout/HorizontalMultiLevelHierarchy"/>
    <dgm:cxn modelId="{82D7E9DD-3026-40BD-AF8B-363E7F733D5E}" type="presParOf" srcId="{8965650C-46CC-42C4-AD1E-EFF4A1105E3E}" destId="{C267837C-E35F-4FF3-97E1-16F7EB6CC6AB}" srcOrd="7" destOrd="0" presId="urn:microsoft.com/office/officeart/2008/layout/HorizontalMultiLevelHierarchy"/>
    <dgm:cxn modelId="{24EE1483-26A3-413B-A474-F94614C95692}" type="presParOf" srcId="{C267837C-E35F-4FF3-97E1-16F7EB6CC6AB}" destId="{A82DB88E-AE70-4089-ACF6-35F3DF283C1F}" srcOrd="0" destOrd="0" presId="urn:microsoft.com/office/officeart/2008/layout/HorizontalMultiLevelHierarchy"/>
    <dgm:cxn modelId="{7A10AE6B-A8C5-440F-A2C1-883BAD986E4F}" type="presParOf" srcId="{C267837C-E35F-4FF3-97E1-16F7EB6CC6AB}" destId="{79B9833E-7ACA-4570-B476-082E768C785E}" srcOrd="1" destOrd="0" presId="urn:microsoft.com/office/officeart/2008/layout/HorizontalMultiLevelHierarchy"/>
    <dgm:cxn modelId="{28384A0F-B5D6-4F54-A4BB-FEDB78631C56}" type="presParOf" srcId="{79B9833E-7ACA-4570-B476-082E768C785E}" destId="{3FCFE794-C225-4AF5-B890-BC56174E070A}" srcOrd="0" destOrd="0" presId="urn:microsoft.com/office/officeart/2008/layout/HorizontalMultiLevelHierarchy"/>
    <dgm:cxn modelId="{924E532C-EB89-43A1-8FE8-74A6641FBF3A}" type="presParOf" srcId="{3FCFE794-C225-4AF5-B890-BC56174E070A}" destId="{F65CBEAA-A9D8-48A6-B7E7-769DCAB8B1AB}" srcOrd="0" destOrd="0" presId="urn:microsoft.com/office/officeart/2008/layout/HorizontalMultiLevelHierarchy"/>
    <dgm:cxn modelId="{D5745858-2E11-4874-B392-0A8A2E6B9438}" type="presParOf" srcId="{79B9833E-7ACA-4570-B476-082E768C785E}" destId="{1ADF7C00-2D3D-4F2F-90D7-94EF71FB6569}" srcOrd="1" destOrd="0" presId="urn:microsoft.com/office/officeart/2008/layout/HorizontalMultiLevelHierarchy"/>
    <dgm:cxn modelId="{84B91FDD-CBB2-4EAF-A1C4-E8A8B9BAA434}" type="presParOf" srcId="{1ADF7C00-2D3D-4F2F-90D7-94EF71FB6569}" destId="{0A703C0D-3CDC-4BEC-84CC-BD77B4AC5D84}" srcOrd="0" destOrd="0" presId="urn:microsoft.com/office/officeart/2008/layout/HorizontalMultiLevelHierarchy"/>
    <dgm:cxn modelId="{65306A09-CD33-44F1-A04B-F8695DF7B09A}" type="presParOf" srcId="{1ADF7C00-2D3D-4F2F-90D7-94EF71FB6569}" destId="{F3CE3C40-B2F4-4ED3-BBED-A72B3CF5D679}" srcOrd="1" destOrd="0" presId="urn:microsoft.com/office/officeart/2008/layout/HorizontalMultiLevelHierarchy"/>
    <dgm:cxn modelId="{1D5FE7D8-CCAC-423A-8633-C5FF1184A442}" type="presParOf" srcId="{79B9833E-7ACA-4570-B476-082E768C785E}" destId="{462A1932-EC41-4C59-B943-8068A05BFF9D}" srcOrd="2" destOrd="0" presId="urn:microsoft.com/office/officeart/2008/layout/HorizontalMultiLevelHierarchy"/>
    <dgm:cxn modelId="{6943F65E-0656-40D5-92E5-FCBC7886915B}" type="presParOf" srcId="{462A1932-EC41-4C59-B943-8068A05BFF9D}" destId="{DBA229F2-3819-474A-9B4E-F2D1FF3C28F0}" srcOrd="0" destOrd="0" presId="urn:microsoft.com/office/officeart/2008/layout/HorizontalMultiLevelHierarchy"/>
    <dgm:cxn modelId="{5FD43D07-B331-4F13-9CE9-3D51F1EF3696}" type="presParOf" srcId="{79B9833E-7ACA-4570-B476-082E768C785E}" destId="{057A82D9-10F9-45C8-8189-1532BA3BA73F}" srcOrd="3" destOrd="0" presId="urn:microsoft.com/office/officeart/2008/layout/HorizontalMultiLevelHierarchy"/>
    <dgm:cxn modelId="{1669BCB8-42E9-4BCA-882B-9967134CD892}" type="presParOf" srcId="{057A82D9-10F9-45C8-8189-1532BA3BA73F}" destId="{A9B3749F-78D7-4746-8360-BB77A32D3127}" srcOrd="0" destOrd="0" presId="urn:microsoft.com/office/officeart/2008/layout/HorizontalMultiLevelHierarchy"/>
    <dgm:cxn modelId="{363D0CD3-DBB8-4773-AF3D-145856A050E6}" type="presParOf" srcId="{057A82D9-10F9-45C8-8189-1532BA3BA73F}" destId="{4F887D0F-2541-4465-99FC-A6FDAF11A37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0B5F35-AD8D-4B9B-B2C9-492CDEA529D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23AEE270-B4A9-4C27-B463-80D635B43F0D}">
      <dgm:prSet phldrT="[Texto]"/>
      <dgm:spPr/>
      <dgm:t>
        <a:bodyPr/>
        <a:lstStyle/>
        <a:p>
          <a:r>
            <a:rPr lang="es-MX" dirty="0"/>
            <a:t>Análisis de infiltración</a:t>
          </a:r>
        </a:p>
      </dgm:t>
    </dgm:pt>
    <dgm:pt modelId="{BCE69D17-AEC0-49C9-A8C0-9D48E367D65B}" type="parTrans" cxnId="{DCFBB8B5-722E-4341-863E-5CCDB0A66364}">
      <dgm:prSet/>
      <dgm:spPr/>
      <dgm:t>
        <a:bodyPr/>
        <a:lstStyle/>
        <a:p>
          <a:endParaRPr lang="es-MX"/>
        </a:p>
      </dgm:t>
    </dgm:pt>
    <dgm:pt modelId="{E1BDA706-9785-48CA-B7BB-D76101FC3164}" type="sibTrans" cxnId="{DCFBB8B5-722E-4341-863E-5CCDB0A66364}">
      <dgm:prSet/>
      <dgm:spPr/>
      <dgm:t>
        <a:bodyPr/>
        <a:lstStyle/>
        <a:p>
          <a:endParaRPr lang="es-MX"/>
        </a:p>
      </dgm:t>
    </dgm:pt>
    <dgm:pt modelId="{0BA8C614-B0F0-41F3-93DC-AD0824143DF9}">
      <dgm:prSet/>
      <dgm:spPr/>
      <dgm:t>
        <a:bodyPr/>
        <a:lstStyle/>
        <a:p>
          <a:r>
            <a:rPr lang="es-MX" dirty="0"/>
            <a:t>Análisis Climático</a:t>
          </a:r>
        </a:p>
      </dgm:t>
    </dgm:pt>
    <dgm:pt modelId="{81ED17B8-B164-4EB5-A8DD-E54858D50471}" type="parTrans" cxnId="{BAC0A9A1-8E2B-4869-A35A-B84CEE586ED0}">
      <dgm:prSet/>
      <dgm:spPr/>
      <dgm:t>
        <a:bodyPr/>
        <a:lstStyle/>
        <a:p>
          <a:endParaRPr lang="es-MX"/>
        </a:p>
      </dgm:t>
    </dgm:pt>
    <dgm:pt modelId="{E41CAAA4-443E-4042-9E9A-B312B9CF0167}" type="sibTrans" cxnId="{BAC0A9A1-8E2B-4869-A35A-B84CEE586ED0}">
      <dgm:prSet/>
      <dgm:spPr/>
      <dgm:t>
        <a:bodyPr/>
        <a:lstStyle/>
        <a:p>
          <a:endParaRPr lang="es-MX"/>
        </a:p>
      </dgm:t>
    </dgm:pt>
    <dgm:pt modelId="{E602E53D-B378-4E1B-8F2E-4466DE2407CB}">
      <dgm:prSet/>
      <dgm:spPr/>
      <dgm:t>
        <a:bodyPr/>
        <a:lstStyle/>
        <a:p>
          <a:r>
            <a:rPr lang="es-MX" dirty="0"/>
            <a:t>Análisis Hidrológico</a:t>
          </a:r>
        </a:p>
      </dgm:t>
    </dgm:pt>
    <dgm:pt modelId="{A615A451-9AED-4A37-A5C8-DF064E614DC7}" type="parTrans" cxnId="{7BD52058-F410-4F80-9F38-65BDECE04955}">
      <dgm:prSet/>
      <dgm:spPr/>
      <dgm:t>
        <a:bodyPr/>
        <a:lstStyle/>
        <a:p>
          <a:endParaRPr lang="es-MX"/>
        </a:p>
      </dgm:t>
    </dgm:pt>
    <dgm:pt modelId="{BF5B0DE2-AF67-445F-9838-F051FB97CE3B}" type="sibTrans" cxnId="{7BD52058-F410-4F80-9F38-65BDECE04955}">
      <dgm:prSet/>
      <dgm:spPr/>
      <dgm:t>
        <a:bodyPr/>
        <a:lstStyle/>
        <a:p>
          <a:endParaRPr lang="es-MX"/>
        </a:p>
      </dgm:t>
    </dgm:pt>
    <dgm:pt modelId="{143D6B75-9470-4093-A153-53CE901953D3}">
      <dgm:prSet/>
      <dgm:spPr/>
      <dgm:t>
        <a:bodyPr/>
        <a:lstStyle/>
        <a:p>
          <a:r>
            <a:rPr lang="es-MX" dirty="0"/>
            <a:t>Análisis de unidad base del relieve </a:t>
          </a:r>
        </a:p>
      </dgm:t>
    </dgm:pt>
    <dgm:pt modelId="{C47CEE01-3997-4566-89EE-A2BA2EC85516}" type="parTrans" cxnId="{C4E41E13-1C8C-4F47-8E8A-BEC6C0A42BA9}">
      <dgm:prSet/>
      <dgm:spPr/>
      <dgm:t>
        <a:bodyPr/>
        <a:lstStyle/>
        <a:p>
          <a:endParaRPr lang="es-MX"/>
        </a:p>
      </dgm:t>
    </dgm:pt>
    <dgm:pt modelId="{34997AC3-1581-4725-90F1-34979BE3D9FB}" type="sibTrans" cxnId="{C4E41E13-1C8C-4F47-8E8A-BEC6C0A42BA9}">
      <dgm:prSet/>
      <dgm:spPr/>
      <dgm:t>
        <a:bodyPr/>
        <a:lstStyle/>
        <a:p>
          <a:endParaRPr lang="es-MX"/>
        </a:p>
      </dgm:t>
    </dgm:pt>
    <dgm:pt modelId="{6A585AD4-C930-4D47-ADA7-B02107818355}" type="pres">
      <dgm:prSet presAssocID="{D50B5F35-AD8D-4B9B-B2C9-492CDEA529D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935113-C587-4E08-94C1-E531656E1315}" type="pres">
      <dgm:prSet presAssocID="{23AEE270-B4A9-4C27-B463-80D635B43F0D}" presName="root1" presStyleCnt="0"/>
      <dgm:spPr/>
    </dgm:pt>
    <dgm:pt modelId="{34EF6ABA-2F74-459F-BD94-CA4E18B67B72}" type="pres">
      <dgm:prSet presAssocID="{23AEE270-B4A9-4C27-B463-80D635B43F0D}" presName="LevelOneTextNode" presStyleLbl="node0" presStyleIdx="0" presStyleCnt="1" custScaleX="133067" custScaleY="123554">
        <dgm:presLayoutVars>
          <dgm:chPref val="3"/>
        </dgm:presLayoutVars>
      </dgm:prSet>
      <dgm:spPr/>
    </dgm:pt>
    <dgm:pt modelId="{B9ED96CB-F15F-4E37-88DF-B85A60FC469A}" type="pres">
      <dgm:prSet presAssocID="{23AEE270-B4A9-4C27-B463-80D635B43F0D}" presName="level2hierChild" presStyleCnt="0"/>
      <dgm:spPr/>
    </dgm:pt>
    <dgm:pt modelId="{0EEC7CB8-B560-4310-A4F1-52CD8CA4D463}" type="pres">
      <dgm:prSet presAssocID="{81ED17B8-B164-4EB5-A8DD-E54858D50471}" presName="conn2-1" presStyleLbl="parChTrans1D2" presStyleIdx="0" presStyleCnt="3"/>
      <dgm:spPr/>
    </dgm:pt>
    <dgm:pt modelId="{AD564056-8CB1-4E19-88F5-D9384E026D3A}" type="pres">
      <dgm:prSet presAssocID="{81ED17B8-B164-4EB5-A8DD-E54858D50471}" presName="connTx" presStyleLbl="parChTrans1D2" presStyleIdx="0" presStyleCnt="3"/>
      <dgm:spPr/>
    </dgm:pt>
    <dgm:pt modelId="{BB54E2FF-FF7B-4B57-8474-B0B30501FDC4}" type="pres">
      <dgm:prSet presAssocID="{0BA8C614-B0F0-41F3-93DC-AD0824143DF9}" presName="root2" presStyleCnt="0"/>
      <dgm:spPr/>
    </dgm:pt>
    <dgm:pt modelId="{C87A4563-55E8-467A-A15B-8EDB5D0A9F1C}" type="pres">
      <dgm:prSet presAssocID="{0BA8C614-B0F0-41F3-93DC-AD0824143DF9}" presName="LevelTwoTextNode" presStyleLbl="node2" presStyleIdx="0" presStyleCnt="3">
        <dgm:presLayoutVars>
          <dgm:chPref val="3"/>
        </dgm:presLayoutVars>
      </dgm:prSet>
      <dgm:spPr/>
    </dgm:pt>
    <dgm:pt modelId="{BE0C36FE-74E0-4E5F-B219-038B4D795048}" type="pres">
      <dgm:prSet presAssocID="{0BA8C614-B0F0-41F3-93DC-AD0824143DF9}" presName="level3hierChild" presStyleCnt="0"/>
      <dgm:spPr/>
    </dgm:pt>
    <dgm:pt modelId="{A2A5434B-E4B1-4046-B600-A2ADEC63ACCC}" type="pres">
      <dgm:prSet presAssocID="{A615A451-9AED-4A37-A5C8-DF064E614DC7}" presName="conn2-1" presStyleLbl="parChTrans1D2" presStyleIdx="1" presStyleCnt="3"/>
      <dgm:spPr/>
    </dgm:pt>
    <dgm:pt modelId="{0EA1F972-C9F3-4BB6-B4EA-941B63244EB3}" type="pres">
      <dgm:prSet presAssocID="{A615A451-9AED-4A37-A5C8-DF064E614DC7}" presName="connTx" presStyleLbl="parChTrans1D2" presStyleIdx="1" presStyleCnt="3"/>
      <dgm:spPr/>
    </dgm:pt>
    <dgm:pt modelId="{2D9DED9D-3C6B-49BE-BAA8-1D4D590004C8}" type="pres">
      <dgm:prSet presAssocID="{E602E53D-B378-4E1B-8F2E-4466DE2407CB}" presName="root2" presStyleCnt="0"/>
      <dgm:spPr/>
    </dgm:pt>
    <dgm:pt modelId="{331B8B77-1DA9-43B9-8230-FE8E9A0E999B}" type="pres">
      <dgm:prSet presAssocID="{E602E53D-B378-4E1B-8F2E-4466DE2407CB}" presName="LevelTwoTextNode" presStyleLbl="node2" presStyleIdx="1" presStyleCnt="3">
        <dgm:presLayoutVars>
          <dgm:chPref val="3"/>
        </dgm:presLayoutVars>
      </dgm:prSet>
      <dgm:spPr/>
    </dgm:pt>
    <dgm:pt modelId="{6A5B6ACC-1D8A-4E17-B10B-745143D90E02}" type="pres">
      <dgm:prSet presAssocID="{E602E53D-B378-4E1B-8F2E-4466DE2407CB}" presName="level3hierChild" presStyleCnt="0"/>
      <dgm:spPr/>
    </dgm:pt>
    <dgm:pt modelId="{052FC95A-939F-4C56-9A75-66CD4320AA29}" type="pres">
      <dgm:prSet presAssocID="{C47CEE01-3997-4566-89EE-A2BA2EC85516}" presName="conn2-1" presStyleLbl="parChTrans1D2" presStyleIdx="2" presStyleCnt="3"/>
      <dgm:spPr/>
    </dgm:pt>
    <dgm:pt modelId="{82A541BE-A1EC-4CED-8C3C-A21081F37A6A}" type="pres">
      <dgm:prSet presAssocID="{C47CEE01-3997-4566-89EE-A2BA2EC85516}" presName="connTx" presStyleLbl="parChTrans1D2" presStyleIdx="2" presStyleCnt="3"/>
      <dgm:spPr/>
    </dgm:pt>
    <dgm:pt modelId="{223C1B5B-4BCD-4943-B4B6-3C8704606CC5}" type="pres">
      <dgm:prSet presAssocID="{143D6B75-9470-4093-A153-53CE901953D3}" presName="root2" presStyleCnt="0"/>
      <dgm:spPr/>
    </dgm:pt>
    <dgm:pt modelId="{E05FF23C-CE2B-4958-8FC0-95ED79CED230}" type="pres">
      <dgm:prSet presAssocID="{143D6B75-9470-4093-A153-53CE901953D3}" presName="LevelTwoTextNode" presStyleLbl="node2" presStyleIdx="2" presStyleCnt="3">
        <dgm:presLayoutVars>
          <dgm:chPref val="3"/>
        </dgm:presLayoutVars>
      </dgm:prSet>
      <dgm:spPr/>
    </dgm:pt>
    <dgm:pt modelId="{8965650C-46CC-42C4-AD1E-EFF4A1105E3E}" type="pres">
      <dgm:prSet presAssocID="{143D6B75-9470-4093-A153-53CE901953D3}" presName="level3hierChild" presStyleCnt="0"/>
      <dgm:spPr/>
    </dgm:pt>
  </dgm:ptLst>
  <dgm:cxnLst>
    <dgm:cxn modelId="{C4E41E13-1C8C-4F47-8E8A-BEC6C0A42BA9}" srcId="{23AEE270-B4A9-4C27-B463-80D635B43F0D}" destId="{143D6B75-9470-4093-A153-53CE901953D3}" srcOrd="2" destOrd="0" parTransId="{C47CEE01-3997-4566-89EE-A2BA2EC85516}" sibTransId="{34997AC3-1581-4725-90F1-34979BE3D9FB}"/>
    <dgm:cxn modelId="{E7D52A38-5F18-4FB3-A6F6-CA0B7B3BA95A}" type="presOf" srcId="{A615A451-9AED-4A37-A5C8-DF064E614DC7}" destId="{A2A5434B-E4B1-4046-B600-A2ADEC63ACCC}" srcOrd="0" destOrd="0" presId="urn:microsoft.com/office/officeart/2008/layout/HorizontalMultiLevelHierarchy"/>
    <dgm:cxn modelId="{B6A88639-988A-4FE8-90BE-1FFEDB38E1F2}" type="presOf" srcId="{23AEE270-B4A9-4C27-B463-80D635B43F0D}" destId="{34EF6ABA-2F74-459F-BD94-CA4E18B67B72}" srcOrd="0" destOrd="0" presId="urn:microsoft.com/office/officeart/2008/layout/HorizontalMultiLevelHierarchy"/>
    <dgm:cxn modelId="{19E71741-B0F5-40D2-A2F0-4AD077BB69EE}" type="presOf" srcId="{143D6B75-9470-4093-A153-53CE901953D3}" destId="{E05FF23C-CE2B-4958-8FC0-95ED79CED230}" srcOrd="0" destOrd="0" presId="urn:microsoft.com/office/officeart/2008/layout/HorizontalMultiLevelHierarchy"/>
    <dgm:cxn modelId="{6E3BF961-EE1F-4E85-BC40-1BEEDB700C62}" type="presOf" srcId="{0BA8C614-B0F0-41F3-93DC-AD0824143DF9}" destId="{C87A4563-55E8-467A-A15B-8EDB5D0A9F1C}" srcOrd="0" destOrd="0" presId="urn:microsoft.com/office/officeart/2008/layout/HorizontalMultiLevelHierarchy"/>
    <dgm:cxn modelId="{7BD52058-F410-4F80-9F38-65BDECE04955}" srcId="{23AEE270-B4A9-4C27-B463-80D635B43F0D}" destId="{E602E53D-B378-4E1B-8F2E-4466DE2407CB}" srcOrd="1" destOrd="0" parTransId="{A615A451-9AED-4A37-A5C8-DF064E614DC7}" sibTransId="{BF5B0DE2-AF67-445F-9838-F051FB97CE3B}"/>
    <dgm:cxn modelId="{6E5ADF7A-899E-4831-981A-E2E4618AF839}" type="presOf" srcId="{D50B5F35-AD8D-4B9B-B2C9-492CDEA529D6}" destId="{6A585AD4-C930-4D47-ADA7-B02107818355}" srcOrd="0" destOrd="0" presId="urn:microsoft.com/office/officeart/2008/layout/HorizontalMultiLevelHierarchy"/>
    <dgm:cxn modelId="{28EEAA80-4865-4159-ABAB-7578FB97B197}" type="presOf" srcId="{C47CEE01-3997-4566-89EE-A2BA2EC85516}" destId="{052FC95A-939F-4C56-9A75-66CD4320AA29}" srcOrd="0" destOrd="0" presId="urn:microsoft.com/office/officeart/2008/layout/HorizontalMultiLevelHierarchy"/>
    <dgm:cxn modelId="{DDDAD68A-ED34-4359-B0E1-ABC5B4F6FEA3}" type="presOf" srcId="{81ED17B8-B164-4EB5-A8DD-E54858D50471}" destId="{AD564056-8CB1-4E19-88F5-D9384E026D3A}" srcOrd="1" destOrd="0" presId="urn:microsoft.com/office/officeart/2008/layout/HorizontalMultiLevelHierarchy"/>
    <dgm:cxn modelId="{EC399B9F-70BE-473F-99B3-9892D19D9D90}" type="presOf" srcId="{C47CEE01-3997-4566-89EE-A2BA2EC85516}" destId="{82A541BE-A1EC-4CED-8C3C-A21081F37A6A}" srcOrd="1" destOrd="0" presId="urn:microsoft.com/office/officeart/2008/layout/HorizontalMultiLevelHierarchy"/>
    <dgm:cxn modelId="{BAC0A9A1-8E2B-4869-A35A-B84CEE586ED0}" srcId="{23AEE270-B4A9-4C27-B463-80D635B43F0D}" destId="{0BA8C614-B0F0-41F3-93DC-AD0824143DF9}" srcOrd="0" destOrd="0" parTransId="{81ED17B8-B164-4EB5-A8DD-E54858D50471}" sibTransId="{E41CAAA4-443E-4042-9E9A-B312B9CF0167}"/>
    <dgm:cxn modelId="{DCFBB8B5-722E-4341-863E-5CCDB0A66364}" srcId="{D50B5F35-AD8D-4B9B-B2C9-492CDEA529D6}" destId="{23AEE270-B4A9-4C27-B463-80D635B43F0D}" srcOrd="0" destOrd="0" parTransId="{BCE69D17-AEC0-49C9-A8C0-9D48E367D65B}" sibTransId="{E1BDA706-9785-48CA-B7BB-D76101FC3164}"/>
    <dgm:cxn modelId="{0E1C9FBD-BABF-4BE4-8350-2A338D64386E}" type="presOf" srcId="{81ED17B8-B164-4EB5-A8DD-E54858D50471}" destId="{0EEC7CB8-B560-4310-A4F1-52CD8CA4D463}" srcOrd="0" destOrd="0" presId="urn:microsoft.com/office/officeart/2008/layout/HorizontalMultiLevelHierarchy"/>
    <dgm:cxn modelId="{F78659D9-A804-4F1E-8BC9-BFFEEC4DD7D3}" type="presOf" srcId="{E602E53D-B378-4E1B-8F2E-4466DE2407CB}" destId="{331B8B77-1DA9-43B9-8230-FE8E9A0E999B}" srcOrd="0" destOrd="0" presId="urn:microsoft.com/office/officeart/2008/layout/HorizontalMultiLevelHierarchy"/>
    <dgm:cxn modelId="{8A2E2DF6-9A44-45A1-91C7-A48755589F57}" type="presOf" srcId="{A615A451-9AED-4A37-A5C8-DF064E614DC7}" destId="{0EA1F972-C9F3-4BB6-B4EA-941B63244EB3}" srcOrd="1" destOrd="0" presId="urn:microsoft.com/office/officeart/2008/layout/HorizontalMultiLevelHierarchy"/>
    <dgm:cxn modelId="{2B5D57F5-AF18-4711-A9AC-F94089AD3477}" type="presParOf" srcId="{6A585AD4-C930-4D47-ADA7-B02107818355}" destId="{42935113-C587-4E08-94C1-E531656E1315}" srcOrd="0" destOrd="0" presId="urn:microsoft.com/office/officeart/2008/layout/HorizontalMultiLevelHierarchy"/>
    <dgm:cxn modelId="{EAD812F5-F4B0-498E-ADD4-2A59EC3CEDF9}" type="presParOf" srcId="{42935113-C587-4E08-94C1-E531656E1315}" destId="{34EF6ABA-2F74-459F-BD94-CA4E18B67B72}" srcOrd="0" destOrd="0" presId="urn:microsoft.com/office/officeart/2008/layout/HorizontalMultiLevelHierarchy"/>
    <dgm:cxn modelId="{B5853502-AA70-4961-953D-DC05A7755ED2}" type="presParOf" srcId="{42935113-C587-4E08-94C1-E531656E1315}" destId="{B9ED96CB-F15F-4E37-88DF-B85A60FC469A}" srcOrd="1" destOrd="0" presId="urn:microsoft.com/office/officeart/2008/layout/HorizontalMultiLevelHierarchy"/>
    <dgm:cxn modelId="{97230E7D-FC94-4A8F-B4DE-CB835BBF3793}" type="presParOf" srcId="{B9ED96CB-F15F-4E37-88DF-B85A60FC469A}" destId="{0EEC7CB8-B560-4310-A4F1-52CD8CA4D463}" srcOrd="0" destOrd="0" presId="urn:microsoft.com/office/officeart/2008/layout/HorizontalMultiLevelHierarchy"/>
    <dgm:cxn modelId="{D780EC54-4D10-4677-BF0F-CB980775048E}" type="presParOf" srcId="{0EEC7CB8-B560-4310-A4F1-52CD8CA4D463}" destId="{AD564056-8CB1-4E19-88F5-D9384E026D3A}" srcOrd="0" destOrd="0" presId="urn:microsoft.com/office/officeart/2008/layout/HorizontalMultiLevelHierarchy"/>
    <dgm:cxn modelId="{E6063648-F381-4D5C-BFF3-C3851E5C11ED}" type="presParOf" srcId="{B9ED96CB-F15F-4E37-88DF-B85A60FC469A}" destId="{BB54E2FF-FF7B-4B57-8474-B0B30501FDC4}" srcOrd="1" destOrd="0" presId="urn:microsoft.com/office/officeart/2008/layout/HorizontalMultiLevelHierarchy"/>
    <dgm:cxn modelId="{A32CE6B7-F70B-460F-A70B-E608DB1690ED}" type="presParOf" srcId="{BB54E2FF-FF7B-4B57-8474-B0B30501FDC4}" destId="{C87A4563-55E8-467A-A15B-8EDB5D0A9F1C}" srcOrd="0" destOrd="0" presId="urn:microsoft.com/office/officeart/2008/layout/HorizontalMultiLevelHierarchy"/>
    <dgm:cxn modelId="{4F2B3EB8-C8BA-46CC-8BB8-9EC246E4E623}" type="presParOf" srcId="{BB54E2FF-FF7B-4B57-8474-B0B30501FDC4}" destId="{BE0C36FE-74E0-4E5F-B219-038B4D795048}" srcOrd="1" destOrd="0" presId="urn:microsoft.com/office/officeart/2008/layout/HorizontalMultiLevelHierarchy"/>
    <dgm:cxn modelId="{EC60F6C8-6AD4-451E-B285-57CA1F5DC617}" type="presParOf" srcId="{B9ED96CB-F15F-4E37-88DF-B85A60FC469A}" destId="{A2A5434B-E4B1-4046-B600-A2ADEC63ACCC}" srcOrd="2" destOrd="0" presId="urn:microsoft.com/office/officeart/2008/layout/HorizontalMultiLevelHierarchy"/>
    <dgm:cxn modelId="{574C91F6-C496-4829-854C-7882509AECA3}" type="presParOf" srcId="{A2A5434B-E4B1-4046-B600-A2ADEC63ACCC}" destId="{0EA1F972-C9F3-4BB6-B4EA-941B63244EB3}" srcOrd="0" destOrd="0" presId="urn:microsoft.com/office/officeart/2008/layout/HorizontalMultiLevelHierarchy"/>
    <dgm:cxn modelId="{4B8C36C6-E6B9-4511-95D6-E52BEFCAF877}" type="presParOf" srcId="{B9ED96CB-F15F-4E37-88DF-B85A60FC469A}" destId="{2D9DED9D-3C6B-49BE-BAA8-1D4D590004C8}" srcOrd="3" destOrd="0" presId="urn:microsoft.com/office/officeart/2008/layout/HorizontalMultiLevelHierarchy"/>
    <dgm:cxn modelId="{1DA78E06-45BE-4607-8FCB-558DED496AA1}" type="presParOf" srcId="{2D9DED9D-3C6B-49BE-BAA8-1D4D590004C8}" destId="{331B8B77-1DA9-43B9-8230-FE8E9A0E999B}" srcOrd="0" destOrd="0" presId="urn:microsoft.com/office/officeart/2008/layout/HorizontalMultiLevelHierarchy"/>
    <dgm:cxn modelId="{60FFA750-50D2-488C-B5C4-64E9F3E5D0D6}" type="presParOf" srcId="{2D9DED9D-3C6B-49BE-BAA8-1D4D590004C8}" destId="{6A5B6ACC-1D8A-4E17-B10B-745143D90E02}" srcOrd="1" destOrd="0" presId="urn:microsoft.com/office/officeart/2008/layout/HorizontalMultiLevelHierarchy"/>
    <dgm:cxn modelId="{81596F9B-A04A-4FDA-AAE0-66A4098A7EE7}" type="presParOf" srcId="{B9ED96CB-F15F-4E37-88DF-B85A60FC469A}" destId="{052FC95A-939F-4C56-9A75-66CD4320AA29}" srcOrd="4" destOrd="0" presId="urn:microsoft.com/office/officeart/2008/layout/HorizontalMultiLevelHierarchy"/>
    <dgm:cxn modelId="{7B2E3C19-0755-4768-AE92-32ACEC8D3E49}" type="presParOf" srcId="{052FC95A-939F-4C56-9A75-66CD4320AA29}" destId="{82A541BE-A1EC-4CED-8C3C-A21081F37A6A}" srcOrd="0" destOrd="0" presId="urn:microsoft.com/office/officeart/2008/layout/HorizontalMultiLevelHierarchy"/>
    <dgm:cxn modelId="{F5969347-005F-401E-92CE-62E4E08484E0}" type="presParOf" srcId="{B9ED96CB-F15F-4E37-88DF-B85A60FC469A}" destId="{223C1B5B-4BCD-4943-B4B6-3C8704606CC5}" srcOrd="5" destOrd="0" presId="urn:microsoft.com/office/officeart/2008/layout/HorizontalMultiLevelHierarchy"/>
    <dgm:cxn modelId="{589230C2-AF34-4CFE-BBA6-8A645A1C359A}" type="presParOf" srcId="{223C1B5B-4BCD-4943-B4B6-3C8704606CC5}" destId="{E05FF23C-CE2B-4958-8FC0-95ED79CED230}" srcOrd="0" destOrd="0" presId="urn:microsoft.com/office/officeart/2008/layout/HorizontalMultiLevelHierarchy"/>
    <dgm:cxn modelId="{10DD6D66-1DA1-4A2E-9D7C-4F4FE7CACA4B}" type="presParOf" srcId="{223C1B5B-4BCD-4943-B4B6-3C8704606CC5}" destId="{8965650C-46CC-42C4-AD1E-EFF4A1105E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0B5F35-AD8D-4B9B-B2C9-492CDEA529D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23AEE270-B4A9-4C27-B463-80D635B43F0D}">
      <dgm:prSet phldrT="[Texto]"/>
      <dgm:spPr/>
      <dgm:t>
        <a:bodyPr/>
        <a:lstStyle/>
        <a:p>
          <a:r>
            <a:rPr lang="es-MX" dirty="0"/>
            <a:t>Análisis de Climático</a:t>
          </a:r>
        </a:p>
      </dgm:t>
    </dgm:pt>
    <dgm:pt modelId="{BCE69D17-AEC0-49C9-A8C0-9D48E367D65B}" type="parTrans" cxnId="{DCFBB8B5-722E-4341-863E-5CCDB0A66364}">
      <dgm:prSet/>
      <dgm:spPr/>
      <dgm:t>
        <a:bodyPr/>
        <a:lstStyle/>
        <a:p>
          <a:endParaRPr lang="es-MX"/>
        </a:p>
      </dgm:t>
    </dgm:pt>
    <dgm:pt modelId="{E1BDA706-9785-48CA-B7BB-D76101FC3164}" type="sibTrans" cxnId="{DCFBB8B5-722E-4341-863E-5CCDB0A66364}">
      <dgm:prSet/>
      <dgm:spPr/>
      <dgm:t>
        <a:bodyPr/>
        <a:lstStyle/>
        <a:p>
          <a:endParaRPr lang="es-MX"/>
        </a:p>
      </dgm:t>
    </dgm:pt>
    <dgm:pt modelId="{32E0C1C5-020B-438C-BA44-9C67836B5E04}">
      <dgm:prSet phldrT="[Texto]"/>
      <dgm:spPr/>
      <dgm:t>
        <a:bodyPr/>
        <a:lstStyle/>
        <a:p>
          <a:r>
            <a:rPr lang="es-MX" dirty="0"/>
            <a:t>Precipitación</a:t>
          </a:r>
        </a:p>
      </dgm:t>
    </dgm:pt>
    <dgm:pt modelId="{58857C86-1B82-4B94-B88F-88A40E4CDF13}" type="parTrans" cxnId="{0DFB5E75-404A-44B7-8DE7-9947FB3A224F}">
      <dgm:prSet/>
      <dgm:spPr/>
      <dgm:t>
        <a:bodyPr/>
        <a:lstStyle/>
        <a:p>
          <a:endParaRPr lang="es-MX"/>
        </a:p>
      </dgm:t>
    </dgm:pt>
    <dgm:pt modelId="{A1A0920C-C3F1-402E-A33B-5836B2757BF1}" type="sibTrans" cxnId="{0DFB5E75-404A-44B7-8DE7-9947FB3A224F}">
      <dgm:prSet/>
      <dgm:spPr/>
      <dgm:t>
        <a:bodyPr/>
        <a:lstStyle/>
        <a:p>
          <a:endParaRPr lang="es-MX"/>
        </a:p>
      </dgm:t>
    </dgm:pt>
    <dgm:pt modelId="{973A6149-EAFF-40DB-9803-3300D34D127E}">
      <dgm:prSet phldrT="[Texto]"/>
      <dgm:spPr/>
      <dgm:t>
        <a:bodyPr/>
        <a:lstStyle/>
        <a:p>
          <a:r>
            <a:rPr lang="es-MX" dirty="0"/>
            <a:t>Precipitación</a:t>
          </a:r>
        </a:p>
      </dgm:t>
    </dgm:pt>
    <dgm:pt modelId="{58312171-AEAE-4399-98B2-22D75EC5CF37}" type="parTrans" cxnId="{C1D309A0-63D6-41F7-9F6C-D2ECA414B76C}">
      <dgm:prSet/>
      <dgm:spPr/>
      <dgm:t>
        <a:bodyPr/>
        <a:lstStyle/>
        <a:p>
          <a:endParaRPr lang="es-MX"/>
        </a:p>
      </dgm:t>
    </dgm:pt>
    <dgm:pt modelId="{17EF5ACB-4FAA-48B0-A13A-AB7CA2714AB4}" type="sibTrans" cxnId="{C1D309A0-63D6-41F7-9F6C-D2ECA414B76C}">
      <dgm:prSet/>
      <dgm:spPr/>
      <dgm:t>
        <a:bodyPr/>
        <a:lstStyle/>
        <a:p>
          <a:endParaRPr lang="es-MX"/>
        </a:p>
      </dgm:t>
    </dgm:pt>
    <dgm:pt modelId="{0BA8C614-B0F0-41F3-93DC-AD0824143DF9}">
      <dgm:prSet/>
      <dgm:spPr/>
      <dgm:t>
        <a:bodyPr/>
        <a:lstStyle/>
        <a:p>
          <a:r>
            <a:rPr lang="es-MX" dirty="0" err="1"/>
            <a:t>Pre-procesamiento</a:t>
          </a:r>
          <a:r>
            <a:rPr lang="es-MX" dirty="0"/>
            <a:t> de Datos Climáticos </a:t>
          </a:r>
        </a:p>
      </dgm:t>
    </dgm:pt>
    <dgm:pt modelId="{81ED17B8-B164-4EB5-A8DD-E54858D50471}" type="parTrans" cxnId="{BAC0A9A1-8E2B-4869-A35A-B84CEE586ED0}">
      <dgm:prSet/>
      <dgm:spPr/>
      <dgm:t>
        <a:bodyPr/>
        <a:lstStyle/>
        <a:p>
          <a:endParaRPr lang="es-MX"/>
        </a:p>
      </dgm:t>
    </dgm:pt>
    <dgm:pt modelId="{E41CAAA4-443E-4042-9E9A-B312B9CF0167}" type="sibTrans" cxnId="{BAC0A9A1-8E2B-4869-A35A-B84CEE586ED0}">
      <dgm:prSet/>
      <dgm:spPr/>
      <dgm:t>
        <a:bodyPr/>
        <a:lstStyle/>
        <a:p>
          <a:endParaRPr lang="es-MX"/>
        </a:p>
      </dgm:t>
    </dgm:pt>
    <dgm:pt modelId="{664C81B1-5D69-442D-A712-E05A4E22D140}">
      <dgm:prSet phldrT="[Texto]"/>
      <dgm:spPr/>
      <dgm:t>
        <a:bodyPr/>
        <a:lstStyle/>
        <a:p>
          <a:r>
            <a:rPr lang="es-MX" dirty="0" err="1"/>
            <a:t>Interpolacipon</a:t>
          </a:r>
          <a:r>
            <a:rPr lang="es-MX" dirty="0"/>
            <a:t> </a:t>
          </a:r>
          <a:r>
            <a:rPr lang="es-MX" dirty="0" err="1"/>
            <a:t>Prec</a:t>
          </a:r>
          <a:endParaRPr lang="es-MX" dirty="0"/>
        </a:p>
      </dgm:t>
    </dgm:pt>
    <dgm:pt modelId="{7CBEF40C-D672-4FCC-A953-6990D0691CA5}" type="parTrans" cxnId="{3249BAB0-7264-4698-AB09-5E118CC9ABA2}">
      <dgm:prSet/>
      <dgm:spPr/>
      <dgm:t>
        <a:bodyPr/>
        <a:lstStyle/>
        <a:p>
          <a:endParaRPr lang="es-MX"/>
        </a:p>
      </dgm:t>
    </dgm:pt>
    <dgm:pt modelId="{8C695CA7-2FE8-469A-9DBA-4482F2022472}" type="sibTrans" cxnId="{3249BAB0-7264-4698-AB09-5E118CC9ABA2}">
      <dgm:prSet/>
      <dgm:spPr/>
      <dgm:t>
        <a:bodyPr/>
        <a:lstStyle/>
        <a:p>
          <a:endParaRPr lang="es-MX"/>
        </a:p>
      </dgm:t>
    </dgm:pt>
    <dgm:pt modelId="{E602E53D-B378-4E1B-8F2E-4466DE2407CB}">
      <dgm:prSet/>
      <dgm:spPr/>
      <dgm:t>
        <a:bodyPr/>
        <a:lstStyle/>
        <a:p>
          <a:r>
            <a:rPr lang="es-MX" dirty="0"/>
            <a:t>Extracción de Datos</a:t>
          </a:r>
        </a:p>
      </dgm:t>
    </dgm:pt>
    <dgm:pt modelId="{A615A451-9AED-4A37-A5C8-DF064E614DC7}" type="parTrans" cxnId="{7BD52058-F410-4F80-9F38-65BDECE04955}">
      <dgm:prSet/>
      <dgm:spPr/>
      <dgm:t>
        <a:bodyPr/>
        <a:lstStyle/>
        <a:p>
          <a:endParaRPr lang="es-MX"/>
        </a:p>
      </dgm:t>
    </dgm:pt>
    <dgm:pt modelId="{BF5B0DE2-AF67-445F-9838-F051FB97CE3B}" type="sibTrans" cxnId="{7BD52058-F410-4F80-9F38-65BDECE04955}">
      <dgm:prSet/>
      <dgm:spPr/>
      <dgm:t>
        <a:bodyPr/>
        <a:lstStyle/>
        <a:p>
          <a:endParaRPr lang="es-MX"/>
        </a:p>
      </dgm:t>
    </dgm:pt>
    <dgm:pt modelId="{143D6B75-9470-4093-A153-53CE901953D3}">
      <dgm:prSet/>
      <dgm:spPr/>
      <dgm:t>
        <a:bodyPr/>
        <a:lstStyle/>
        <a:p>
          <a:r>
            <a:rPr lang="es-MX" dirty="0"/>
            <a:t>Conversión de Datos</a:t>
          </a:r>
        </a:p>
      </dgm:t>
    </dgm:pt>
    <dgm:pt modelId="{C47CEE01-3997-4566-89EE-A2BA2EC85516}" type="parTrans" cxnId="{C4E41E13-1C8C-4F47-8E8A-BEC6C0A42BA9}">
      <dgm:prSet/>
      <dgm:spPr/>
      <dgm:t>
        <a:bodyPr/>
        <a:lstStyle/>
        <a:p>
          <a:endParaRPr lang="es-MX"/>
        </a:p>
      </dgm:t>
    </dgm:pt>
    <dgm:pt modelId="{34997AC3-1581-4725-90F1-34979BE3D9FB}" type="sibTrans" cxnId="{C4E41E13-1C8C-4F47-8E8A-BEC6C0A42BA9}">
      <dgm:prSet/>
      <dgm:spPr/>
      <dgm:t>
        <a:bodyPr/>
        <a:lstStyle/>
        <a:p>
          <a:endParaRPr lang="es-MX"/>
        </a:p>
      </dgm:t>
    </dgm:pt>
    <dgm:pt modelId="{9BF8B0F1-6BF6-4722-A46E-692B21D2A994}">
      <dgm:prSet/>
      <dgm:spPr/>
      <dgm:t>
        <a:bodyPr/>
        <a:lstStyle/>
        <a:p>
          <a:r>
            <a:rPr lang="es-MX" dirty="0"/>
            <a:t>Malla de Precipitación</a:t>
          </a:r>
        </a:p>
      </dgm:t>
    </dgm:pt>
    <dgm:pt modelId="{42BB1635-24AA-415B-8D27-3CB75074EDA9}" type="parTrans" cxnId="{B5BB33AC-8E38-465D-9BAA-6CC765A3149C}">
      <dgm:prSet/>
      <dgm:spPr/>
      <dgm:t>
        <a:bodyPr/>
        <a:lstStyle/>
        <a:p>
          <a:endParaRPr lang="es-MX"/>
        </a:p>
      </dgm:t>
    </dgm:pt>
    <dgm:pt modelId="{68FBD8F6-D430-49B7-8CC2-84D63C79B42A}" type="sibTrans" cxnId="{B5BB33AC-8E38-465D-9BAA-6CC765A3149C}">
      <dgm:prSet/>
      <dgm:spPr/>
      <dgm:t>
        <a:bodyPr/>
        <a:lstStyle/>
        <a:p>
          <a:endParaRPr lang="es-MX"/>
        </a:p>
      </dgm:t>
    </dgm:pt>
    <dgm:pt modelId="{B94144C9-A211-4D31-93C3-282B63494B3F}">
      <dgm:prSet/>
      <dgm:spPr/>
      <dgm:t>
        <a:bodyPr/>
        <a:lstStyle/>
        <a:p>
          <a:r>
            <a:rPr lang="es-MX" dirty="0"/>
            <a:t>Interpolación de Datos</a:t>
          </a:r>
        </a:p>
      </dgm:t>
    </dgm:pt>
    <dgm:pt modelId="{0B590B0E-A097-48A1-AD9B-DCC0C615F30A}" type="parTrans" cxnId="{3D1B86C6-AA94-4179-A19E-B8B5EB873012}">
      <dgm:prSet/>
      <dgm:spPr/>
      <dgm:t>
        <a:bodyPr/>
        <a:lstStyle/>
        <a:p>
          <a:endParaRPr lang="es-MX"/>
        </a:p>
      </dgm:t>
    </dgm:pt>
    <dgm:pt modelId="{17411F0A-7CB8-45D3-8F21-48B5A73D5594}" type="sibTrans" cxnId="{3D1B86C6-AA94-4179-A19E-B8B5EB873012}">
      <dgm:prSet/>
      <dgm:spPr/>
      <dgm:t>
        <a:bodyPr/>
        <a:lstStyle/>
        <a:p>
          <a:endParaRPr lang="es-MX"/>
        </a:p>
      </dgm:t>
    </dgm:pt>
    <dgm:pt modelId="{7515DCDB-3399-47AC-A114-241C7D4EFB2A}">
      <dgm:prSet/>
      <dgm:spPr>
        <a:solidFill>
          <a:srgbClr val="FF0000"/>
        </a:solidFill>
      </dgm:spPr>
      <dgm:t>
        <a:bodyPr/>
        <a:lstStyle/>
        <a:p>
          <a:r>
            <a:rPr lang="es-MX" dirty="0"/>
            <a:t>Proyección UTM</a:t>
          </a:r>
        </a:p>
      </dgm:t>
    </dgm:pt>
    <dgm:pt modelId="{72E64C22-2742-4511-8CE3-09D529671DC1}" type="parTrans" cxnId="{759C76B8-7497-4CF9-B581-C8F49DB470A2}">
      <dgm:prSet/>
      <dgm:spPr/>
      <dgm:t>
        <a:bodyPr/>
        <a:lstStyle/>
        <a:p>
          <a:endParaRPr lang="es-MX"/>
        </a:p>
      </dgm:t>
    </dgm:pt>
    <dgm:pt modelId="{3C5E5FA9-55D6-4929-BD20-234ABB6B0C54}" type="sibTrans" cxnId="{759C76B8-7497-4CF9-B581-C8F49DB470A2}">
      <dgm:prSet/>
      <dgm:spPr/>
      <dgm:t>
        <a:bodyPr/>
        <a:lstStyle/>
        <a:p>
          <a:endParaRPr lang="es-MX"/>
        </a:p>
      </dgm:t>
    </dgm:pt>
    <dgm:pt modelId="{5F5B24CA-5CAD-44E2-85B3-054A775597E4}">
      <dgm:prSet phldrT="[Texto]"/>
      <dgm:spPr/>
      <dgm:t>
        <a:bodyPr/>
        <a:lstStyle/>
        <a:p>
          <a:r>
            <a:rPr lang="es-MX" dirty="0"/>
            <a:t>Temperatura</a:t>
          </a:r>
        </a:p>
      </dgm:t>
    </dgm:pt>
    <dgm:pt modelId="{F3634B89-4C6F-4D50-AEDE-8251F2B54048}" type="parTrans" cxnId="{B1DC0680-9D15-4C83-83B2-E4F4A59E7B15}">
      <dgm:prSet/>
      <dgm:spPr/>
      <dgm:t>
        <a:bodyPr/>
        <a:lstStyle/>
        <a:p>
          <a:endParaRPr lang="es-MX"/>
        </a:p>
      </dgm:t>
    </dgm:pt>
    <dgm:pt modelId="{09DC5022-587A-4167-A15C-EA3FA274A1AD}" type="sibTrans" cxnId="{B1DC0680-9D15-4C83-83B2-E4F4A59E7B15}">
      <dgm:prSet/>
      <dgm:spPr/>
      <dgm:t>
        <a:bodyPr/>
        <a:lstStyle/>
        <a:p>
          <a:endParaRPr lang="es-MX"/>
        </a:p>
      </dgm:t>
    </dgm:pt>
    <dgm:pt modelId="{14C753E5-7ECA-4BD9-B554-7C287943A3D2}">
      <dgm:prSet/>
      <dgm:spPr/>
      <dgm:t>
        <a:bodyPr/>
        <a:lstStyle/>
        <a:p>
          <a:r>
            <a:rPr lang="es-MX" dirty="0"/>
            <a:t>Método </a:t>
          </a:r>
          <a:r>
            <a:rPr lang="es-MX" dirty="0" err="1"/>
            <a:t>Batch</a:t>
          </a:r>
          <a:endParaRPr lang="es-MX" dirty="0"/>
        </a:p>
      </dgm:t>
    </dgm:pt>
    <dgm:pt modelId="{0144F030-C13A-480F-B589-C3955853C8F9}" type="parTrans" cxnId="{6FC976C3-C2B8-41E1-BE91-1327FC86B494}">
      <dgm:prSet/>
      <dgm:spPr/>
      <dgm:t>
        <a:bodyPr/>
        <a:lstStyle/>
        <a:p>
          <a:endParaRPr lang="es-MX"/>
        </a:p>
      </dgm:t>
    </dgm:pt>
    <dgm:pt modelId="{E65F3BBE-E28B-4F05-AFE4-B023B0775BF9}" type="sibTrans" cxnId="{6FC976C3-C2B8-41E1-BE91-1327FC86B494}">
      <dgm:prSet/>
      <dgm:spPr/>
      <dgm:t>
        <a:bodyPr/>
        <a:lstStyle/>
        <a:p>
          <a:endParaRPr lang="es-MX"/>
        </a:p>
      </dgm:t>
    </dgm:pt>
    <dgm:pt modelId="{329EFC18-BFE3-45A3-AB8B-7EBA3A284A5B}">
      <dgm:prSet phldrT="[Texto]"/>
      <dgm:spPr/>
      <dgm:t>
        <a:bodyPr/>
        <a:lstStyle/>
        <a:p>
          <a:r>
            <a:rPr lang="es-MX" dirty="0"/>
            <a:t>Temperatura</a:t>
          </a:r>
        </a:p>
      </dgm:t>
    </dgm:pt>
    <dgm:pt modelId="{8E1014C7-DD32-4CD4-998B-2AEDABF9B4CE}" type="parTrans" cxnId="{0B8898B2-C514-4A13-B54E-8AD0FB33ECB4}">
      <dgm:prSet/>
      <dgm:spPr/>
      <dgm:t>
        <a:bodyPr/>
        <a:lstStyle/>
        <a:p>
          <a:endParaRPr lang="es-MX"/>
        </a:p>
      </dgm:t>
    </dgm:pt>
    <dgm:pt modelId="{D6524F10-BD7F-4793-82E7-5509D5F63205}" type="sibTrans" cxnId="{0B8898B2-C514-4A13-B54E-8AD0FB33ECB4}">
      <dgm:prSet/>
      <dgm:spPr/>
      <dgm:t>
        <a:bodyPr/>
        <a:lstStyle/>
        <a:p>
          <a:endParaRPr lang="es-MX"/>
        </a:p>
      </dgm:t>
    </dgm:pt>
    <dgm:pt modelId="{327B9E42-DCD9-4785-85B8-F8D8B7ACB670}">
      <dgm:prSet/>
      <dgm:spPr/>
      <dgm:t>
        <a:bodyPr/>
        <a:lstStyle/>
        <a:p>
          <a:r>
            <a:rPr lang="es-MX" dirty="0" err="1"/>
            <a:t>Raster</a:t>
          </a:r>
          <a:r>
            <a:rPr lang="es-MX" dirty="0"/>
            <a:t> </a:t>
          </a:r>
          <a:r>
            <a:rPr lang="es-MX" dirty="0" err="1"/>
            <a:t>to</a:t>
          </a:r>
          <a:r>
            <a:rPr lang="es-MX" dirty="0"/>
            <a:t> Point</a:t>
          </a:r>
        </a:p>
      </dgm:t>
    </dgm:pt>
    <dgm:pt modelId="{BC6ED46E-0A86-44E8-9DA8-B2C978A7BB11}" type="parTrans" cxnId="{90EF0D2A-BA00-4A3B-8119-0F693195B097}">
      <dgm:prSet/>
      <dgm:spPr/>
      <dgm:t>
        <a:bodyPr/>
        <a:lstStyle/>
        <a:p>
          <a:endParaRPr lang="es-MX"/>
        </a:p>
      </dgm:t>
    </dgm:pt>
    <dgm:pt modelId="{7644888D-17AE-4F66-B248-473DDEF35A2D}" type="sibTrans" cxnId="{90EF0D2A-BA00-4A3B-8119-0F693195B097}">
      <dgm:prSet/>
      <dgm:spPr/>
      <dgm:t>
        <a:bodyPr/>
        <a:lstStyle/>
        <a:p>
          <a:endParaRPr lang="es-MX"/>
        </a:p>
      </dgm:t>
    </dgm:pt>
    <dgm:pt modelId="{D36CF6D2-C14E-48B0-A00A-A03D95CCF225}">
      <dgm:prSet/>
      <dgm:spPr/>
      <dgm:t>
        <a:bodyPr/>
        <a:lstStyle/>
        <a:p>
          <a:r>
            <a:rPr lang="es-MX" dirty="0"/>
            <a:t>Malla de Temperatura</a:t>
          </a:r>
        </a:p>
      </dgm:t>
    </dgm:pt>
    <dgm:pt modelId="{51AA0771-A89F-48A0-A965-BA5DD551F19C}" type="parTrans" cxnId="{D757B032-24C1-4766-A3A8-40329E5DFE53}">
      <dgm:prSet/>
      <dgm:spPr/>
      <dgm:t>
        <a:bodyPr/>
        <a:lstStyle/>
        <a:p>
          <a:endParaRPr lang="es-MX"/>
        </a:p>
      </dgm:t>
    </dgm:pt>
    <dgm:pt modelId="{9B759194-BFD7-4E4A-A141-01D2B9DF7C34}" type="sibTrans" cxnId="{D757B032-24C1-4766-A3A8-40329E5DFE53}">
      <dgm:prSet/>
      <dgm:spPr/>
      <dgm:t>
        <a:bodyPr/>
        <a:lstStyle/>
        <a:p>
          <a:endParaRPr lang="es-MX"/>
        </a:p>
      </dgm:t>
    </dgm:pt>
    <dgm:pt modelId="{0F60ADBC-6DE3-45A3-8D27-373A0E5659F4}">
      <dgm:prSet/>
      <dgm:spPr/>
      <dgm:t>
        <a:bodyPr/>
        <a:lstStyle/>
        <a:p>
          <a:r>
            <a:rPr lang="es-MX" dirty="0"/>
            <a:t>Método IDW</a:t>
          </a:r>
        </a:p>
      </dgm:t>
    </dgm:pt>
    <dgm:pt modelId="{902738FD-2E8E-4D97-B879-C9CD5575AF48}" type="parTrans" cxnId="{E1241684-1E04-4CE7-8EC7-B06D8511FB61}">
      <dgm:prSet/>
      <dgm:spPr/>
      <dgm:t>
        <a:bodyPr/>
        <a:lstStyle/>
        <a:p>
          <a:endParaRPr lang="es-MX"/>
        </a:p>
      </dgm:t>
    </dgm:pt>
    <dgm:pt modelId="{DBC5113F-0411-47A2-AC51-C57CB511222C}" type="sibTrans" cxnId="{E1241684-1E04-4CE7-8EC7-B06D8511FB61}">
      <dgm:prSet/>
      <dgm:spPr/>
      <dgm:t>
        <a:bodyPr/>
        <a:lstStyle/>
        <a:p>
          <a:endParaRPr lang="es-MX"/>
        </a:p>
      </dgm:t>
    </dgm:pt>
    <dgm:pt modelId="{4C57348C-3EBE-4A27-A948-8CA50E248D17}">
      <dgm:prSet phldrT="[Texto]"/>
      <dgm:spPr/>
      <dgm:t>
        <a:bodyPr/>
        <a:lstStyle/>
        <a:p>
          <a:r>
            <a:rPr lang="es-MX" dirty="0" err="1"/>
            <a:t>Interpolacipon</a:t>
          </a:r>
          <a:r>
            <a:rPr lang="es-MX" dirty="0"/>
            <a:t> </a:t>
          </a:r>
          <a:r>
            <a:rPr lang="es-MX" dirty="0" err="1"/>
            <a:t>Temp</a:t>
          </a:r>
          <a:endParaRPr lang="es-MX" dirty="0"/>
        </a:p>
      </dgm:t>
    </dgm:pt>
    <dgm:pt modelId="{684FC45B-7072-4D74-8325-42ACF810DF1E}" type="parTrans" cxnId="{8CF08D52-3E09-424C-9828-6AB44E5B470F}">
      <dgm:prSet/>
      <dgm:spPr/>
      <dgm:t>
        <a:bodyPr/>
        <a:lstStyle/>
        <a:p>
          <a:endParaRPr lang="es-MX"/>
        </a:p>
      </dgm:t>
    </dgm:pt>
    <dgm:pt modelId="{1D7260FF-29E7-41CD-93B9-17D13AE46560}" type="sibTrans" cxnId="{8CF08D52-3E09-424C-9828-6AB44E5B470F}">
      <dgm:prSet/>
      <dgm:spPr/>
      <dgm:t>
        <a:bodyPr/>
        <a:lstStyle/>
        <a:p>
          <a:endParaRPr lang="es-MX"/>
        </a:p>
      </dgm:t>
    </dgm:pt>
    <dgm:pt modelId="{F6D32E25-E424-4786-B630-AA906DBD559C}">
      <dgm:prSet phldrT="[Texto]"/>
      <dgm:spPr/>
      <dgm:t>
        <a:bodyPr/>
        <a:lstStyle/>
        <a:p>
          <a:r>
            <a:rPr lang="es-MX" dirty="0" err="1"/>
            <a:t>ETp</a:t>
          </a:r>
          <a:endParaRPr lang="es-MX" dirty="0"/>
        </a:p>
      </dgm:t>
    </dgm:pt>
    <dgm:pt modelId="{197EE92C-1A80-47EB-B1ED-CD0DE1CE27A1}" type="parTrans" cxnId="{DA63818B-051E-4A09-8354-35C8FB5FB8B0}">
      <dgm:prSet/>
      <dgm:spPr/>
      <dgm:t>
        <a:bodyPr/>
        <a:lstStyle/>
        <a:p>
          <a:endParaRPr lang="es-MX"/>
        </a:p>
      </dgm:t>
    </dgm:pt>
    <dgm:pt modelId="{4AADB575-91E4-4FE9-8736-B7D919552BE8}" type="sibTrans" cxnId="{DA63818B-051E-4A09-8354-35C8FB5FB8B0}">
      <dgm:prSet/>
      <dgm:spPr/>
      <dgm:t>
        <a:bodyPr/>
        <a:lstStyle/>
        <a:p>
          <a:endParaRPr lang="es-MX"/>
        </a:p>
      </dgm:t>
    </dgm:pt>
    <dgm:pt modelId="{F77425CA-83EA-493C-A578-8ABE7847BEEB}">
      <dgm:prSet phldrT="[Texto]"/>
      <dgm:spPr/>
      <dgm:t>
        <a:bodyPr/>
        <a:lstStyle/>
        <a:p>
          <a:r>
            <a:rPr lang="es-MX" dirty="0" err="1"/>
            <a:t>ETp</a:t>
          </a:r>
          <a:endParaRPr lang="es-MX" dirty="0"/>
        </a:p>
      </dgm:t>
    </dgm:pt>
    <dgm:pt modelId="{06599F96-9EEB-46F3-A201-17404F540675}" type="parTrans" cxnId="{2FA8C892-0CE9-4E35-AB12-47F19D02DF39}">
      <dgm:prSet/>
      <dgm:spPr/>
      <dgm:t>
        <a:bodyPr/>
        <a:lstStyle/>
        <a:p>
          <a:endParaRPr lang="es-MX"/>
        </a:p>
      </dgm:t>
    </dgm:pt>
    <dgm:pt modelId="{4922107C-194D-4A1F-BF48-9846B76EC805}" type="sibTrans" cxnId="{2FA8C892-0CE9-4E35-AB12-47F19D02DF39}">
      <dgm:prSet/>
      <dgm:spPr/>
      <dgm:t>
        <a:bodyPr/>
        <a:lstStyle/>
        <a:p>
          <a:endParaRPr lang="es-MX"/>
        </a:p>
      </dgm:t>
    </dgm:pt>
    <dgm:pt modelId="{21E0EA5F-D97F-43C3-9830-DE8984AAF916}">
      <dgm:prSet/>
      <dgm:spPr/>
      <dgm:t>
        <a:bodyPr/>
        <a:lstStyle/>
        <a:p>
          <a:r>
            <a:rPr lang="es-MX" dirty="0"/>
            <a:t>Malla de </a:t>
          </a:r>
          <a:r>
            <a:rPr lang="es-MX" dirty="0" err="1"/>
            <a:t>ETp</a:t>
          </a:r>
          <a:endParaRPr lang="es-MX" dirty="0"/>
        </a:p>
      </dgm:t>
    </dgm:pt>
    <dgm:pt modelId="{0318BC78-17EE-4554-BC17-6CB149BE7A2B}" type="parTrans" cxnId="{1AC77458-F6BB-468B-BE58-1EFC0C27938A}">
      <dgm:prSet/>
      <dgm:spPr/>
      <dgm:t>
        <a:bodyPr/>
        <a:lstStyle/>
        <a:p>
          <a:endParaRPr lang="es-MX"/>
        </a:p>
      </dgm:t>
    </dgm:pt>
    <dgm:pt modelId="{B7BA78C6-E263-4BC7-96D7-FF341ADF489D}" type="sibTrans" cxnId="{1AC77458-F6BB-468B-BE58-1EFC0C27938A}">
      <dgm:prSet/>
      <dgm:spPr/>
      <dgm:t>
        <a:bodyPr/>
        <a:lstStyle/>
        <a:p>
          <a:endParaRPr lang="es-MX"/>
        </a:p>
      </dgm:t>
    </dgm:pt>
    <dgm:pt modelId="{53DA7B69-A3B4-4802-864C-75B568A0F826}">
      <dgm:prSet phldrT="[Texto]"/>
      <dgm:spPr/>
      <dgm:t>
        <a:bodyPr/>
        <a:lstStyle/>
        <a:p>
          <a:r>
            <a:rPr lang="es-MX" dirty="0" err="1"/>
            <a:t>Interpolacipon</a:t>
          </a:r>
          <a:r>
            <a:rPr lang="es-MX" dirty="0"/>
            <a:t> </a:t>
          </a:r>
          <a:r>
            <a:rPr lang="es-MX" dirty="0" err="1"/>
            <a:t>ETp</a:t>
          </a:r>
          <a:endParaRPr lang="es-MX" dirty="0"/>
        </a:p>
      </dgm:t>
    </dgm:pt>
    <dgm:pt modelId="{861A3AD9-C862-4005-960B-1124858A63E3}" type="parTrans" cxnId="{C85F48C3-FD73-4317-AF99-C1E8DFC262A2}">
      <dgm:prSet/>
      <dgm:spPr/>
      <dgm:t>
        <a:bodyPr/>
        <a:lstStyle/>
        <a:p>
          <a:endParaRPr lang="es-MX"/>
        </a:p>
      </dgm:t>
    </dgm:pt>
    <dgm:pt modelId="{603F8C31-9E8D-45D2-B4C6-C954A8F1CB1D}" type="sibTrans" cxnId="{C85F48C3-FD73-4317-AF99-C1E8DFC262A2}">
      <dgm:prSet/>
      <dgm:spPr/>
      <dgm:t>
        <a:bodyPr/>
        <a:lstStyle/>
        <a:p>
          <a:endParaRPr lang="es-MX"/>
        </a:p>
      </dgm:t>
    </dgm:pt>
    <dgm:pt modelId="{6A585AD4-C930-4D47-ADA7-B02107818355}" type="pres">
      <dgm:prSet presAssocID="{D50B5F35-AD8D-4B9B-B2C9-492CDEA529D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935113-C587-4E08-94C1-E531656E1315}" type="pres">
      <dgm:prSet presAssocID="{23AEE270-B4A9-4C27-B463-80D635B43F0D}" presName="root1" presStyleCnt="0"/>
      <dgm:spPr/>
    </dgm:pt>
    <dgm:pt modelId="{34EF6ABA-2F74-459F-BD94-CA4E18B67B72}" type="pres">
      <dgm:prSet presAssocID="{23AEE270-B4A9-4C27-B463-80D635B43F0D}" presName="LevelOneTextNode" presStyleLbl="node0" presStyleIdx="0" presStyleCnt="1" custScaleX="133067" custScaleY="123554">
        <dgm:presLayoutVars>
          <dgm:chPref val="3"/>
        </dgm:presLayoutVars>
      </dgm:prSet>
      <dgm:spPr/>
    </dgm:pt>
    <dgm:pt modelId="{B9ED96CB-F15F-4E37-88DF-B85A60FC469A}" type="pres">
      <dgm:prSet presAssocID="{23AEE270-B4A9-4C27-B463-80D635B43F0D}" presName="level2hierChild" presStyleCnt="0"/>
      <dgm:spPr/>
    </dgm:pt>
    <dgm:pt modelId="{0EEC7CB8-B560-4310-A4F1-52CD8CA4D463}" type="pres">
      <dgm:prSet presAssocID="{81ED17B8-B164-4EB5-A8DD-E54858D50471}" presName="conn2-1" presStyleLbl="parChTrans1D2" presStyleIdx="0" presStyleCnt="4"/>
      <dgm:spPr/>
    </dgm:pt>
    <dgm:pt modelId="{AD564056-8CB1-4E19-88F5-D9384E026D3A}" type="pres">
      <dgm:prSet presAssocID="{81ED17B8-B164-4EB5-A8DD-E54858D50471}" presName="connTx" presStyleLbl="parChTrans1D2" presStyleIdx="0" presStyleCnt="4"/>
      <dgm:spPr/>
    </dgm:pt>
    <dgm:pt modelId="{BB54E2FF-FF7B-4B57-8474-B0B30501FDC4}" type="pres">
      <dgm:prSet presAssocID="{0BA8C614-B0F0-41F3-93DC-AD0824143DF9}" presName="root2" presStyleCnt="0"/>
      <dgm:spPr/>
    </dgm:pt>
    <dgm:pt modelId="{C87A4563-55E8-467A-A15B-8EDB5D0A9F1C}" type="pres">
      <dgm:prSet presAssocID="{0BA8C614-B0F0-41F3-93DC-AD0824143DF9}" presName="LevelTwoTextNode" presStyleLbl="node2" presStyleIdx="0" presStyleCnt="4" custScaleX="140109">
        <dgm:presLayoutVars>
          <dgm:chPref val="3"/>
        </dgm:presLayoutVars>
      </dgm:prSet>
      <dgm:spPr/>
    </dgm:pt>
    <dgm:pt modelId="{BE0C36FE-74E0-4E5F-B219-038B4D795048}" type="pres">
      <dgm:prSet presAssocID="{0BA8C614-B0F0-41F3-93DC-AD0824143DF9}" presName="level3hierChild" presStyleCnt="0"/>
      <dgm:spPr/>
    </dgm:pt>
    <dgm:pt modelId="{B11975B5-33BE-4C71-A88A-E89A522D30EA}" type="pres">
      <dgm:prSet presAssocID="{72E64C22-2742-4511-8CE3-09D529671DC1}" presName="conn2-1" presStyleLbl="parChTrans1D3" presStyleIdx="0" presStyleCnt="4"/>
      <dgm:spPr/>
    </dgm:pt>
    <dgm:pt modelId="{BA505891-2F42-49ED-AD88-8BAB626AFF5A}" type="pres">
      <dgm:prSet presAssocID="{72E64C22-2742-4511-8CE3-09D529671DC1}" presName="connTx" presStyleLbl="parChTrans1D3" presStyleIdx="0" presStyleCnt="4"/>
      <dgm:spPr/>
    </dgm:pt>
    <dgm:pt modelId="{B3347D8C-1FF3-49FE-A361-6DA0138D9645}" type="pres">
      <dgm:prSet presAssocID="{7515DCDB-3399-47AC-A114-241C7D4EFB2A}" presName="root2" presStyleCnt="0"/>
      <dgm:spPr/>
    </dgm:pt>
    <dgm:pt modelId="{25378D0B-230F-4CD5-9D3D-EF96128138CF}" type="pres">
      <dgm:prSet presAssocID="{7515DCDB-3399-47AC-A114-241C7D4EFB2A}" presName="LevelTwoTextNode" presStyleLbl="node3" presStyleIdx="0" presStyleCnt="4">
        <dgm:presLayoutVars>
          <dgm:chPref val="3"/>
        </dgm:presLayoutVars>
      </dgm:prSet>
      <dgm:spPr/>
    </dgm:pt>
    <dgm:pt modelId="{73A3C3EE-DB25-456D-8112-EA4B1481DB52}" type="pres">
      <dgm:prSet presAssocID="{7515DCDB-3399-47AC-A114-241C7D4EFB2A}" presName="level3hierChild" presStyleCnt="0"/>
      <dgm:spPr/>
    </dgm:pt>
    <dgm:pt modelId="{90A03C1F-1FF9-4214-AD73-E24FF322C829}" type="pres">
      <dgm:prSet presAssocID="{58857C86-1B82-4B94-B88F-88A40E4CDF13}" presName="conn2-1" presStyleLbl="parChTrans1D4" presStyleIdx="0" presStyleCnt="12"/>
      <dgm:spPr/>
    </dgm:pt>
    <dgm:pt modelId="{712B4F80-6CA7-473C-AB4B-0B46B46B3CF5}" type="pres">
      <dgm:prSet presAssocID="{58857C86-1B82-4B94-B88F-88A40E4CDF13}" presName="connTx" presStyleLbl="parChTrans1D4" presStyleIdx="0" presStyleCnt="12"/>
      <dgm:spPr/>
    </dgm:pt>
    <dgm:pt modelId="{B2455AE3-EBEF-4951-AD92-00746B127586}" type="pres">
      <dgm:prSet presAssocID="{32E0C1C5-020B-438C-BA44-9C67836B5E04}" presName="root2" presStyleCnt="0"/>
      <dgm:spPr/>
    </dgm:pt>
    <dgm:pt modelId="{34B3D417-833F-40FA-821E-BFE90CB5014D}" type="pres">
      <dgm:prSet presAssocID="{32E0C1C5-020B-438C-BA44-9C67836B5E04}" presName="LevelTwoTextNode" presStyleLbl="node4" presStyleIdx="0" presStyleCnt="12">
        <dgm:presLayoutVars>
          <dgm:chPref val="3"/>
        </dgm:presLayoutVars>
      </dgm:prSet>
      <dgm:spPr/>
    </dgm:pt>
    <dgm:pt modelId="{901DC9EE-483F-46C2-86CF-B27FF224A202}" type="pres">
      <dgm:prSet presAssocID="{32E0C1C5-020B-438C-BA44-9C67836B5E04}" presName="level3hierChild" presStyleCnt="0"/>
      <dgm:spPr/>
    </dgm:pt>
    <dgm:pt modelId="{A3685C5A-E5A4-4E3B-B44B-12EC98C6DD3B}" type="pres">
      <dgm:prSet presAssocID="{F3634B89-4C6F-4D50-AEDE-8251F2B54048}" presName="conn2-1" presStyleLbl="parChTrans1D4" presStyleIdx="1" presStyleCnt="12"/>
      <dgm:spPr/>
    </dgm:pt>
    <dgm:pt modelId="{63F3FC8D-EA60-49DD-81EC-B656DFB297EF}" type="pres">
      <dgm:prSet presAssocID="{F3634B89-4C6F-4D50-AEDE-8251F2B54048}" presName="connTx" presStyleLbl="parChTrans1D4" presStyleIdx="1" presStyleCnt="12"/>
      <dgm:spPr/>
    </dgm:pt>
    <dgm:pt modelId="{684F0251-C012-47C5-BBF2-2FB4EE85FF1A}" type="pres">
      <dgm:prSet presAssocID="{5F5B24CA-5CAD-44E2-85B3-054A775597E4}" presName="root2" presStyleCnt="0"/>
      <dgm:spPr/>
    </dgm:pt>
    <dgm:pt modelId="{0892EA1D-5E59-427F-AF87-AFB3C12F9707}" type="pres">
      <dgm:prSet presAssocID="{5F5B24CA-5CAD-44E2-85B3-054A775597E4}" presName="LevelTwoTextNode" presStyleLbl="node4" presStyleIdx="1" presStyleCnt="12">
        <dgm:presLayoutVars>
          <dgm:chPref val="3"/>
        </dgm:presLayoutVars>
      </dgm:prSet>
      <dgm:spPr/>
    </dgm:pt>
    <dgm:pt modelId="{2838BCDC-C387-4C5F-816C-EA537553AD74}" type="pres">
      <dgm:prSet presAssocID="{5F5B24CA-5CAD-44E2-85B3-054A775597E4}" presName="level3hierChild" presStyleCnt="0"/>
      <dgm:spPr/>
    </dgm:pt>
    <dgm:pt modelId="{472D1F7D-26F0-4F48-9256-2B38229514A6}" type="pres">
      <dgm:prSet presAssocID="{197EE92C-1A80-47EB-B1ED-CD0DE1CE27A1}" presName="conn2-1" presStyleLbl="parChTrans1D4" presStyleIdx="2" presStyleCnt="12"/>
      <dgm:spPr/>
    </dgm:pt>
    <dgm:pt modelId="{4E614507-031C-4145-86EC-A1B7F9C2869E}" type="pres">
      <dgm:prSet presAssocID="{197EE92C-1A80-47EB-B1ED-CD0DE1CE27A1}" presName="connTx" presStyleLbl="parChTrans1D4" presStyleIdx="2" presStyleCnt="12"/>
      <dgm:spPr/>
    </dgm:pt>
    <dgm:pt modelId="{FC1954FC-CE96-42BC-9B1F-12DE1C591B36}" type="pres">
      <dgm:prSet presAssocID="{F6D32E25-E424-4786-B630-AA906DBD559C}" presName="root2" presStyleCnt="0"/>
      <dgm:spPr/>
    </dgm:pt>
    <dgm:pt modelId="{CB82E32A-EF47-462D-841D-41FB6B7EA659}" type="pres">
      <dgm:prSet presAssocID="{F6D32E25-E424-4786-B630-AA906DBD559C}" presName="LevelTwoTextNode" presStyleLbl="node4" presStyleIdx="2" presStyleCnt="12">
        <dgm:presLayoutVars>
          <dgm:chPref val="3"/>
        </dgm:presLayoutVars>
      </dgm:prSet>
      <dgm:spPr/>
    </dgm:pt>
    <dgm:pt modelId="{AF4319C3-99DF-4FEF-A21D-89B26A01CD14}" type="pres">
      <dgm:prSet presAssocID="{F6D32E25-E424-4786-B630-AA906DBD559C}" presName="level3hierChild" presStyleCnt="0"/>
      <dgm:spPr/>
    </dgm:pt>
    <dgm:pt modelId="{A2A5434B-E4B1-4046-B600-A2ADEC63ACCC}" type="pres">
      <dgm:prSet presAssocID="{A615A451-9AED-4A37-A5C8-DF064E614DC7}" presName="conn2-1" presStyleLbl="parChTrans1D2" presStyleIdx="1" presStyleCnt="4"/>
      <dgm:spPr/>
    </dgm:pt>
    <dgm:pt modelId="{0EA1F972-C9F3-4BB6-B4EA-941B63244EB3}" type="pres">
      <dgm:prSet presAssocID="{A615A451-9AED-4A37-A5C8-DF064E614DC7}" presName="connTx" presStyleLbl="parChTrans1D2" presStyleIdx="1" presStyleCnt="4"/>
      <dgm:spPr/>
    </dgm:pt>
    <dgm:pt modelId="{2D9DED9D-3C6B-49BE-BAA8-1D4D590004C8}" type="pres">
      <dgm:prSet presAssocID="{E602E53D-B378-4E1B-8F2E-4466DE2407CB}" presName="root2" presStyleCnt="0"/>
      <dgm:spPr/>
    </dgm:pt>
    <dgm:pt modelId="{331B8B77-1DA9-43B9-8230-FE8E9A0E999B}" type="pres">
      <dgm:prSet presAssocID="{E602E53D-B378-4E1B-8F2E-4466DE2407CB}" presName="LevelTwoTextNode" presStyleLbl="node2" presStyleIdx="1" presStyleCnt="4" custScaleX="140109">
        <dgm:presLayoutVars>
          <dgm:chPref val="3"/>
        </dgm:presLayoutVars>
      </dgm:prSet>
      <dgm:spPr/>
    </dgm:pt>
    <dgm:pt modelId="{6A5B6ACC-1D8A-4E17-B10B-745143D90E02}" type="pres">
      <dgm:prSet presAssocID="{E602E53D-B378-4E1B-8F2E-4466DE2407CB}" presName="level3hierChild" presStyleCnt="0"/>
      <dgm:spPr/>
    </dgm:pt>
    <dgm:pt modelId="{F89B49F3-4C1F-432C-8303-25A300AB6B34}" type="pres">
      <dgm:prSet presAssocID="{0144F030-C13A-480F-B589-C3955853C8F9}" presName="conn2-1" presStyleLbl="parChTrans1D3" presStyleIdx="1" presStyleCnt="4"/>
      <dgm:spPr/>
    </dgm:pt>
    <dgm:pt modelId="{CE000208-30D8-46EA-B4DD-EFCADC4C6992}" type="pres">
      <dgm:prSet presAssocID="{0144F030-C13A-480F-B589-C3955853C8F9}" presName="connTx" presStyleLbl="parChTrans1D3" presStyleIdx="1" presStyleCnt="4"/>
      <dgm:spPr/>
    </dgm:pt>
    <dgm:pt modelId="{72ECED1C-53BF-423E-B9FA-FD00328F62B4}" type="pres">
      <dgm:prSet presAssocID="{14C753E5-7ECA-4BD9-B554-7C287943A3D2}" presName="root2" presStyleCnt="0"/>
      <dgm:spPr/>
    </dgm:pt>
    <dgm:pt modelId="{A9C2921E-45C9-4874-A620-23CE08AEE4EA}" type="pres">
      <dgm:prSet presAssocID="{14C753E5-7ECA-4BD9-B554-7C287943A3D2}" presName="LevelTwoTextNode" presStyleLbl="node3" presStyleIdx="1" presStyleCnt="4">
        <dgm:presLayoutVars>
          <dgm:chPref val="3"/>
        </dgm:presLayoutVars>
      </dgm:prSet>
      <dgm:spPr/>
    </dgm:pt>
    <dgm:pt modelId="{B7375B5D-53A8-4AFF-BC75-D984A3B860FB}" type="pres">
      <dgm:prSet presAssocID="{14C753E5-7ECA-4BD9-B554-7C287943A3D2}" presName="level3hierChild" presStyleCnt="0"/>
      <dgm:spPr/>
    </dgm:pt>
    <dgm:pt modelId="{B4A19D07-5DB8-4D1D-B003-586DF673C96D}" type="pres">
      <dgm:prSet presAssocID="{58312171-AEAE-4399-98B2-22D75EC5CF37}" presName="conn2-1" presStyleLbl="parChTrans1D4" presStyleIdx="3" presStyleCnt="12"/>
      <dgm:spPr/>
    </dgm:pt>
    <dgm:pt modelId="{C463D923-3BAA-4CA5-A0F7-6CBF74720B24}" type="pres">
      <dgm:prSet presAssocID="{58312171-AEAE-4399-98B2-22D75EC5CF37}" presName="connTx" presStyleLbl="parChTrans1D4" presStyleIdx="3" presStyleCnt="12"/>
      <dgm:spPr/>
    </dgm:pt>
    <dgm:pt modelId="{4BCEE46A-BCD3-485C-809D-13D5653B79C6}" type="pres">
      <dgm:prSet presAssocID="{973A6149-EAFF-40DB-9803-3300D34D127E}" presName="root2" presStyleCnt="0"/>
      <dgm:spPr/>
    </dgm:pt>
    <dgm:pt modelId="{59DB1674-25B2-47FC-9084-E35B23F73D14}" type="pres">
      <dgm:prSet presAssocID="{973A6149-EAFF-40DB-9803-3300D34D127E}" presName="LevelTwoTextNode" presStyleLbl="node4" presStyleIdx="3" presStyleCnt="12">
        <dgm:presLayoutVars>
          <dgm:chPref val="3"/>
        </dgm:presLayoutVars>
      </dgm:prSet>
      <dgm:spPr/>
    </dgm:pt>
    <dgm:pt modelId="{0625D8CD-FE47-4D9C-BFF1-540760DA5325}" type="pres">
      <dgm:prSet presAssocID="{973A6149-EAFF-40DB-9803-3300D34D127E}" presName="level3hierChild" presStyleCnt="0"/>
      <dgm:spPr/>
    </dgm:pt>
    <dgm:pt modelId="{EDA7B44A-78E5-47C9-8AEA-3F1AC71B8942}" type="pres">
      <dgm:prSet presAssocID="{8E1014C7-DD32-4CD4-998B-2AEDABF9B4CE}" presName="conn2-1" presStyleLbl="parChTrans1D4" presStyleIdx="4" presStyleCnt="12"/>
      <dgm:spPr/>
    </dgm:pt>
    <dgm:pt modelId="{2E9B4AFE-6DB1-4FEC-AFF4-E8F345CF7931}" type="pres">
      <dgm:prSet presAssocID="{8E1014C7-DD32-4CD4-998B-2AEDABF9B4CE}" presName="connTx" presStyleLbl="parChTrans1D4" presStyleIdx="4" presStyleCnt="12"/>
      <dgm:spPr/>
    </dgm:pt>
    <dgm:pt modelId="{7B4C8941-9B07-4B44-9C16-752D5FA4A746}" type="pres">
      <dgm:prSet presAssocID="{329EFC18-BFE3-45A3-AB8B-7EBA3A284A5B}" presName="root2" presStyleCnt="0"/>
      <dgm:spPr/>
    </dgm:pt>
    <dgm:pt modelId="{9117E340-6F2D-4FF3-AF36-E86672A87DE8}" type="pres">
      <dgm:prSet presAssocID="{329EFC18-BFE3-45A3-AB8B-7EBA3A284A5B}" presName="LevelTwoTextNode" presStyleLbl="node4" presStyleIdx="4" presStyleCnt="12">
        <dgm:presLayoutVars>
          <dgm:chPref val="3"/>
        </dgm:presLayoutVars>
      </dgm:prSet>
      <dgm:spPr/>
    </dgm:pt>
    <dgm:pt modelId="{23EDC637-F1F7-4F13-8D71-463B25716D4A}" type="pres">
      <dgm:prSet presAssocID="{329EFC18-BFE3-45A3-AB8B-7EBA3A284A5B}" presName="level3hierChild" presStyleCnt="0"/>
      <dgm:spPr/>
    </dgm:pt>
    <dgm:pt modelId="{67A7896B-AA3E-495D-AB84-3E02A9BCB7AC}" type="pres">
      <dgm:prSet presAssocID="{06599F96-9EEB-46F3-A201-17404F540675}" presName="conn2-1" presStyleLbl="parChTrans1D4" presStyleIdx="5" presStyleCnt="12"/>
      <dgm:spPr/>
    </dgm:pt>
    <dgm:pt modelId="{DA03A725-7D11-48E6-9BA8-6C37D6C8EE31}" type="pres">
      <dgm:prSet presAssocID="{06599F96-9EEB-46F3-A201-17404F540675}" presName="connTx" presStyleLbl="parChTrans1D4" presStyleIdx="5" presStyleCnt="12"/>
      <dgm:spPr/>
    </dgm:pt>
    <dgm:pt modelId="{68095EE8-D2AF-47C9-8E25-C3B369AF6F67}" type="pres">
      <dgm:prSet presAssocID="{F77425CA-83EA-493C-A578-8ABE7847BEEB}" presName="root2" presStyleCnt="0"/>
      <dgm:spPr/>
    </dgm:pt>
    <dgm:pt modelId="{466F0EA8-7ED1-4B97-8310-64C9D101E7C1}" type="pres">
      <dgm:prSet presAssocID="{F77425CA-83EA-493C-A578-8ABE7847BEEB}" presName="LevelTwoTextNode" presStyleLbl="node4" presStyleIdx="5" presStyleCnt="12">
        <dgm:presLayoutVars>
          <dgm:chPref val="3"/>
        </dgm:presLayoutVars>
      </dgm:prSet>
      <dgm:spPr/>
    </dgm:pt>
    <dgm:pt modelId="{2CA54A72-CA9A-4BEE-8538-A851688629A0}" type="pres">
      <dgm:prSet presAssocID="{F77425CA-83EA-493C-A578-8ABE7847BEEB}" presName="level3hierChild" presStyleCnt="0"/>
      <dgm:spPr/>
    </dgm:pt>
    <dgm:pt modelId="{052FC95A-939F-4C56-9A75-66CD4320AA29}" type="pres">
      <dgm:prSet presAssocID="{C47CEE01-3997-4566-89EE-A2BA2EC85516}" presName="conn2-1" presStyleLbl="parChTrans1D2" presStyleIdx="2" presStyleCnt="4"/>
      <dgm:spPr/>
    </dgm:pt>
    <dgm:pt modelId="{82A541BE-A1EC-4CED-8C3C-A21081F37A6A}" type="pres">
      <dgm:prSet presAssocID="{C47CEE01-3997-4566-89EE-A2BA2EC85516}" presName="connTx" presStyleLbl="parChTrans1D2" presStyleIdx="2" presStyleCnt="4"/>
      <dgm:spPr/>
    </dgm:pt>
    <dgm:pt modelId="{223C1B5B-4BCD-4943-B4B6-3C8704606CC5}" type="pres">
      <dgm:prSet presAssocID="{143D6B75-9470-4093-A153-53CE901953D3}" presName="root2" presStyleCnt="0"/>
      <dgm:spPr/>
    </dgm:pt>
    <dgm:pt modelId="{E05FF23C-CE2B-4958-8FC0-95ED79CED230}" type="pres">
      <dgm:prSet presAssocID="{143D6B75-9470-4093-A153-53CE901953D3}" presName="LevelTwoTextNode" presStyleLbl="node2" presStyleIdx="2" presStyleCnt="4" custScaleX="140109">
        <dgm:presLayoutVars>
          <dgm:chPref val="3"/>
        </dgm:presLayoutVars>
      </dgm:prSet>
      <dgm:spPr/>
    </dgm:pt>
    <dgm:pt modelId="{8965650C-46CC-42C4-AD1E-EFF4A1105E3E}" type="pres">
      <dgm:prSet presAssocID="{143D6B75-9470-4093-A153-53CE901953D3}" presName="level3hierChild" presStyleCnt="0"/>
      <dgm:spPr/>
    </dgm:pt>
    <dgm:pt modelId="{7C41C3E3-508C-4F59-9D3F-1CD2F62543EA}" type="pres">
      <dgm:prSet presAssocID="{BC6ED46E-0A86-44E8-9DA8-B2C978A7BB11}" presName="conn2-1" presStyleLbl="parChTrans1D3" presStyleIdx="2" presStyleCnt="4"/>
      <dgm:spPr/>
    </dgm:pt>
    <dgm:pt modelId="{015F8020-8393-4BC1-A651-1BD46719F8F7}" type="pres">
      <dgm:prSet presAssocID="{BC6ED46E-0A86-44E8-9DA8-B2C978A7BB11}" presName="connTx" presStyleLbl="parChTrans1D3" presStyleIdx="2" presStyleCnt="4"/>
      <dgm:spPr/>
    </dgm:pt>
    <dgm:pt modelId="{76FB320C-4D4B-4F56-A6FC-0F14B8D4D833}" type="pres">
      <dgm:prSet presAssocID="{327B9E42-DCD9-4785-85B8-F8D8B7ACB670}" presName="root2" presStyleCnt="0"/>
      <dgm:spPr/>
    </dgm:pt>
    <dgm:pt modelId="{804916AE-0156-47E1-A1B4-AF4EE53ED9EA}" type="pres">
      <dgm:prSet presAssocID="{327B9E42-DCD9-4785-85B8-F8D8B7ACB670}" presName="LevelTwoTextNode" presStyleLbl="node3" presStyleIdx="2" presStyleCnt="4">
        <dgm:presLayoutVars>
          <dgm:chPref val="3"/>
        </dgm:presLayoutVars>
      </dgm:prSet>
      <dgm:spPr/>
    </dgm:pt>
    <dgm:pt modelId="{955F1859-4734-4C18-A74E-464D6F917EE8}" type="pres">
      <dgm:prSet presAssocID="{327B9E42-DCD9-4785-85B8-F8D8B7ACB670}" presName="level3hierChild" presStyleCnt="0"/>
      <dgm:spPr/>
    </dgm:pt>
    <dgm:pt modelId="{2E0F51F7-25DC-4535-BD60-B38FE79C4990}" type="pres">
      <dgm:prSet presAssocID="{42BB1635-24AA-415B-8D27-3CB75074EDA9}" presName="conn2-1" presStyleLbl="parChTrans1D4" presStyleIdx="6" presStyleCnt="12"/>
      <dgm:spPr/>
    </dgm:pt>
    <dgm:pt modelId="{851C19E7-58EC-4F74-AB3B-6C1F4F16EEED}" type="pres">
      <dgm:prSet presAssocID="{42BB1635-24AA-415B-8D27-3CB75074EDA9}" presName="connTx" presStyleLbl="parChTrans1D4" presStyleIdx="6" presStyleCnt="12"/>
      <dgm:spPr/>
    </dgm:pt>
    <dgm:pt modelId="{D2405F96-888D-4E02-87FC-0996A41D5549}" type="pres">
      <dgm:prSet presAssocID="{9BF8B0F1-6BF6-4722-A46E-692B21D2A994}" presName="root2" presStyleCnt="0"/>
      <dgm:spPr/>
    </dgm:pt>
    <dgm:pt modelId="{9287892D-CBDB-4E9C-9595-2C5DB4923483}" type="pres">
      <dgm:prSet presAssocID="{9BF8B0F1-6BF6-4722-A46E-692B21D2A994}" presName="LevelTwoTextNode" presStyleLbl="node4" presStyleIdx="6" presStyleCnt="12">
        <dgm:presLayoutVars>
          <dgm:chPref val="3"/>
        </dgm:presLayoutVars>
      </dgm:prSet>
      <dgm:spPr/>
    </dgm:pt>
    <dgm:pt modelId="{F5C5506A-D81F-4441-B323-2AACC83FD33F}" type="pres">
      <dgm:prSet presAssocID="{9BF8B0F1-6BF6-4722-A46E-692B21D2A994}" presName="level3hierChild" presStyleCnt="0"/>
      <dgm:spPr/>
    </dgm:pt>
    <dgm:pt modelId="{EA708B28-38BB-4291-8DF1-16CEFF907772}" type="pres">
      <dgm:prSet presAssocID="{51AA0771-A89F-48A0-A965-BA5DD551F19C}" presName="conn2-1" presStyleLbl="parChTrans1D4" presStyleIdx="7" presStyleCnt="12"/>
      <dgm:spPr/>
    </dgm:pt>
    <dgm:pt modelId="{64231AE1-0D8A-4B8D-8471-3CE093EBC2F0}" type="pres">
      <dgm:prSet presAssocID="{51AA0771-A89F-48A0-A965-BA5DD551F19C}" presName="connTx" presStyleLbl="parChTrans1D4" presStyleIdx="7" presStyleCnt="12"/>
      <dgm:spPr/>
    </dgm:pt>
    <dgm:pt modelId="{88EC72BB-2111-4BCB-992F-DB9B26891E02}" type="pres">
      <dgm:prSet presAssocID="{D36CF6D2-C14E-48B0-A00A-A03D95CCF225}" presName="root2" presStyleCnt="0"/>
      <dgm:spPr/>
    </dgm:pt>
    <dgm:pt modelId="{322E0974-3618-4093-9E97-59B66D4760E7}" type="pres">
      <dgm:prSet presAssocID="{D36CF6D2-C14E-48B0-A00A-A03D95CCF225}" presName="LevelTwoTextNode" presStyleLbl="node4" presStyleIdx="7" presStyleCnt="12">
        <dgm:presLayoutVars>
          <dgm:chPref val="3"/>
        </dgm:presLayoutVars>
      </dgm:prSet>
      <dgm:spPr/>
    </dgm:pt>
    <dgm:pt modelId="{9A9915BF-5085-4666-9272-4FC0023EB047}" type="pres">
      <dgm:prSet presAssocID="{D36CF6D2-C14E-48B0-A00A-A03D95CCF225}" presName="level3hierChild" presStyleCnt="0"/>
      <dgm:spPr/>
    </dgm:pt>
    <dgm:pt modelId="{BB9779A6-D256-4F29-A927-3B88CBFA1B66}" type="pres">
      <dgm:prSet presAssocID="{0318BC78-17EE-4554-BC17-6CB149BE7A2B}" presName="conn2-1" presStyleLbl="parChTrans1D4" presStyleIdx="8" presStyleCnt="12"/>
      <dgm:spPr/>
    </dgm:pt>
    <dgm:pt modelId="{C398207B-8610-4050-8CAB-06512A64CAA1}" type="pres">
      <dgm:prSet presAssocID="{0318BC78-17EE-4554-BC17-6CB149BE7A2B}" presName="connTx" presStyleLbl="parChTrans1D4" presStyleIdx="8" presStyleCnt="12"/>
      <dgm:spPr/>
    </dgm:pt>
    <dgm:pt modelId="{FF5477EB-5ACF-4285-B307-C483CF61015C}" type="pres">
      <dgm:prSet presAssocID="{21E0EA5F-D97F-43C3-9830-DE8984AAF916}" presName="root2" presStyleCnt="0"/>
      <dgm:spPr/>
    </dgm:pt>
    <dgm:pt modelId="{1DB7239E-1678-4106-94CC-769E7F1ADC48}" type="pres">
      <dgm:prSet presAssocID="{21E0EA5F-D97F-43C3-9830-DE8984AAF916}" presName="LevelTwoTextNode" presStyleLbl="node4" presStyleIdx="8" presStyleCnt="12">
        <dgm:presLayoutVars>
          <dgm:chPref val="3"/>
        </dgm:presLayoutVars>
      </dgm:prSet>
      <dgm:spPr/>
    </dgm:pt>
    <dgm:pt modelId="{30FA5293-A14A-4A64-A918-9710E914A642}" type="pres">
      <dgm:prSet presAssocID="{21E0EA5F-D97F-43C3-9830-DE8984AAF916}" presName="level3hierChild" presStyleCnt="0"/>
      <dgm:spPr/>
    </dgm:pt>
    <dgm:pt modelId="{439DA714-2573-4F2C-A518-FF9B444DA992}" type="pres">
      <dgm:prSet presAssocID="{0B590B0E-A097-48A1-AD9B-DCC0C615F30A}" presName="conn2-1" presStyleLbl="parChTrans1D2" presStyleIdx="3" presStyleCnt="4"/>
      <dgm:spPr/>
    </dgm:pt>
    <dgm:pt modelId="{05EDCEAB-65F9-4D6A-B09C-CB7AD43E3750}" type="pres">
      <dgm:prSet presAssocID="{0B590B0E-A097-48A1-AD9B-DCC0C615F30A}" presName="connTx" presStyleLbl="parChTrans1D2" presStyleIdx="3" presStyleCnt="4"/>
      <dgm:spPr/>
    </dgm:pt>
    <dgm:pt modelId="{4B18AC63-F936-4C2F-9D98-776E0339AC79}" type="pres">
      <dgm:prSet presAssocID="{B94144C9-A211-4D31-93C3-282B63494B3F}" presName="root2" presStyleCnt="0"/>
      <dgm:spPr/>
    </dgm:pt>
    <dgm:pt modelId="{BA5901E4-419B-4E0D-83B8-56F311D5BF2F}" type="pres">
      <dgm:prSet presAssocID="{B94144C9-A211-4D31-93C3-282B63494B3F}" presName="LevelTwoTextNode" presStyleLbl="node2" presStyleIdx="3" presStyleCnt="4" custScaleX="140109">
        <dgm:presLayoutVars>
          <dgm:chPref val="3"/>
        </dgm:presLayoutVars>
      </dgm:prSet>
      <dgm:spPr/>
    </dgm:pt>
    <dgm:pt modelId="{5E378538-7E04-4831-BB6F-AAAEEDAE548C}" type="pres">
      <dgm:prSet presAssocID="{B94144C9-A211-4D31-93C3-282B63494B3F}" presName="level3hierChild" presStyleCnt="0"/>
      <dgm:spPr/>
    </dgm:pt>
    <dgm:pt modelId="{D35C9EDF-1214-43B4-8E92-E7DE45C5665F}" type="pres">
      <dgm:prSet presAssocID="{902738FD-2E8E-4D97-B879-C9CD5575AF48}" presName="conn2-1" presStyleLbl="parChTrans1D3" presStyleIdx="3" presStyleCnt="4"/>
      <dgm:spPr/>
    </dgm:pt>
    <dgm:pt modelId="{A9B4E935-9E6E-4E25-9EA8-1BA550F39937}" type="pres">
      <dgm:prSet presAssocID="{902738FD-2E8E-4D97-B879-C9CD5575AF48}" presName="connTx" presStyleLbl="parChTrans1D3" presStyleIdx="3" presStyleCnt="4"/>
      <dgm:spPr/>
    </dgm:pt>
    <dgm:pt modelId="{3F8BC36B-8663-48C9-A93F-DDA60BBA0ABB}" type="pres">
      <dgm:prSet presAssocID="{0F60ADBC-6DE3-45A3-8D27-373A0E5659F4}" presName="root2" presStyleCnt="0"/>
      <dgm:spPr/>
    </dgm:pt>
    <dgm:pt modelId="{4AF0E30E-3906-4BC8-8407-6E32AC18B9F6}" type="pres">
      <dgm:prSet presAssocID="{0F60ADBC-6DE3-45A3-8D27-373A0E5659F4}" presName="LevelTwoTextNode" presStyleLbl="node3" presStyleIdx="3" presStyleCnt="4">
        <dgm:presLayoutVars>
          <dgm:chPref val="3"/>
        </dgm:presLayoutVars>
      </dgm:prSet>
      <dgm:spPr/>
    </dgm:pt>
    <dgm:pt modelId="{DC5A3700-D6F6-4E9D-A8E9-AC8CD843CEFE}" type="pres">
      <dgm:prSet presAssocID="{0F60ADBC-6DE3-45A3-8D27-373A0E5659F4}" presName="level3hierChild" presStyleCnt="0"/>
      <dgm:spPr/>
    </dgm:pt>
    <dgm:pt modelId="{9A2402A6-B42C-4128-B99A-873BDA8BE232}" type="pres">
      <dgm:prSet presAssocID="{7CBEF40C-D672-4FCC-A953-6990D0691CA5}" presName="conn2-1" presStyleLbl="parChTrans1D4" presStyleIdx="9" presStyleCnt="12"/>
      <dgm:spPr/>
    </dgm:pt>
    <dgm:pt modelId="{3A371A0B-770C-4129-A651-9FB02AA25635}" type="pres">
      <dgm:prSet presAssocID="{7CBEF40C-D672-4FCC-A953-6990D0691CA5}" presName="connTx" presStyleLbl="parChTrans1D4" presStyleIdx="9" presStyleCnt="12"/>
      <dgm:spPr/>
    </dgm:pt>
    <dgm:pt modelId="{0FAF6B69-A0FC-4222-8FD4-0C8D81AF77E5}" type="pres">
      <dgm:prSet presAssocID="{664C81B1-5D69-442D-A712-E05A4E22D140}" presName="root2" presStyleCnt="0"/>
      <dgm:spPr/>
    </dgm:pt>
    <dgm:pt modelId="{D37CB085-FEA4-45E3-89F6-89D0DBF98EAE}" type="pres">
      <dgm:prSet presAssocID="{664C81B1-5D69-442D-A712-E05A4E22D140}" presName="LevelTwoTextNode" presStyleLbl="node4" presStyleIdx="9" presStyleCnt="12">
        <dgm:presLayoutVars>
          <dgm:chPref val="3"/>
        </dgm:presLayoutVars>
      </dgm:prSet>
      <dgm:spPr/>
    </dgm:pt>
    <dgm:pt modelId="{2012FFC8-E758-4A8D-B4D5-EB4C3728B745}" type="pres">
      <dgm:prSet presAssocID="{664C81B1-5D69-442D-A712-E05A4E22D140}" presName="level3hierChild" presStyleCnt="0"/>
      <dgm:spPr/>
    </dgm:pt>
    <dgm:pt modelId="{F8EC5FD6-06FE-476C-8A2F-E74B2418700C}" type="pres">
      <dgm:prSet presAssocID="{684FC45B-7072-4D74-8325-42ACF810DF1E}" presName="conn2-1" presStyleLbl="parChTrans1D4" presStyleIdx="10" presStyleCnt="12"/>
      <dgm:spPr/>
    </dgm:pt>
    <dgm:pt modelId="{8525BB9C-F324-46EA-8D00-8ED36D0721F8}" type="pres">
      <dgm:prSet presAssocID="{684FC45B-7072-4D74-8325-42ACF810DF1E}" presName="connTx" presStyleLbl="parChTrans1D4" presStyleIdx="10" presStyleCnt="12"/>
      <dgm:spPr/>
    </dgm:pt>
    <dgm:pt modelId="{BB5FD5EC-7F8C-420B-9927-B0E6F7F9879A}" type="pres">
      <dgm:prSet presAssocID="{4C57348C-3EBE-4A27-A948-8CA50E248D17}" presName="root2" presStyleCnt="0"/>
      <dgm:spPr/>
    </dgm:pt>
    <dgm:pt modelId="{D5DA7140-3B9C-402C-9C05-DF2C1E8EC3FC}" type="pres">
      <dgm:prSet presAssocID="{4C57348C-3EBE-4A27-A948-8CA50E248D17}" presName="LevelTwoTextNode" presStyleLbl="node4" presStyleIdx="10" presStyleCnt="12">
        <dgm:presLayoutVars>
          <dgm:chPref val="3"/>
        </dgm:presLayoutVars>
      </dgm:prSet>
      <dgm:spPr/>
    </dgm:pt>
    <dgm:pt modelId="{FFE6A442-152D-4601-9A12-015E687DF742}" type="pres">
      <dgm:prSet presAssocID="{4C57348C-3EBE-4A27-A948-8CA50E248D17}" presName="level3hierChild" presStyleCnt="0"/>
      <dgm:spPr/>
    </dgm:pt>
    <dgm:pt modelId="{017238BE-6212-424C-8ED6-DDFCD09B1AF9}" type="pres">
      <dgm:prSet presAssocID="{861A3AD9-C862-4005-960B-1124858A63E3}" presName="conn2-1" presStyleLbl="parChTrans1D4" presStyleIdx="11" presStyleCnt="12"/>
      <dgm:spPr/>
    </dgm:pt>
    <dgm:pt modelId="{FB6A4EDA-8B2E-4578-A694-7D647DC0D742}" type="pres">
      <dgm:prSet presAssocID="{861A3AD9-C862-4005-960B-1124858A63E3}" presName="connTx" presStyleLbl="parChTrans1D4" presStyleIdx="11" presStyleCnt="12"/>
      <dgm:spPr/>
    </dgm:pt>
    <dgm:pt modelId="{72FEC2A6-DCC9-40C9-A61E-E95C9CD7ECC4}" type="pres">
      <dgm:prSet presAssocID="{53DA7B69-A3B4-4802-864C-75B568A0F826}" presName="root2" presStyleCnt="0"/>
      <dgm:spPr/>
    </dgm:pt>
    <dgm:pt modelId="{1BB188AD-FEFB-4918-9419-2D2D45A426D5}" type="pres">
      <dgm:prSet presAssocID="{53DA7B69-A3B4-4802-864C-75B568A0F826}" presName="LevelTwoTextNode" presStyleLbl="node4" presStyleIdx="11" presStyleCnt="12">
        <dgm:presLayoutVars>
          <dgm:chPref val="3"/>
        </dgm:presLayoutVars>
      </dgm:prSet>
      <dgm:spPr/>
    </dgm:pt>
    <dgm:pt modelId="{A598845D-7EEC-4C25-9707-5A2E8F5A6F3A}" type="pres">
      <dgm:prSet presAssocID="{53DA7B69-A3B4-4802-864C-75B568A0F826}" presName="level3hierChild" presStyleCnt="0"/>
      <dgm:spPr/>
    </dgm:pt>
  </dgm:ptLst>
  <dgm:cxnLst>
    <dgm:cxn modelId="{DCDB5901-BE91-4B41-94B2-E120B81E9596}" type="presOf" srcId="{21E0EA5F-D97F-43C3-9830-DE8984AAF916}" destId="{1DB7239E-1678-4106-94CC-769E7F1ADC48}" srcOrd="0" destOrd="0" presId="urn:microsoft.com/office/officeart/2008/layout/HorizontalMultiLevelHierarchy"/>
    <dgm:cxn modelId="{AB2AAD07-EA7C-4D34-A26B-AD9158181641}" type="presOf" srcId="{72E64C22-2742-4511-8CE3-09D529671DC1}" destId="{BA505891-2F42-49ED-AD88-8BAB626AFF5A}" srcOrd="1" destOrd="0" presId="urn:microsoft.com/office/officeart/2008/layout/HorizontalMultiLevelHierarchy"/>
    <dgm:cxn modelId="{60D2A008-C664-4D73-89B4-5A6C33B1DA84}" type="presOf" srcId="{14C753E5-7ECA-4BD9-B554-7C287943A3D2}" destId="{A9C2921E-45C9-4874-A620-23CE08AEE4EA}" srcOrd="0" destOrd="0" presId="urn:microsoft.com/office/officeart/2008/layout/HorizontalMultiLevelHierarchy"/>
    <dgm:cxn modelId="{88EE060D-3874-4A95-8EB4-3FE1F9658E73}" type="presOf" srcId="{42BB1635-24AA-415B-8D27-3CB75074EDA9}" destId="{2E0F51F7-25DC-4535-BD60-B38FE79C4990}" srcOrd="0" destOrd="0" presId="urn:microsoft.com/office/officeart/2008/layout/HorizontalMultiLevelHierarchy"/>
    <dgm:cxn modelId="{C4E41E13-1C8C-4F47-8E8A-BEC6C0A42BA9}" srcId="{23AEE270-B4A9-4C27-B463-80D635B43F0D}" destId="{143D6B75-9470-4093-A153-53CE901953D3}" srcOrd="2" destOrd="0" parTransId="{C47CEE01-3997-4566-89EE-A2BA2EC85516}" sibTransId="{34997AC3-1581-4725-90F1-34979BE3D9FB}"/>
    <dgm:cxn modelId="{44EF7F13-2457-44FF-8238-5DAC9C86F690}" type="presOf" srcId="{F77425CA-83EA-493C-A578-8ABE7847BEEB}" destId="{466F0EA8-7ED1-4B97-8310-64C9D101E7C1}" srcOrd="0" destOrd="0" presId="urn:microsoft.com/office/officeart/2008/layout/HorizontalMultiLevelHierarchy"/>
    <dgm:cxn modelId="{C079DC18-F8D0-4785-B42C-EBC847335696}" type="presOf" srcId="{B94144C9-A211-4D31-93C3-282B63494B3F}" destId="{BA5901E4-419B-4E0D-83B8-56F311D5BF2F}" srcOrd="0" destOrd="0" presId="urn:microsoft.com/office/officeart/2008/layout/HorizontalMultiLevelHierarchy"/>
    <dgm:cxn modelId="{C0EB3D22-E5C3-429D-967A-AECCE683AEA2}" type="presOf" srcId="{329EFC18-BFE3-45A3-AB8B-7EBA3A284A5B}" destId="{9117E340-6F2D-4FF3-AF36-E86672A87DE8}" srcOrd="0" destOrd="0" presId="urn:microsoft.com/office/officeart/2008/layout/HorizontalMultiLevelHierarchy"/>
    <dgm:cxn modelId="{610A5822-6253-4207-8791-B93082A2647A}" type="presOf" srcId="{0F60ADBC-6DE3-45A3-8D27-373A0E5659F4}" destId="{4AF0E30E-3906-4BC8-8407-6E32AC18B9F6}" srcOrd="0" destOrd="0" presId="urn:microsoft.com/office/officeart/2008/layout/HorizontalMultiLevelHierarchy"/>
    <dgm:cxn modelId="{90EF0D2A-BA00-4A3B-8119-0F693195B097}" srcId="{143D6B75-9470-4093-A153-53CE901953D3}" destId="{327B9E42-DCD9-4785-85B8-F8D8B7ACB670}" srcOrd="0" destOrd="0" parTransId="{BC6ED46E-0A86-44E8-9DA8-B2C978A7BB11}" sibTransId="{7644888D-17AE-4F66-B248-473DDEF35A2D}"/>
    <dgm:cxn modelId="{D757B032-24C1-4766-A3A8-40329E5DFE53}" srcId="{327B9E42-DCD9-4785-85B8-F8D8B7ACB670}" destId="{D36CF6D2-C14E-48B0-A00A-A03D95CCF225}" srcOrd="1" destOrd="0" parTransId="{51AA0771-A89F-48A0-A965-BA5DD551F19C}" sibTransId="{9B759194-BFD7-4E4A-A141-01D2B9DF7C34}"/>
    <dgm:cxn modelId="{232CC334-9AC4-48DE-A0F1-F23DA5ADD062}" type="presOf" srcId="{53DA7B69-A3B4-4802-864C-75B568A0F826}" destId="{1BB188AD-FEFB-4918-9419-2D2D45A426D5}" srcOrd="0" destOrd="0" presId="urn:microsoft.com/office/officeart/2008/layout/HorizontalMultiLevelHierarchy"/>
    <dgm:cxn modelId="{AC647536-D1E8-40DD-9C6C-4EFADCBC4C87}" type="presOf" srcId="{0318BC78-17EE-4554-BC17-6CB149BE7A2B}" destId="{BB9779A6-D256-4F29-A927-3B88CBFA1B66}" srcOrd="0" destOrd="0" presId="urn:microsoft.com/office/officeart/2008/layout/HorizontalMultiLevelHierarchy"/>
    <dgm:cxn modelId="{E7D52A38-5F18-4FB3-A6F6-CA0B7B3BA95A}" type="presOf" srcId="{A615A451-9AED-4A37-A5C8-DF064E614DC7}" destId="{A2A5434B-E4B1-4046-B600-A2ADEC63ACCC}" srcOrd="0" destOrd="0" presId="urn:microsoft.com/office/officeart/2008/layout/HorizontalMultiLevelHierarchy"/>
    <dgm:cxn modelId="{B6A88639-988A-4FE8-90BE-1FFEDB38E1F2}" type="presOf" srcId="{23AEE270-B4A9-4C27-B463-80D635B43F0D}" destId="{34EF6ABA-2F74-459F-BD94-CA4E18B67B72}" srcOrd="0" destOrd="0" presId="urn:microsoft.com/office/officeart/2008/layout/HorizontalMultiLevelHierarchy"/>
    <dgm:cxn modelId="{19E71741-B0F5-40D2-A2F0-4AD077BB69EE}" type="presOf" srcId="{143D6B75-9470-4093-A153-53CE901953D3}" destId="{E05FF23C-CE2B-4958-8FC0-95ED79CED230}" srcOrd="0" destOrd="0" presId="urn:microsoft.com/office/officeart/2008/layout/HorizontalMultiLevelHierarchy"/>
    <dgm:cxn modelId="{6E3BF961-EE1F-4E85-BC40-1BEEDB700C62}" type="presOf" srcId="{0BA8C614-B0F0-41F3-93DC-AD0824143DF9}" destId="{C87A4563-55E8-467A-A15B-8EDB5D0A9F1C}" srcOrd="0" destOrd="0" presId="urn:microsoft.com/office/officeart/2008/layout/HorizontalMultiLevelHierarchy"/>
    <dgm:cxn modelId="{1E91F965-527C-44BE-AC56-6FD6235371BC}" type="presOf" srcId="{51AA0771-A89F-48A0-A965-BA5DD551F19C}" destId="{EA708B28-38BB-4291-8DF1-16CEFF907772}" srcOrd="0" destOrd="0" presId="urn:microsoft.com/office/officeart/2008/layout/HorizontalMultiLevelHierarchy"/>
    <dgm:cxn modelId="{42D2F94A-52F1-43A1-83F4-2F4082235BE7}" type="presOf" srcId="{4C57348C-3EBE-4A27-A948-8CA50E248D17}" destId="{D5DA7140-3B9C-402C-9C05-DF2C1E8EC3FC}" srcOrd="0" destOrd="0" presId="urn:microsoft.com/office/officeart/2008/layout/HorizontalMultiLevelHierarchy"/>
    <dgm:cxn modelId="{AEE4AE4E-9B4C-4FA5-9625-944F6A40063D}" type="presOf" srcId="{0B590B0E-A097-48A1-AD9B-DCC0C615F30A}" destId="{05EDCEAB-65F9-4D6A-B09C-CB7AD43E3750}" srcOrd="1" destOrd="0" presId="urn:microsoft.com/office/officeart/2008/layout/HorizontalMultiLevelHierarchy"/>
    <dgm:cxn modelId="{1F665C72-74BC-47E3-A1B3-98678FBA3F16}" type="presOf" srcId="{5F5B24CA-5CAD-44E2-85B3-054A775597E4}" destId="{0892EA1D-5E59-427F-AF87-AFB3C12F9707}" srcOrd="0" destOrd="0" presId="urn:microsoft.com/office/officeart/2008/layout/HorizontalMultiLevelHierarchy"/>
    <dgm:cxn modelId="{8CF08D52-3E09-424C-9828-6AB44E5B470F}" srcId="{0F60ADBC-6DE3-45A3-8D27-373A0E5659F4}" destId="{4C57348C-3EBE-4A27-A948-8CA50E248D17}" srcOrd="1" destOrd="0" parTransId="{684FC45B-7072-4D74-8325-42ACF810DF1E}" sibTransId="{1D7260FF-29E7-41CD-93B9-17D13AE46560}"/>
    <dgm:cxn modelId="{A591CB52-A596-4573-8E26-B6C8F98934B7}" type="presOf" srcId="{197EE92C-1A80-47EB-B1ED-CD0DE1CE27A1}" destId="{4E614507-031C-4145-86EC-A1B7F9C2869E}" srcOrd="1" destOrd="0" presId="urn:microsoft.com/office/officeart/2008/layout/HorizontalMultiLevelHierarchy"/>
    <dgm:cxn modelId="{5C891473-1883-42E6-A4AF-04A2A08DBC48}" type="presOf" srcId="{861A3AD9-C862-4005-960B-1124858A63E3}" destId="{017238BE-6212-424C-8ED6-DDFCD09B1AF9}" srcOrd="0" destOrd="0" presId="urn:microsoft.com/office/officeart/2008/layout/HorizontalMultiLevelHierarchy"/>
    <dgm:cxn modelId="{0DFB5E75-404A-44B7-8DE7-9947FB3A224F}" srcId="{7515DCDB-3399-47AC-A114-241C7D4EFB2A}" destId="{32E0C1C5-020B-438C-BA44-9C67836B5E04}" srcOrd="0" destOrd="0" parTransId="{58857C86-1B82-4B94-B88F-88A40E4CDF13}" sibTransId="{A1A0920C-C3F1-402E-A33B-5836B2757BF1}"/>
    <dgm:cxn modelId="{C2B49D55-291D-4269-AC3A-8E6E32F112B5}" type="presOf" srcId="{7CBEF40C-D672-4FCC-A953-6990D0691CA5}" destId="{9A2402A6-B42C-4128-B99A-873BDA8BE232}" srcOrd="0" destOrd="0" presId="urn:microsoft.com/office/officeart/2008/layout/HorizontalMultiLevelHierarchy"/>
    <dgm:cxn modelId="{7AE87D56-984D-4E49-94CA-8A3AFE50D59A}" type="presOf" srcId="{0144F030-C13A-480F-B589-C3955853C8F9}" destId="{F89B49F3-4C1F-432C-8303-25A300AB6B34}" srcOrd="0" destOrd="0" presId="urn:microsoft.com/office/officeart/2008/layout/HorizontalMultiLevelHierarchy"/>
    <dgm:cxn modelId="{7BD52058-F410-4F80-9F38-65BDECE04955}" srcId="{23AEE270-B4A9-4C27-B463-80D635B43F0D}" destId="{E602E53D-B378-4E1B-8F2E-4466DE2407CB}" srcOrd="1" destOrd="0" parTransId="{A615A451-9AED-4A37-A5C8-DF064E614DC7}" sibTransId="{BF5B0DE2-AF67-445F-9838-F051FB97CE3B}"/>
    <dgm:cxn modelId="{1AC77458-F6BB-468B-BE58-1EFC0C27938A}" srcId="{327B9E42-DCD9-4785-85B8-F8D8B7ACB670}" destId="{21E0EA5F-D97F-43C3-9830-DE8984AAF916}" srcOrd="2" destOrd="0" parTransId="{0318BC78-17EE-4554-BC17-6CB149BE7A2B}" sibTransId="{B7BA78C6-E263-4BC7-96D7-FF341ADF489D}"/>
    <dgm:cxn modelId="{6E5ADF7A-899E-4831-981A-E2E4618AF839}" type="presOf" srcId="{D50B5F35-AD8D-4B9B-B2C9-492CDEA529D6}" destId="{6A585AD4-C930-4D47-ADA7-B02107818355}" srcOrd="0" destOrd="0" presId="urn:microsoft.com/office/officeart/2008/layout/HorizontalMultiLevelHierarchy"/>
    <dgm:cxn modelId="{FCF2B87B-40EB-41CE-B220-F0836C96FFAC}" type="presOf" srcId="{9BF8B0F1-6BF6-4722-A46E-692B21D2A994}" destId="{9287892D-CBDB-4E9C-9595-2C5DB4923483}" srcOrd="0" destOrd="0" presId="urn:microsoft.com/office/officeart/2008/layout/HorizontalMultiLevelHierarchy"/>
    <dgm:cxn modelId="{B1DC0680-9D15-4C83-83B2-E4F4A59E7B15}" srcId="{7515DCDB-3399-47AC-A114-241C7D4EFB2A}" destId="{5F5B24CA-5CAD-44E2-85B3-054A775597E4}" srcOrd="1" destOrd="0" parTransId="{F3634B89-4C6F-4D50-AEDE-8251F2B54048}" sibTransId="{09DC5022-587A-4167-A15C-EA3FA274A1AD}"/>
    <dgm:cxn modelId="{28EEAA80-4865-4159-ABAB-7578FB97B197}" type="presOf" srcId="{C47CEE01-3997-4566-89EE-A2BA2EC85516}" destId="{052FC95A-939F-4C56-9A75-66CD4320AA29}" srcOrd="0" destOrd="0" presId="urn:microsoft.com/office/officeart/2008/layout/HorizontalMultiLevelHierarchy"/>
    <dgm:cxn modelId="{E1241684-1E04-4CE7-8EC7-B06D8511FB61}" srcId="{B94144C9-A211-4D31-93C3-282B63494B3F}" destId="{0F60ADBC-6DE3-45A3-8D27-373A0E5659F4}" srcOrd="0" destOrd="0" parTransId="{902738FD-2E8E-4D97-B879-C9CD5575AF48}" sibTransId="{DBC5113F-0411-47A2-AC51-C57CB511222C}"/>
    <dgm:cxn modelId="{DD54CD84-C32E-4999-BFEA-9D69C805D6A5}" type="presOf" srcId="{72E64C22-2742-4511-8CE3-09D529671DC1}" destId="{B11975B5-33BE-4C71-A88A-E89A522D30EA}" srcOrd="0" destOrd="0" presId="urn:microsoft.com/office/officeart/2008/layout/HorizontalMultiLevelHierarchy"/>
    <dgm:cxn modelId="{DDDAD68A-ED34-4359-B0E1-ABC5B4F6FEA3}" type="presOf" srcId="{81ED17B8-B164-4EB5-A8DD-E54858D50471}" destId="{AD564056-8CB1-4E19-88F5-D9384E026D3A}" srcOrd="1" destOrd="0" presId="urn:microsoft.com/office/officeart/2008/layout/HorizontalMultiLevelHierarchy"/>
    <dgm:cxn modelId="{E99EDE8A-9062-4A1C-A6CB-5D7AC2777F99}" type="presOf" srcId="{197EE92C-1A80-47EB-B1ED-CD0DE1CE27A1}" destId="{472D1F7D-26F0-4F48-9256-2B38229514A6}" srcOrd="0" destOrd="0" presId="urn:microsoft.com/office/officeart/2008/layout/HorizontalMultiLevelHierarchy"/>
    <dgm:cxn modelId="{DA63818B-051E-4A09-8354-35C8FB5FB8B0}" srcId="{7515DCDB-3399-47AC-A114-241C7D4EFB2A}" destId="{F6D32E25-E424-4786-B630-AA906DBD559C}" srcOrd="2" destOrd="0" parTransId="{197EE92C-1A80-47EB-B1ED-CD0DE1CE27A1}" sibTransId="{4AADB575-91E4-4FE9-8736-B7D919552BE8}"/>
    <dgm:cxn modelId="{2FA8C892-0CE9-4E35-AB12-47F19D02DF39}" srcId="{14C753E5-7ECA-4BD9-B554-7C287943A3D2}" destId="{F77425CA-83EA-493C-A578-8ABE7847BEEB}" srcOrd="2" destOrd="0" parTransId="{06599F96-9EEB-46F3-A201-17404F540675}" sibTransId="{4922107C-194D-4A1F-BF48-9846B76EC805}"/>
    <dgm:cxn modelId="{A0ED4C94-0EFA-4C2C-932A-65BF30775984}" type="presOf" srcId="{58857C86-1B82-4B94-B88F-88A40E4CDF13}" destId="{712B4F80-6CA7-473C-AB4B-0B46B46B3CF5}" srcOrd="1" destOrd="0" presId="urn:microsoft.com/office/officeart/2008/layout/HorizontalMultiLevelHierarchy"/>
    <dgm:cxn modelId="{EA74ED95-FE4E-4345-904B-2BA62D928261}" type="presOf" srcId="{664C81B1-5D69-442D-A712-E05A4E22D140}" destId="{D37CB085-FEA4-45E3-89F6-89D0DBF98EAE}" srcOrd="0" destOrd="0" presId="urn:microsoft.com/office/officeart/2008/layout/HorizontalMultiLevelHierarchy"/>
    <dgm:cxn modelId="{56105496-E7FE-4DFB-8476-EB963F968AB6}" type="presOf" srcId="{8E1014C7-DD32-4CD4-998B-2AEDABF9B4CE}" destId="{EDA7B44A-78E5-47C9-8AEA-3F1AC71B8942}" srcOrd="0" destOrd="0" presId="urn:microsoft.com/office/officeart/2008/layout/HorizontalMultiLevelHierarchy"/>
    <dgm:cxn modelId="{9771B99E-D7A3-408D-B340-59F0D5A4CAC4}" type="presOf" srcId="{861A3AD9-C862-4005-960B-1124858A63E3}" destId="{FB6A4EDA-8B2E-4578-A694-7D647DC0D742}" srcOrd="1" destOrd="0" presId="urn:microsoft.com/office/officeart/2008/layout/HorizontalMultiLevelHierarchy"/>
    <dgm:cxn modelId="{EC399B9F-70BE-473F-99B3-9892D19D9D90}" type="presOf" srcId="{C47CEE01-3997-4566-89EE-A2BA2EC85516}" destId="{82A541BE-A1EC-4CED-8C3C-A21081F37A6A}" srcOrd="1" destOrd="0" presId="urn:microsoft.com/office/officeart/2008/layout/HorizontalMultiLevelHierarchy"/>
    <dgm:cxn modelId="{C1D309A0-63D6-41F7-9F6C-D2ECA414B76C}" srcId="{14C753E5-7ECA-4BD9-B554-7C287943A3D2}" destId="{973A6149-EAFF-40DB-9803-3300D34D127E}" srcOrd="0" destOrd="0" parTransId="{58312171-AEAE-4399-98B2-22D75EC5CF37}" sibTransId="{17EF5ACB-4FAA-48B0-A13A-AB7CA2714AB4}"/>
    <dgm:cxn modelId="{BAC0A9A1-8E2B-4869-A35A-B84CEE586ED0}" srcId="{23AEE270-B4A9-4C27-B463-80D635B43F0D}" destId="{0BA8C614-B0F0-41F3-93DC-AD0824143DF9}" srcOrd="0" destOrd="0" parTransId="{81ED17B8-B164-4EB5-A8DD-E54858D50471}" sibTransId="{E41CAAA4-443E-4042-9E9A-B312B9CF0167}"/>
    <dgm:cxn modelId="{5CFFF9A4-8527-4679-AC84-3700AB5C2825}" type="presOf" srcId="{0B590B0E-A097-48A1-AD9B-DCC0C615F30A}" destId="{439DA714-2573-4F2C-A518-FF9B444DA992}" srcOrd="0" destOrd="0" presId="urn:microsoft.com/office/officeart/2008/layout/HorizontalMultiLevelHierarchy"/>
    <dgm:cxn modelId="{03E899A5-289B-4A6A-8257-983CF8AE3E2E}" type="presOf" srcId="{7CBEF40C-D672-4FCC-A953-6990D0691CA5}" destId="{3A371A0B-770C-4129-A651-9FB02AA25635}" srcOrd="1" destOrd="0" presId="urn:microsoft.com/office/officeart/2008/layout/HorizontalMultiLevelHierarchy"/>
    <dgm:cxn modelId="{D42715A7-9B07-4ED2-9CF5-2B4C43084022}" type="presOf" srcId="{7515DCDB-3399-47AC-A114-241C7D4EFB2A}" destId="{25378D0B-230F-4CD5-9D3D-EF96128138CF}" srcOrd="0" destOrd="0" presId="urn:microsoft.com/office/officeart/2008/layout/HorizontalMultiLevelHierarchy"/>
    <dgm:cxn modelId="{2F52E9A9-C897-4385-9064-D7935C23AFD4}" type="presOf" srcId="{973A6149-EAFF-40DB-9803-3300D34D127E}" destId="{59DB1674-25B2-47FC-9084-E35B23F73D14}" srcOrd="0" destOrd="0" presId="urn:microsoft.com/office/officeart/2008/layout/HorizontalMultiLevelHierarchy"/>
    <dgm:cxn modelId="{722A45AA-07B0-4E7D-9F48-5DF091197AEA}" type="presOf" srcId="{8E1014C7-DD32-4CD4-998B-2AEDABF9B4CE}" destId="{2E9B4AFE-6DB1-4FEC-AFF4-E8F345CF7931}" srcOrd="1" destOrd="0" presId="urn:microsoft.com/office/officeart/2008/layout/HorizontalMultiLevelHierarchy"/>
    <dgm:cxn modelId="{B5BB33AC-8E38-465D-9BAA-6CC765A3149C}" srcId="{327B9E42-DCD9-4785-85B8-F8D8B7ACB670}" destId="{9BF8B0F1-6BF6-4722-A46E-692B21D2A994}" srcOrd="0" destOrd="0" parTransId="{42BB1635-24AA-415B-8D27-3CB75074EDA9}" sibTransId="{68FBD8F6-D430-49B7-8CC2-84D63C79B42A}"/>
    <dgm:cxn modelId="{3249BAB0-7264-4698-AB09-5E118CC9ABA2}" srcId="{0F60ADBC-6DE3-45A3-8D27-373A0E5659F4}" destId="{664C81B1-5D69-442D-A712-E05A4E22D140}" srcOrd="0" destOrd="0" parTransId="{7CBEF40C-D672-4FCC-A953-6990D0691CA5}" sibTransId="{8C695CA7-2FE8-469A-9DBA-4482F2022472}"/>
    <dgm:cxn modelId="{33082BB2-75C6-46EE-B899-84E869EA3883}" type="presOf" srcId="{51AA0771-A89F-48A0-A965-BA5DD551F19C}" destId="{64231AE1-0D8A-4B8D-8471-3CE093EBC2F0}" srcOrd="1" destOrd="0" presId="urn:microsoft.com/office/officeart/2008/layout/HorizontalMultiLevelHierarchy"/>
    <dgm:cxn modelId="{0B8898B2-C514-4A13-B54E-8AD0FB33ECB4}" srcId="{14C753E5-7ECA-4BD9-B554-7C287943A3D2}" destId="{329EFC18-BFE3-45A3-AB8B-7EBA3A284A5B}" srcOrd="1" destOrd="0" parTransId="{8E1014C7-DD32-4CD4-998B-2AEDABF9B4CE}" sibTransId="{D6524F10-BD7F-4793-82E7-5509D5F63205}"/>
    <dgm:cxn modelId="{DCFBB8B5-722E-4341-863E-5CCDB0A66364}" srcId="{D50B5F35-AD8D-4B9B-B2C9-492CDEA529D6}" destId="{23AEE270-B4A9-4C27-B463-80D635B43F0D}" srcOrd="0" destOrd="0" parTransId="{BCE69D17-AEC0-49C9-A8C0-9D48E367D65B}" sibTransId="{E1BDA706-9785-48CA-B7BB-D76101FC3164}"/>
    <dgm:cxn modelId="{C8B437B8-DB4D-4362-9210-07DBDCB363EA}" type="presOf" srcId="{F3634B89-4C6F-4D50-AEDE-8251F2B54048}" destId="{A3685C5A-E5A4-4E3B-B44B-12EC98C6DD3B}" srcOrd="0" destOrd="0" presId="urn:microsoft.com/office/officeart/2008/layout/HorizontalMultiLevelHierarchy"/>
    <dgm:cxn modelId="{759C76B8-7497-4CF9-B581-C8F49DB470A2}" srcId="{0BA8C614-B0F0-41F3-93DC-AD0824143DF9}" destId="{7515DCDB-3399-47AC-A114-241C7D4EFB2A}" srcOrd="0" destOrd="0" parTransId="{72E64C22-2742-4511-8CE3-09D529671DC1}" sibTransId="{3C5E5FA9-55D6-4929-BD20-234ABB6B0C54}"/>
    <dgm:cxn modelId="{A16D32BA-CA35-4C2A-A961-1BF37E581A82}" type="presOf" srcId="{F6D32E25-E424-4786-B630-AA906DBD559C}" destId="{CB82E32A-EF47-462D-841D-41FB6B7EA659}" srcOrd="0" destOrd="0" presId="urn:microsoft.com/office/officeart/2008/layout/HorizontalMultiLevelHierarchy"/>
    <dgm:cxn modelId="{815CBEBA-95B5-4A81-BC9A-DCEF6D0B1998}" type="presOf" srcId="{0144F030-C13A-480F-B589-C3955853C8F9}" destId="{CE000208-30D8-46EA-B4DD-EFCADC4C6992}" srcOrd="1" destOrd="0" presId="urn:microsoft.com/office/officeart/2008/layout/HorizontalMultiLevelHierarchy"/>
    <dgm:cxn modelId="{0994E9BA-E315-4E55-AA48-1E79713157A6}" type="presOf" srcId="{684FC45B-7072-4D74-8325-42ACF810DF1E}" destId="{F8EC5FD6-06FE-476C-8A2F-E74B2418700C}" srcOrd="0" destOrd="0" presId="urn:microsoft.com/office/officeart/2008/layout/HorizontalMultiLevelHierarchy"/>
    <dgm:cxn modelId="{0E1C9FBD-BABF-4BE4-8350-2A338D64386E}" type="presOf" srcId="{81ED17B8-B164-4EB5-A8DD-E54858D50471}" destId="{0EEC7CB8-B560-4310-A4F1-52CD8CA4D463}" srcOrd="0" destOrd="0" presId="urn:microsoft.com/office/officeart/2008/layout/HorizontalMultiLevelHierarchy"/>
    <dgm:cxn modelId="{C85F48C3-FD73-4317-AF99-C1E8DFC262A2}" srcId="{0F60ADBC-6DE3-45A3-8D27-373A0E5659F4}" destId="{53DA7B69-A3B4-4802-864C-75B568A0F826}" srcOrd="2" destOrd="0" parTransId="{861A3AD9-C862-4005-960B-1124858A63E3}" sibTransId="{603F8C31-9E8D-45D2-B4C6-C954A8F1CB1D}"/>
    <dgm:cxn modelId="{6FC976C3-C2B8-41E1-BE91-1327FC86B494}" srcId="{E602E53D-B378-4E1B-8F2E-4466DE2407CB}" destId="{14C753E5-7ECA-4BD9-B554-7C287943A3D2}" srcOrd="0" destOrd="0" parTransId="{0144F030-C13A-480F-B589-C3955853C8F9}" sibTransId="{E65F3BBE-E28B-4F05-AFE4-B023B0775BF9}"/>
    <dgm:cxn modelId="{3D1B86C6-AA94-4179-A19E-B8B5EB873012}" srcId="{23AEE270-B4A9-4C27-B463-80D635B43F0D}" destId="{B94144C9-A211-4D31-93C3-282B63494B3F}" srcOrd="3" destOrd="0" parTransId="{0B590B0E-A097-48A1-AD9B-DCC0C615F30A}" sibTransId="{17411F0A-7CB8-45D3-8F21-48B5A73D5594}"/>
    <dgm:cxn modelId="{74567AC7-F0E4-46A8-A858-1048832E4CBA}" type="presOf" srcId="{BC6ED46E-0A86-44E8-9DA8-B2C978A7BB11}" destId="{015F8020-8393-4BC1-A651-1BD46719F8F7}" srcOrd="1" destOrd="0" presId="urn:microsoft.com/office/officeart/2008/layout/HorizontalMultiLevelHierarchy"/>
    <dgm:cxn modelId="{FE0ABDD1-9025-4699-9872-AB2842FA04DD}" type="presOf" srcId="{902738FD-2E8E-4D97-B879-C9CD5575AF48}" destId="{A9B4E935-9E6E-4E25-9EA8-1BA550F39937}" srcOrd="1" destOrd="0" presId="urn:microsoft.com/office/officeart/2008/layout/HorizontalMultiLevelHierarchy"/>
    <dgm:cxn modelId="{A570F2D1-F45F-40A2-A239-B9A7EE6E25DE}" type="presOf" srcId="{32E0C1C5-020B-438C-BA44-9C67836B5E04}" destId="{34B3D417-833F-40FA-821E-BFE90CB5014D}" srcOrd="0" destOrd="0" presId="urn:microsoft.com/office/officeart/2008/layout/HorizontalMultiLevelHierarchy"/>
    <dgm:cxn modelId="{9362B2D3-91F0-47FC-AB02-621F2AE8FA39}" type="presOf" srcId="{BC6ED46E-0A86-44E8-9DA8-B2C978A7BB11}" destId="{7C41C3E3-508C-4F59-9D3F-1CD2F62543EA}" srcOrd="0" destOrd="0" presId="urn:microsoft.com/office/officeart/2008/layout/HorizontalMultiLevelHierarchy"/>
    <dgm:cxn modelId="{59BF32D6-C1BA-4FD5-82C6-26703D68ED7C}" type="presOf" srcId="{327B9E42-DCD9-4785-85B8-F8D8B7ACB670}" destId="{804916AE-0156-47E1-A1B4-AF4EE53ED9EA}" srcOrd="0" destOrd="0" presId="urn:microsoft.com/office/officeart/2008/layout/HorizontalMultiLevelHierarchy"/>
    <dgm:cxn modelId="{9EE0F6D6-3DC3-4C2A-BFD3-0F37F4F9D6C8}" type="presOf" srcId="{F3634B89-4C6F-4D50-AEDE-8251F2B54048}" destId="{63F3FC8D-EA60-49DD-81EC-B656DFB297EF}" srcOrd="1" destOrd="0" presId="urn:microsoft.com/office/officeart/2008/layout/HorizontalMultiLevelHierarchy"/>
    <dgm:cxn modelId="{F3FDD1D7-DF1E-4907-88CC-54F6960B019A}" type="presOf" srcId="{902738FD-2E8E-4D97-B879-C9CD5575AF48}" destId="{D35C9EDF-1214-43B4-8E92-E7DE45C5665F}" srcOrd="0" destOrd="0" presId="urn:microsoft.com/office/officeart/2008/layout/HorizontalMultiLevelHierarchy"/>
    <dgm:cxn modelId="{5E0509D8-1D84-4C39-83F5-798F74BDE570}" type="presOf" srcId="{42BB1635-24AA-415B-8D27-3CB75074EDA9}" destId="{851C19E7-58EC-4F74-AB3B-6C1F4F16EEED}" srcOrd="1" destOrd="0" presId="urn:microsoft.com/office/officeart/2008/layout/HorizontalMultiLevelHierarchy"/>
    <dgm:cxn modelId="{3B1BCDD8-0405-479D-A79F-6CF7E1AE3E79}" type="presOf" srcId="{58857C86-1B82-4B94-B88F-88A40E4CDF13}" destId="{90A03C1F-1FF9-4214-AD73-E24FF322C829}" srcOrd="0" destOrd="0" presId="urn:microsoft.com/office/officeart/2008/layout/HorizontalMultiLevelHierarchy"/>
    <dgm:cxn modelId="{F78659D9-A804-4F1E-8BC9-BFFEEC4DD7D3}" type="presOf" srcId="{E602E53D-B378-4E1B-8F2E-4466DE2407CB}" destId="{331B8B77-1DA9-43B9-8230-FE8E9A0E999B}" srcOrd="0" destOrd="0" presId="urn:microsoft.com/office/officeart/2008/layout/HorizontalMultiLevelHierarchy"/>
    <dgm:cxn modelId="{8D4F52DA-6103-4877-AEB0-A57742F8BF27}" type="presOf" srcId="{06599F96-9EEB-46F3-A201-17404F540675}" destId="{DA03A725-7D11-48E6-9BA8-6C37D6C8EE31}" srcOrd="1" destOrd="0" presId="urn:microsoft.com/office/officeart/2008/layout/HorizontalMultiLevelHierarchy"/>
    <dgm:cxn modelId="{889B1DE3-C439-4C1E-BF91-FE9512F42B13}" type="presOf" srcId="{58312171-AEAE-4399-98B2-22D75EC5CF37}" destId="{C463D923-3BAA-4CA5-A0F7-6CBF74720B24}" srcOrd="1" destOrd="0" presId="urn:microsoft.com/office/officeart/2008/layout/HorizontalMultiLevelHierarchy"/>
    <dgm:cxn modelId="{B3733DEB-B457-46E8-A7E1-6A8AD2ABFE31}" type="presOf" srcId="{D36CF6D2-C14E-48B0-A00A-A03D95CCF225}" destId="{322E0974-3618-4093-9E97-59B66D4760E7}" srcOrd="0" destOrd="0" presId="urn:microsoft.com/office/officeart/2008/layout/HorizontalMultiLevelHierarchy"/>
    <dgm:cxn modelId="{A1F890EC-B9B9-40A2-BC45-1739EFCD56FA}" type="presOf" srcId="{58312171-AEAE-4399-98B2-22D75EC5CF37}" destId="{B4A19D07-5DB8-4D1D-B003-586DF673C96D}" srcOrd="0" destOrd="0" presId="urn:microsoft.com/office/officeart/2008/layout/HorizontalMultiLevelHierarchy"/>
    <dgm:cxn modelId="{6316CCF0-F1D2-46A1-BEF4-836CE3D1B753}" type="presOf" srcId="{0318BC78-17EE-4554-BC17-6CB149BE7A2B}" destId="{C398207B-8610-4050-8CAB-06512A64CAA1}" srcOrd="1" destOrd="0" presId="urn:microsoft.com/office/officeart/2008/layout/HorizontalMultiLevelHierarchy"/>
    <dgm:cxn modelId="{8A2E2DF6-9A44-45A1-91C7-A48755589F57}" type="presOf" srcId="{A615A451-9AED-4A37-A5C8-DF064E614DC7}" destId="{0EA1F972-C9F3-4BB6-B4EA-941B63244EB3}" srcOrd="1" destOrd="0" presId="urn:microsoft.com/office/officeart/2008/layout/HorizontalMultiLevelHierarchy"/>
    <dgm:cxn modelId="{2608ADFA-81BB-48AB-A6DE-92EC377926DC}" type="presOf" srcId="{06599F96-9EEB-46F3-A201-17404F540675}" destId="{67A7896B-AA3E-495D-AB84-3E02A9BCB7AC}" srcOrd="0" destOrd="0" presId="urn:microsoft.com/office/officeart/2008/layout/HorizontalMultiLevelHierarchy"/>
    <dgm:cxn modelId="{22D308FC-DE40-4D1F-9BDB-753ECB918BE5}" type="presOf" srcId="{684FC45B-7072-4D74-8325-42ACF810DF1E}" destId="{8525BB9C-F324-46EA-8D00-8ED36D0721F8}" srcOrd="1" destOrd="0" presId="urn:microsoft.com/office/officeart/2008/layout/HorizontalMultiLevelHierarchy"/>
    <dgm:cxn modelId="{2B5D57F5-AF18-4711-A9AC-F94089AD3477}" type="presParOf" srcId="{6A585AD4-C930-4D47-ADA7-B02107818355}" destId="{42935113-C587-4E08-94C1-E531656E1315}" srcOrd="0" destOrd="0" presId="urn:microsoft.com/office/officeart/2008/layout/HorizontalMultiLevelHierarchy"/>
    <dgm:cxn modelId="{EAD812F5-F4B0-498E-ADD4-2A59EC3CEDF9}" type="presParOf" srcId="{42935113-C587-4E08-94C1-E531656E1315}" destId="{34EF6ABA-2F74-459F-BD94-CA4E18B67B72}" srcOrd="0" destOrd="0" presId="urn:microsoft.com/office/officeart/2008/layout/HorizontalMultiLevelHierarchy"/>
    <dgm:cxn modelId="{B5853502-AA70-4961-953D-DC05A7755ED2}" type="presParOf" srcId="{42935113-C587-4E08-94C1-E531656E1315}" destId="{B9ED96CB-F15F-4E37-88DF-B85A60FC469A}" srcOrd="1" destOrd="0" presId="urn:microsoft.com/office/officeart/2008/layout/HorizontalMultiLevelHierarchy"/>
    <dgm:cxn modelId="{97230E7D-FC94-4A8F-B4DE-CB835BBF3793}" type="presParOf" srcId="{B9ED96CB-F15F-4E37-88DF-B85A60FC469A}" destId="{0EEC7CB8-B560-4310-A4F1-52CD8CA4D463}" srcOrd="0" destOrd="0" presId="urn:microsoft.com/office/officeart/2008/layout/HorizontalMultiLevelHierarchy"/>
    <dgm:cxn modelId="{D780EC54-4D10-4677-BF0F-CB980775048E}" type="presParOf" srcId="{0EEC7CB8-B560-4310-A4F1-52CD8CA4D463}" destId="{AD564056-8CB1-4E19-88F5-D9384E026D3A}" srcOrd="0" destOrd="0" presId="urn:microsoft.com/office/officeart/2008/layout/HorizontalMultiLevelHierarchy"/>
    <dgm:cxn modelId="{E6063648-F381-4D5C-BFF3-C3851E5C11ED}" type="presParOf" srcId="{B9ED96CB-F15F-4E37-88DF-B85A60FC469A}" destId="{BB54E2FF-FF7B-4B57-8474-B0B30501FDC4}" srcOrd="1" destOrd="0" presId="urn:microsoft.com/office/officeart/2008/layout/HorizontalMultiLevelHierarchy"/>
    <dgm:cxn modelId="{A32CE6B7-F70B-460F-A70B-E608DB1690ED}" type="presParOf" srcId="{BB54E2FF-FF7B-4B57-8474-B0B30501FDC4}" destId="{C87A4563-55E8-467A-A15B-8EDB5D0A9F1C}" srcOrd="0" destOrd="0" presId="urn:microsoft.com/office/officeart/2008/layout/HorizontalMultiLevelHierarchy"/>
    <dgm:cxn modelId="{4F2B3EB8-C8BA-46CC-8BB8-9EC246E4E623}" type="presParOf" srcId="{BB54E2FF-FF7B-4B57-8474-B0B30501FDC4}" destId="{BE0C36FE-74E0-4E5F-B219-038B4D795048}" srcOrd="1" destOrd="0" presId="urn:microsoft.com/office/officeart/2008/layout/HorizontalMultiLevelHierarchy"/>
    <dgm:cxn modelId="{9FA541E1-0345-4061-8F53-EAC3588E89C1}" type="presParOf" srcId="{BE0C36FE-74E0-4E5F-B219-038B4D795048}" destId="{B11975B5-33BE-4C71-A88A-E89A522D30EA}" srcOrd="0" destOrd="0" presId="urn:microsoft.com/office/officeart/2008/layout/HorizontalMultiLevelHierarchy"/>
    <dgm:cxn modelId="{4A82B686-48FF-48EE-9466-F646016CDE88}" type="presParOf" srcId="{B11975B5-33BE-4C71-A88A-E89A522D30EA}" destId="{BA505891-2F42-49ED-AD88-8BAB626AFF5A}" srcOrd="0" destOrd="0" presId="urn:microsoft.com/office/officeart/2008/layout/HorizontalMultiLevelHierarchy"/>
    <dgm:cxn modelId="{EE8F1110-F4F4-4CE8-BE51-051AC78FD7F8}" type="presParOf" srcId="{BE0C36FE-74E0-4E5F-B219-038B4D795048}" destId="{B3347D8C-1FF3-49FE-A361-6DA0138D9645}" srcOrd="1" destOrd="0" presId="urn:microsoft.com/office/officeart/2008/layout/HorizontalMultiLevelHierarchy"/>
    <dgm:cxn modelId="{D6B6DF18-A717-492C-9C5D-39D16F1E108D}" type="presParOf" srcId="{B3347D8C-1FF3-49FE-A361-6DA0138D9645}" destId="{25378D0B-230F-4CD5-9D3D-EF96128138CF}" srcOrd="0" destOrd="0" presId="urn:microsoft.com/office/officeart/2008/layout/HorizontalMultiLevelHierarchy"/>
    <dgm:cxn modelId="{48C3A973-27D0-41E1-AD1A-637FFDCD43E4}" type="presParOf" srcId="{B3347D8C-1FF3-49FE-A361-6DA0138D9645}" destId="{73A3C3EE-DB25-456D-8112-EA4B1481DB52}" srcOrd="1" destOrd="0" presId="urn:microsoft.com/office/officeart/2008/layout/HorizontalMultiLevelHierarchy"/>
    <dgm:cxn modelId="{C46236CA-4389-4F39-AAD0-19AA5A56818E}" type="presParOf" srcId="{73A3C3EE-DB25-456D-8112-EA4B1481DB52}" destId="{90A03C1F-1FF9-4214-AD73-E24FF322C829}" srcOrd="0" destOrd="0" presId="urn:microsoft.com/office/officeart/2008/layout/HorizontalMultiLevelHierarchy"/>
    <dgm:cxn modelId="{DE1427BC-618D-4EEA-B1B8-47F7FE28F5DB}" type="presParOf" srcId="{90A03C1F-1FF9-4214-AD73-E24FF322C829}" destId="{712B4F80-6CA7-473C-AB4B-0B46B46B3CF5}" srcOrd="0" destOrd="0" presId="urn:microsoft.com/office/officeart/2008/layout/HorizontalMultiLevelHierarchy"/>
    <dgm:cxn modelId="{993D1F6D-888F-4CAC-8353-B9B31BC34D09}" type="presParOf" srcId="{73A3C3EE-DB25-456D-8112-EA4B1481DB52}" destId="{B2455AE3-EBEF-4951-AD92-00746B127586}" srcOrd="1" destOrd="0" presId="urn:microsoft.com/office/officeart/2008/layout/HorizontalMultiLevelHierarchy"/>
    <dgm:cxn modelId="{4417D620-B1C1-4ED8-9C05-E8CDC270B5F4}" type="presParOf" srcId="{B2455AE3-EBEF-4951-AD92-00746B127586}" destId="{34B3D417-833F-40FA-821E-BFE90CB5014D}" srcOrd="0" destOrd="0" presId="urn:microsoft.com/office/officeart/2008/layout/HorizontalMultiLevelHierarchy"/>
    <dgm:cxn modelId="{A53423CE-F591-4370-990A-CCB21492E280}" type="presParOf" srcId="{B2455AE3-EBEF-4951-AD92-00746B127586}" destId="{901DC9EE-483F-46C2-86CF-B27FF224A202}" srcOrd="1" destOrd="0" presId="urn:microsoft.com/office/officeart/2008/layout/HorizontalMultiLevelHierarchy"/>
    <dgm:cxn modelId="{8E042264-050F-43BB-9C1A-946563042C94}" type="presParOf" srcId="{73A3C3EE-DB25-456D-8112-EA4B1481DB52}" destId="{A3685C5A-E5A4-4E3B-B44B-12EC98C6DD3B}" srcOrd="2" destOrd="0" presId="urn:microsoft.com/office/officeart/2008/layout/HorizontalMultiLevelHierarchy"/>
    <dgm:cxn modelId="{8424E013-645E-445C-92F9-7CBF06DC4CB2}" type="presParOf" srcId="{A3685C5A-E5A4-4E3B-B44B-12EC98C6DD3B}" destId="{63F3FC8D-EA60-49DD-81EC-B656DFB297EF}" srcOrd="0" destOrd="0" presId="urn:microsoft.com/office/officeart/2008/layout/HorizontalMultiLevelHierarchy"/>
    <dgm:cxn modelId="{8C431F3E-1169-47DB-9A8C-85EB3E214595}" type="presParOf" srcId="{73A3C3EE-DB25-456D-8112-EA4B1481DB52}" destId="{684F0251-C012-47C5-BBF2-2FB4EE85FF1A}" srcOrd="3" destOrd="0" presId="urn:microsoft.com/office/officeart/2008/layout/HorizontalMultiLevelHierarchy"/>
    <dgm:cxn modelId="{C4297C5B-96B9-44EB-8670-12A4C7651CB5}" type="presParOf" srcId="{684F0251-C012-47C5-BBF2-2FB4EE85FF1A}" destId="{0892EA1D-5E59-427F-AF87-AFB3C12F9707}" srcOrd="0" destOrd="0" presId="urn:microsoft.com/office/officeart/2008/layout/HorizontalMultiLevelHierarchy"/>
    <dgm:cxn modelId="{49E85DF8-39D1-4AD9-A119-968A1729E289}" type="presParOf" srcId="{684F0251-C012-47C5-BBF2-2FB4EE85FF1A}" destId="{2838BCDC-C387-4C5F-816C-EA537553AD74}" srcOrd="1" destOrd="0" presId="urn:microsoft.com/office/officeart/2008/layout/HorizontalMultiLevelHierarchy"/>
    <dgm:cxn modelId="{190FE3F3-4E76-4BC8-9B3B-A9331BC36982}" type="presParOf" srcId="{73A3C3EE-DB25-456D-8112-EA4B1481DB52}" destId="{472D1F7D-26F0-4F48-9256-2B38229514A6}" srcOrd="4" destOrd="0" presId="urn:microsoft.com/office/officeart/2008/layout/HorizontalMultiLevelHierarchy"/>
    <dgm:cxn modelId="{F595F000-565F-4529-A74A-D515F7247065}" type="presParOf" srcId="{472D1F7D-26F0-4F48-9256-2B38229514A6}" destId="{4E614507-031C-4145-86EC-A1B7F9C2869E}" srcOrd="0" destOrd="0" presId="urn:microsoft.com/office/officeart/2008/layout/HorizontalMultiLevelHierarchy"/>
    <dgm:cxn modelId="{55522D58-9EC3-406D-BC06-5164173BB858}" type="presParOf" srcId="{73A3C3EE-DB25-456D-8112-EA4B1481DB52}" destId="{FC1954FC-CE96-42BC-9B1F-12DE1C591B36}" srcOrd="5" destOrd="0" presId="urn:microsoft.com/office/officeart/2008/layout/HorizontalMultiLevelHierarchy"/>
    <dgm:cxn modelId="{6E534390-CA98-4628-83E2-1C4F4C1AEBB2}" type="presParOf" srcId="{FC1954FC-CE96-42BC-9B1F-12DE1C591B36}" destId="{CB82E32A-EF47-462D-841D-41FB6B7EA659}" srcOrd="0" destOrd="0" presId="urn:microsoft.com/office/officeart/2008/layout/HorizontalMultiLevelHierarchy"/>
    <dgm:cxn modelId="{25655836-47B0-4646-9EAA-B3F05C339AF7}" type="presParOf" srcId="{FC1954FC-CE96-42BC-9B1F-12DE1C591B36}" destId="{AF4319C3-99DF-4FEF-A21D-89B26A01CD14}" srcOrd="1" destOrd="0" presId="urn:microsoft.com/office/officeart/2008/layout/HorizontalMultiLevelHierarchy"/>
    <dgm:cxn modelId="{EC60F6C8-6AD4-451E-B285-57CA1F5DC617}" type="presParOf" srcId="{B9ED96CB-F15F-4E37-88DF-B85A60FC469A}" destId="{A2A5434B-E4B1-4046-B600-A2ADEC63ACCC}" srcOrd="2" destOrd="0" presId="urn:microsoft.com/office/officeart/2008/layout/HorizontalMultiLevelHierarchy"/>
    <dgm:cxn modelId="{574C91F6-C496-4829-854C-7882509AECA3}" type="presParOf" srcId="{A2A5434B-E4B1-4046-B600-A2ADEC63ACCC}" destId="{0EA1F972-C9F3-4BB6-B4EA-941B63244EB3}" srcOrd="0" destOrd="0" presId="urn:microsoft.com/office/officeart/2008/layout/HorizontalMultiLevelHierarchy"/>
    <dgm:cxn modelId="{4B8C36C6-E6B9-4511-95D6-E52BEFCAF877}" type="presParOf" srcId="{B9ED96CB-F15F-4E37-88DF-B85A60FC469A}" destId="{2D9DED9D-3C6B-49BE-BAA8-1D4D590004C8}" srcOrd="3" destOrd="0" presId="urn:microsoft.com/office/officeart/2008/layout/HorizontalMultiLevelHierarchy"/>
    <dgm:cxn modelId="{1DA78E06-45BE-4607-8FCB-558DED496AA1}" type="presParOf" srcId="{2D9DED9D-3C6B-49BE-BAA8-1D4D590004C8}" destId="{331B8B77-1DA9-43B9-8230-FE8E9A0E999B}" srcOrd="0" destOrd="0" presId="urn:microsoft.com/office/officeart/2008/layout/HorizontalMultiLevelHierarchy"/>
    <dgm:cxn modelId="{60FFA750-50D2-488C-B5C4-64E9F3E5D0D6}" type="presParOf" srcId="{2D9DED9D-3C6B-49BE-BAA8-1D4D590004C8}" destId="{6A5B6ACC-1D8A-4E17-B10B-745143D90E02}" srcOrd="1" destOrd="0" presId="urn:microsoft.com/office/officeart/2008/layout/HorizontalMultiLevelHierarchy"/>
    <dgm:cxn modelId="{E20FFED2-473C-4403-AB79-0F907E113684}" type="presParOf" srcId="{6A5B6ACC-1D8A-4E17-B10B-745143D90E02}" destId="{F89B49F3-4C1F-432C-8303-25A300AB6B34}" srcOrd="0" destOrd="0" presId="urn:microsoft.com/office/officeart/2008/layout/HorizontalMultiLevelHierarchy"/>
    <dgm:cxn modelId="{8A88FB76-142F-40FD-98B5-BCA9BF1C092E}" type="presParOf" srcId="{F89B49F3-4C1F-432C-8303-25A300AB6B34}" destId="{CE000208-30D8-46EA-B4DD-EFCADC4C6992}" srcOrd="0" destOrd="0" presId="urn:microsoft.com/office/officeart/2008/layout/HorizontalMultiLevelHierarchy"/>
    <dgm:cxn modelId="{F249A157-E8E7-4BDC-98E5-5DACE0C71038}" type="presParOf" srcId="{6A5B6ACC-1D8A-4E17-B10B-745143D90E02}" destId="{72ECED1C-53BF-423E-B9FA-FD00328F62B4}" srcOrd="1" destOrd="0" presId="urn:microsoft.com/office/officeart/2008/layout/HorizontalMultiLevelHierarchy"/>
    <dgm:cxn modelId="{42A4BD68-1594-41E2-A21C-729A24C87140}" type="presParOf" srcId="{72ECED1C-53BF-423E-B9FA-FD00328F62B4}" destId="{A9C2921E-45C9-4874-A620-23CE08AEE4EA}" srcOrd="0" destOrd="0" presId="urn:microsoft.com/office/officeart/2008/layout/HorizontalMultiLevelHierarchy"/>
    <dgm:cxn modelId="{55D3D1E9-D684-4CA4-A977-BDBE9AA60E5E}" type="presParOf" srcId="{72ECED1C-53BF-423E-B9FA-FD00328F62B4}" destId="{B7375B5D-53A8-4AFF-BC75-D984A3B860FB}" srcOrd="1" destOrd="0" presId="urn:microsoft.com/office/officeart/2008/layout/HorizontalMultiLevelHierarchy"/>
    <dgm:cxn modelId="{E6EDC97C-40B7-48EF-B7F2-FBC3D1420EEE}" type="presParOf" srcId="{B7375B5D-53A8-4AFF-BC75-D984A3B860FB}" destId="{B4A19D07-5DB8-4D1D-B003-586DF673C96D}" srcOrd="0" destOrd="0" presId="urn:microsoft.com/office/officeart/2008/layout/HorizontalMultiLevelHierarchy"/>
    <dgm:cxn modelId="{7E63E123-8591-4D4E-A872-39A8D8A28B82}" type="presParOf" srcId="{B4A19D07-5DB8-4D1D-B003-586DF673C96D}" destId="{C463D923-3BAA-4CA5-A0F7-6CBF74720B24}" srcOrd="0" destOrd="0" presId="urn:microsoft.com/office/officeart/2008/layout/HorizontalMultiLevelHierarchy"/>
    <dgm:cxn modelId="{AE621559-E04B-4C68-8421-4740EF5EC342}" type="presParOf" srcId="{B7375B5D-53A8-4AFF-BC75-D984A3B860FB}" destId="{4BCEE46A-BCD3-485C-809D-13D5653B79C6}" srcOrd="1" destOrd="0" presId="urn:microsoft.com/office/officeart/2008/layout/HorizontalMultiLevelHierarchy"/>
    <dgm:cxn modelId="{E639ACEA-31FD-430C-8BD5-9E74074421E3}" type="presParOf" srcId="{4BCEE46A-BCD3-485C-809D-13D5653B79C6}" destId="{59DB1674-25B2-47FC-9084-E35B23F73D14}" srcOrd="0" destOrd="0" presId="urn:microsoft.com/office/officeart/2008/layout/HorizontalMultiLevelHierarchy"/>
    <dgm:cxn modelId="{2A79775E-1849-4CE9-95A9-390591C69679}" type="presParOf" srcId="{4BCEE46A-BCD3-485C-809D-13D5653B79C6}" destId="{0625D8CD-FE47-4D9C-BFF1-540760DA5325}" srcOrd="1" destOrd="0" presId="urn:microsoft.com/office/officeart/2008/layout/HorizontalMultiLevelHierarchy"/>
    <dgm:cxn modelId="{88C88AA9-4C70-4B5A-B5AE-CEA050604306}" type="presParOf" srcId="{B7375B5D-53A8-4AFF-BC75-D984A3B860FB}" destId="{EDA7B44A-78E5-47C9-8AEA-3F1AC71B8942}" srcOrd="2" destOrd="0" presId="urn:microsoft.com/office/officeart/2008/layout/HorizontalMultiLevelHierarchy"/>
    <dgm:cxn modelId="{4ED9F405-BF5D-4F10-8B7B-6A553CD5DCE9}" type="presParOf" srcId="{EDA7B44A-78E5-47C9-8AEA-3F1AC71B8942}" destId="{2E9B4AFE-6DB1-4FEC-AFF4-E8F345CF7931}" srcOrd="0" destOrd="0" presId="urn:microsoft.com/office/officeart/2008/layout/HorizontalMultiLevelHierarchy"/>
    <dgm:cxn modelId="{552FE429-68D3-4837-B6BD-A636192F70E4}" type="presParOf" srcId="{B7375B5D-53A8-4AFF-BC75-D984A3B860FB}" destId="{7B4C8941-9B07-4B44-9C16-752D5FA4A746}" srcOrd="3" destOrd="0" presId="urn:microsoft.com/office/officeart/2008/layout/HorizontalMultiLevelHierarchy"/>
    <dgm:cxn modelId="{BF5747BC-A3A9-4489-B0EC-5DDA82F518F0}" type="presParOf" srcId="{7B4C8941-9B07-4B44-9C16-752D5FA4A746}" destId="{9117E340-6F2D-4FF3-AF36-E86672A87DE8}" srcOrd="0" destOrd="0" presId="urn:microsoft.com/office/officeart/2008/layout/HorizontalMultiLevelHierarchy"/>
    <dgm:cxn modelId="{06BD0DE1-279D-45DB-80D6-15071F7536DA}" type="presParOf" srcId="{7B4C8941-9B07-4B44-9C16-752D5FA4A746}" destId="{23EDC637-F1F7-4F13-8D71-463B25716D4A}" srcOrd="1" destOrd="0" presId="urn:microsoft.com/office/officeart/2008/layout/HorizontalMultiLevelHierarchy"/>
    <dgm:cxn modelId="{33402350-F7D4-4D91-BFDC-5947240082BF}" type="presParOf" srcId="{B7375B5D-53A8-4AFF-BC75-D984A3B860FB}" destId="{67A7896B-AA3E-495D-AB84-3E02A9BCB7AC}" srcOrd="4" destOrd="0" presId="urn:microsoft.com/office/officeart/2008/layout/HorizontalMultiLevelHierarchy"/>
    <dgm:cxn modelId="{E8094B2E-7F91-4AFF-A1A3-D10E13C5D4F6}" type="presParOf" srcId="{67A7896B-AA3E-495D-AB84-3E02A9BCB7AC}" destId="{DA03A725-7D11-48E6-9BA8-6C37D6C8EE31}" srcOrd="0" destOrd="0" presId="urn:microsoft.com/office/officeart/2008/layout/HorizontalMultiLevelHierarchy"/>
    <dgm:cxn modelId="{C9F904A1-D24C-4CA4-AF37-0C337138BB47}" type="presParOf" srcId="{B7375B5D-53A8-4AFF-BC75-D984A3B860FB}" destId="{68095EE8-D2AF-47C9-8E25-C3B369AF6F67}" srcOrd="5" destOrd="0" presId="urn:microsoft.com/office/officeart/2008/layout/HorizontalMultiLevelHierarchy"/>
    <dgm:cxn modelId="{520D87B8-4D05-465A-B6AB-981384EB661C}" type="presParOf" srcId="{68095EE8-D2AF-47C9-8E25-C3B369AF6F67}" destId="{466F0EA8-7ED1-4B97-8310-64C9D101E7C1}" srcOrd="0" destOrd="0" presId="urn:microsoft.com/office/officeart/2008/layout/HorizontalMultiLevelHierarchy"/>
    <dgm:cxn modelId="{A8FB0CD0-6052-4EFE-B6BE-B99FFA187DFD}" type="presParOf" srcId="{68095EE8-D2AF-47C9-8E25-C3B369AF6F67}" destId="{2CA54A72-CA9A-4BEE-8538-A851688629A0}" srcOrd="1" destOrd="0" presId="urn:microsoft.com/office/officeart/2008/layout/HorizontalMultiLevelHierarchy"/>
    <dgm:cxn modelId="{81596F9B-A04A-4FDA-AAE0-66A4098A7EE7}" type="presParOf" srcId="{B9ED96CB-F15F-4E37-88DF-B85A60FC469A}" destId="{052FC95A-939F-4C56-9A75-66CD4320AA29}" srcOrd="4" destOrd="0" presId="urn:microsoft.com/office/officeart/2008/layout/HorizontalMultiLevelHierarchy"/>
    <dgm:cxn modelId="{7B2E3C19-0755-4768-AE92-32ACEC8D3E49}" type="presParOf" srcId="{052FC95A-939F-4C56-9A75-66CD4320AA29}" destId="{82A541BE-A1EC-4CED-8C3C-A21081F37A6A}" srcOrd="0" destOrd="0" presId="urn:microsoft.com/office/officeart/2008/layout/HorizontalMultiLevelHierarchy"/>
    <dgm:cxn modelId="{F5969347-005F-401E-92CE-62E4E08484E0}" type="presParOf" srcId="{B9ED96CB-F15F-4E37-88DF-B85A60FC469A}" destId="{223C1B5B-4BCD-4943-B4B6-3C8704606CC5}" srcOrd="5" destOrd="0" presId="urn:microsoft.com/office/officeart/2008/layout/HorizontalMultiLevelHierarchy"/>
    <dgm:cxn modelId="{589230C2-AF34-4CFE-BBA6-8A645A1C359A}" type="presParOf" srcId="{223C1B5B-4BCD-4943-B4B6-3C8704606CC5}" destId="{E05FF23C-CE2B-4958-8FC0-95ED79CED230}" srcOrd="0" destOrd="0" presId="urn:microsoft.com/office/officeart/2008/layout/HorizontalMultiLevelHierarchy"/>
    <dgm:cxn modelId="{10DD6D66-1DA1-4A2E-9D7C-4F4FE7CACA4B}" type="presParOf" srcId="{223C1B5B-4BCD-4943-B4B6-3C8704606CC5}" destId="{8965650C-46CC-42C4-AD1E-EFF4A1105E3E}" srcOrd="1" destOrd="0" presId="urn:microsoft.com/office/officeart/2008/layout/HorizontalMultiLevelHierarchy"/>
    <dgm:cxn modelId="{5CABCE34-5CDE-45F2-8E8F-A5EBE9D84708}" type="presParOf" srcId="{8965650C-46CC-42C4-AD1E-EFF4A1105E3E}" destId="{7C41C3E3-508C-4F59-9D3F-1CD2F62543EA}" srcOrd="0" destOrd="0" presId="urn:microsoft.com/office/officeart/2008/layout/HorizontalMultiLevelHierarchy"/>
    <dgm:cxn modelId="{505E1A6A-3620-4CD4-A770-65D020CD2AE8}" type="presParOf" srcId="{7C41C3E3-508C-4F59-9D3F-1CD2F62543EA}" destId="{015F8020-8393-4BC1-A651-1BD46719F8F7}" srcOrd="0" destOrd="0" presId="urn:microsoft.com/office/officeart/2008/layout/HorizontalMultiLevelHierarchy"/>
    <dgm:cxn modelId="{C85B8F23-3E84-4092-96BB-09F5210BC197}" type="presParOf" srcId="{8965650C-46CC-42C4-AD1E-EFF4A1105E3E}" destId="{76FB320C-4D4B-4F56-A6FC-0F14B8D4D833}" srcOrd="1" destOrd="0" presId="urn:microsoft.com/office/officeart/2008/layout/HorizontalMultiLevelHierarchy"/>
    <dgm:cxn modelId="{5F71B395-75BC-4992-B0D9-3D09F68D92F8}" type="presParOf" srcId="{76FB320C-4D4B-4F56-A6FC-0F14B8D4D833}" destId="{804916AE-0156-47E1-A1B4-AF4EE53ED9EA}" srcOrd="0" destOrd="0" presId="urn:microsoft.com/office/officeart/2008/layout/HorizontalMultiLevelHierarchy"/>
    <dgm:cxn modelId="{766261E2-330F-4506-90ED-B2B42C80994D}" type="presParOf" srcId="{76FB320C-4D4B-4F56-A6FC-0F14B8D4D833}" destId="{955F1859-4734-4C18-A74E-464D6F917EE8}" srcOrd="1" destOrd="0" presId="urn:microsoft.com/office/officeart/2008/layout/HorizontalMultiLevelHierarchy"/>
    <dgm:cxn modelId="{9A3477BE-69AD-4230-AE7A-4B44E0B56578}" type="presParOf" srcId="{955F1859-4734-4C18-A74E-464D6F917EE8}" destId="{2E0F51F7-25DC-4535-BD60-B38FE79C4990}" srcOrd="0" destOrd="0" presId="urn:microsoft.com/office/officeart/2008/layout/HorizontalMultiLevelHierarchy"/>
    <dgm:cxn modelId="{1A439314-0E87-45AD-B878-C01EEEFEE414}" type="presParOf" srcId="{2E0F51F7-25DC-4535-BD60-B38FE79C4990}" destId="{851C19E7-58EC-4F74-AB3B-6C1F4F16EEED}" srcOrd="0" destOrd="0" presId="urn:microsoft.com/office/officeart/2008/layout/HorizontalMultiLevelHierarchy"/>
    <dgm:cxn modelId="{901F5937-6762-4C94-9142-F4147E13B52A}" type="presParOf" srcId="{955F1859-4734-4C18-A74E-464D6F917EE8}" destId="{D2405F96-888D-4E02-87FC-0996A41D5549}" srcOrd="1" destOrd="0" presId="urn:microsoft.com/office/officeart/2008/layout/HorizontalMultiLevelHierarchy"/>
    <dgm:cxn modelId="{7E1A60D6-EA7F-4333-9BB4-F635FF606DC6}" type="presParOf" srcId="{D2405F96-888D-4E02-87FC-0996A41D5549}" destId="{9287892D-CBDB-4E9C-9595-2C5DB4923483}" srcOrd="0" destOrd="0" presId="urn:microsoft.com/office/officeart/2008/layout/HorizontalMultiLevelHierarchy"/>
    <dgm:cxn modelId="{A733F6AF-952E-4C12-8082-157B9D8ACC10}" type="presParOf" srcId="{D2405F96-888D-4E02-87FC-0996A41D5549}" destId="{F5C5506A-D81F-4441-B323-2AACC83FD33F}" srcOrd="1" destOrd="0" presId="urn:microsoft.com/office/officeart/2008/layout/HorizontalMultiLevelHierarchy"/>
    <dgm:cxn modelId="{31BD4344-B055-4A2F-A4C6-6CA923E790DD}" type="presParOf" srcId="{955F1859-4734-4C18-A74E-464D6F917EE8}" destId="{EA708B28-38BB-4291-8DF1-16CEFF907772}" srcOrd="2" destOrd="0" presId="urn:microsoft.com/office/officeart/2008/layout/HorizontalMultiLevelHierarchy"/>
    <dgm:cxn modelId="{65CA0F04-66B5-4040-BDDF-D5BD82739734}" type="presParOf" srcId="{EA708B28-38BB-4291-8DF1-16CEFF907772}" destId="{64231AE1-0D8A-4B8D-8471-3CE093EBC2F0}" srcOrd="0" destOrd="0" presId="urn:microsoft.com/office/officeart/2008/layout/HorizontalMultiLevelHierarchy"/>
    <dgm:cxn modelId="{725B4F28-E54A-42FF-AF17-4C4102DD6331}" type="presParOf" srcId="{955F1859-4734-4C18-A74E-464D6F917EE8}" destId="{88EC72BB-2111-4BCB-992F-DB9B26891E02}" srcOrd="3" destOrd="0" presId="urn:microsoft.com/office/officeart/2008/layout/HorizontalMultiLevelHierarchy"/>
    <dgm:cxn modelId="{10AF6B49-DD1D-4EB9-A061-548C43E844F9}" type="presParOf" srcId="{88EC72BB-2111-4BCB-992F-DB9B26891E02}" destId="{322E0974-3618-4093-9E97-59B66D4760E7}" srcOrd="0" destOrd="0" presId="urn:microsoft.com/office/officeart/2008/layout/HorizontalMultiLevelHierarchy"/>
    <dgm:cxn modelId="{390E080D-C399-41A1-876D-225C2FC8D040}" type="presParOf" srcId="{88EC72BB-2111-4BCB-992F-DB9B26891E02}" destId="{9A9915BF-5085-4666-9272-4FC0023EB047}" srcOrd="1" destOrd="0" presId="urn:microsoft.com/office/officeart/2008/layout/HorizontalMultiLevelHierarchy"/>
    <dgm:cxn modelId="{7E8CCEC6-5612-4CEC-8C62-81EE8812D38A}" type="presParOf" srcId="{955F1859-4734-4C18-A74E-464D6F917EE8}" destId="{BB9779A6-D256-4F29-A927-3B88CBFA1B66}" srcOrd="4" destOrd="0" presId="urn:microsoft.com/office/officeart/2008/layout/HorizontalMultiLevelHierarchy"/>
    <dgm:cxn modelId="{028DE2DB-0CA7-4808-979A-838707C64AB3}" type="presParOf" srcId="{BB9779A6-D256-4F29-A927-3B88CBFA1B66}" destId="{C398207B-8610-4050-8CAB-06512A64CAA1}" srcOrd="0" destOrd="0" presId="urn:microsoft.com/office/officeart/2008/layout/HorizontalMultiLevelHierarchy"/>
    <dgm:cxn modelId="{8EA774DD-F7B7-47EC-A143-DBB312043C7E}" type="presParOf" srcId="{955F1859-4734-4C18-A74E-464D6F917EE8}" destId="{FF5477EB-5ACF-4285-B307-C483CF61015C}" srcOrd="5" destOrd="0" presId="urn:microsoft.com/office/officeart/2008/layout/HorizontalMultiLevelHierarchy"/>
    <dgm:cxn modelId="{14859F67-4836-44BC-A81C-3C51F5170758}" type="presParOf" srcId="{FF5477EB-5ACF-4285-B307-C483CF61015C}" destId="{1DB7239E-1678-4106-94CC-769E7F1ADC48}" srcOrd="0" destOrd="0" presId="urn:microsoft.com/office/officeart/2008/layout/HorizontalMultiLevelHierarchy"/>
    <dgm:cxn modelId="{CB04CE4B-823E-4064-83AB-DCB3FE6FBC51}" type="presParOf" srcId="{FF5477EB-5ACF-4285-B307-C483CF61015C}" destId="{30FA5293-A14A-4A64-A918-9710E914A642}" srcOrd="1" destOrd="0" presId="urn:microsoft.com/office/officeart/2008/layout/HorizontalMultiLevelHierarchy"/>
    <dgm:cxn modelId="{6F792AE9-3A86-47EA-A7C3-468AED111565}" type="presParOf" srcId="{B9ED96CB-F15F-4E37-88DF-B85A60FC469A}" destId="{439DA714-2573-4F2C-A518-FF9B444DA992}" srcOrd="6" destOrd="0" presId="urn:microsoft.com/office/officeart/2008/layout/HorizontalMultiLevelHierarchy"/>
    <dgm:cxn modelId="{5DFB029C-7D72-4FE0-947B-76C1B334783E}" type="presParOf" srcId="{439DA714-2573-4F2C-A518-FF9B444DA992}" destId="{05EDCEAB-65F9-4D6A-B09C-CB7AD43E3750}" srcOrd="0" destOrd="0" presId="urn:microsoft.com/office/officeart/2008/layout/HorizontalMultiLevelHierarchy"/>
    <dgm:cxn modelId="{57D6429E-4CA2-4982-9E73-DA4567A222BC}" type="presParOf" srcId="{B9ED96CB-F15F-4E37-88DF-B85A60FC469A}" destId="{4B18AC63-F936-4C2F-9D98-776E0339AC79}" srcOrd="7" destOrd="0" presId="urn:microsoft.com/office/officeart/2008/layout/HorizontalMultiLevelHierarchy"/>
    <dgm:cxn modelId="{87F50FC0-ED82-4135-A013-D94CB86F8995}" type="presParOf" srcId="{4B18AC63-F936-4C2F-9D98-776E0339AC79}" destId="{BA5901E4-419B-4E0D-83B8-56F311D5BF2F}" srcOrd="0" destOrd="0" presId="urn:microsoft.com/office/officeart/2008/layout/HorizontalMultiLevelHierarchy"/>
    <dgm:cxn modelId="{8497CC8C-59AF-465E-A3C8-1321699156C5}" type="presParOf" srcId="{4B18AC63-F936-4C2F-9D98-776E0339AC79}" destId="{5E378538-7E04-4831-BB6F-AAAEEDAE548C}" srcOrd="1" destOrd="0" presId="urn:microsoft.com/office/officeart/2008/layout/HorizontalMultiLevelHierarchy"/>
    <dgm:cxn modelId="{BD60079F-854A-47E1-939D-6405F46EF3C6}" type="presParOf" srcId="{5E378538-7E04-4831-BB6F-AAAEEDAE548C}" destId="{D35C9EDF-1214-43B4-8E92-E7DE45C5665F}" srcOrd="0" destOrd="0" presId="urn:microsoft.com/office/officeart/2008/layout/HorizontalMultiLevelHierarchy"/>
    <dgm:cxn modelId="{0B8A1C1C-78CC-4FA6-A270-63F1CBACE939}" type="presParOf" srcId="{D35C9EDF-1214-43B4-8E92-E7DE45C5665F}" destId="{A9B4E935-9E6E-4E25-9EA8-1BA550F39937}" srcOrd="0" destOrd="0" presId="urn:microsoft.com/office/officeart/2008/layout/HorizontalMultiLevelHierarchy"/>
    <dgm:cxn modelId="{CE538565-632D-4360-9F9D-FBBDE68CB78D}" type="presParOf" srcId="{5E378538-7E04-4831-BB6F-AAAEEDAE548C}" destId="{3F8BC36B-8663-48C9-A93F-DDA60BBA0ABB}" srcOrd="1" destOrd="0" presId="urn:microsoft.com/office/officeart/2008/layout/HorizontalMultiLevelHierarchy"/>
    <dgm:cxn modelId="{7B785E2E-1C99-4B11-9B45-187E280C79B3}" type="presParOf" srcId="{3F8BC36B-8663-48C9-A93F-DDA60BBA0ABB}" destId="{4AF0E30E-3906-4BC8-8407-6E32AC18B9F6}" srcOrd="0" destOrd="0" presId="urn:microsoft.com/office/officeart/2008/layout/HorizontalMultiLevelHierarchy"/>
    <dgm:cxn modelId="{E6BB06CE-A0A5-4B25-8989-586FA0FF2338}" type="presParOf" srcId="{3F8BC36B-8663-48C9-A93F-DDA60BBA0ABB}" destId="{DC5A3700-D6F6-4E9D-A8E9-AC8CD843CEFE}" srcOrd="1" destOrd="0" presId="urn:microsoft.com/office/officeart/2008/layout/HorizontalMultiLevelHierarchy"/>
    <dgm:cxn modelId="{325866F1-9161-4301-8BDB-993475446826}" type="presParOf" srcId="{DC5A3700-D6F6-4E9D-A8E9-AC8CD843CEFE}" destId="{9A2402A6-B42C-4128-B99A-873BDA8BE232}" srcOrd="0" destOrd="0" presId="urn:microsoft.com/office/officeart/2008/layout/HorizontalMultiLevelHierarchy"/>
    <dgm:cxn modelId="{D073F96F-CE7C-4214-BE56-C8D9F1F21113}" type="presParOf" srcId="{9A2402A6-B42C-4128-B99A-873BDA8BE232}" destId="{3A371A0B-770C-4129-A651-9FB02AA25635}" srcOrd="0" destOrd="0" presId="urn:microsoft.com/office/officeart/2008/layout/HorizontalMultiLevelHierarchy"/>
    <dgm:cxn modelId="{FA1897BA-E195-471F-961C-7E8938582794}" type="presParOf" srcId="{DC5A3700-D6F6-4E9D-A8E9-AC8CD843CEFE}" destId="{0FAF6B69-A0FC-4222-8FD4-0C8D81AF77E5}" srcOrd="1" destOrd="0" presId="urn:microsoft.com/office/officeart/2008/layout/HorizontalMultiLevelHierarchy"/>
    <dgm:cxn modelId="{BF57D5CC-D668-43C4-97D2-36605DE2138C}" type="presParOf" srcId="{0FAF6B69-A0FC-4222-8FD4-0C8D81AF77E5}" destId="{D37CB085-FEA4-45E3-89F6-89D0DBF98EAE}" srcOrd="0" destOrd="0" presId="urn:microsoft.com/office/officeart/2008/layout/HorizontalMultiLevelHierarchy"/>
    <dgm:cxn modelId="{3D1C3183-CEBA-46CB-8629-C757660522D3}" type="presParOf" srcId="{0FAF6B69-A0FC-4222-8FD4-0C8D81AF77E5}" destId="{2012FFC8-E758-4A8D-B4D5-EB4C3728B745}" srcOrd="1" destOrd="0" presId="urn:microsoft.com/office/officeart/2008/layout/HorizontalMultiLevelHierarchy"/>
    <dgm:cxn modelId="{609E2E91-609E-4E69-9FD9-778386A54F17}" type="presParOf" srcId="{DC5A3700-D6F6-4E9D-A8E9-AC8CD843CEFE}" destId="{F8EC5FD6-06FE-476C-8A2F-E74B2418700C}" srcOrd="2" destOrd="0" presId="urn:microsoft.com/office/officeart/2008/layout/HorizontalMultiLevelHierarchy"/>
    <dgm:cxn modelId="{FBE56621-7084-436C-B5D4-C6D8767A5A43}" type="presParOf" srcId="{F8EC5FD6-06FE-476C-8A2F-E74B2418700C}" destId="{8525BB9C-F324-46EA-8D00-8ED36D0721F8}" srcOrd="0" destOrd="0" presId="urn:microsoft.com/office/officeart/2008/layout/HorizontalMultiLevelHierarchy"/>
    <dgm:cxn modelId="{C98D2C98-8B18-46BC-96DB-267E529251E2}" type="presParOf" srcId="{DC5A3700-D6F6-4E9D-A8E9-AC8CD843CEFE}" destId="{BB5FD5EC-7F8C-420B-9927-B0E6F7F9879A}" srcOrd="3" destOrd="0" presId="urn:microsoft.com/office/officeart/2008/layout/HorizontalMultiLevelHierarchy"/>
    <dgm:cxn modelId="{AEBB81A8-0499-4E8F-B3F7-51D35EBF8F3D}" type="presParOf" srcId="{BB5FD5EC-7F8C-420B-9927-B0E6F7F9879A}" destId="{D5DA7140-3B9C-402C-9C05-DF2C1E8EC3FC}" srcOrd="0" destOrd="0" presId="urn:microsoft.com/office/officeart/2008/layout/HorizontalMultiLevelHierarchy"/>
    <dgm:cxn modelId="{44C7C14E-A307-442D-9170-C8794EE27F13}" type="presParOf" srcId="{BB5FD5EC-7F8C-420B-9927-B0E6F7F9879A}" destId="{FFE6A442-152D-4601-9A12-015E687DF742}" srcOrd="1" destOrd="0" presId="urn:microsoft.com/office/officeart/2008/layout/HorizontalMultiLevelHierarchy"/>
    <dgm:cxn modelId="{B3D1FDC9-DD6B-42B9-B5FE-F802A12102C1}" type="presParOf" srcId="{DC5A3700-D6F6-4E9D-A8E9-AC8CD843CEFE}" destId="{017238BE-6212-424C-8ED6-DDFCD09B1AF9}" srcOrd="4" destOrd="0" presId="urn:microsoft.com/office/officeart/2008/layout/HorizontalMultiLevelHierarchy"/>
    <dgm:cxn modelId="{A17CC319-8D32-425C-8D7F-3169E35032EC}" type="presParOf" srcId="{017238BE-6212-424C-8ED6-DDFCD09B1AF9}" destId="{FB6A4EDA-8B2E-4578-A694-7D647DC0D742}" srcOrd="0" destOrd="0" presId="urn:microsoft.com/office/officeart/2008/layout/HorizontalMultiLevelHierarchy"/>
    <dgm:cxn modelId="{EC29E844-31B7-4E78-99B1-840660FE912C}" type="presParOf" srcId="{DC5A3700-D6F6-4E9D-A8E9-AC8CD843CEFE}" destId="{72FEC2A6-DCC9-40C9-A61E-E95C9CD7ECC4}" srcOrd="5" destOrd="0" presId="urn:microsoft.com/office/officeart/2008/layout/HorizontalMultiLevelHierarchy"/>
    <dgm:cxn modelId="{7C3A1327-655D-4937-9E7D-6FD322CA6FA7}" type="presParOf" srcId="{72FEC2A6-DCC9-40C9-A61E-E95C9CD7ECC4}" destId="{1BB188AD-FEFB-4918-9419-2D2D45A426D5}" srcOrd="0" destOrd="0" presId="urn:microsoft.com/office/officeart/2008/layout/HorizontalMultiLevelHierarchy"/>
    <dgm:cxn modelId="{70959F80-4282-4E74-918F-8A833C29DBB1}" type="presParOf" srcId="{72FEC2A6-DCC9-40C9-A61E-E95C9CD7ECC4}" destId="{A598845D-7EEC-4C25-9707-5A2E8F5A6F3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0B5F35-AD8D-4B9B-B2C9-492CDEA529D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07E04FCA-7DE8-4716-B138-F7AA632D0A7D}">
      <dgm:prSet custT="1"/>
      <dgm:spPr/>
      <dgm:t>
        <a:bodyPr/>
        <a:lstStyle/>
        <a:p>
          <a:r>
            <a:rPr lang="es-MX" sz="1000" dirty="0"/>
            <a:t>Dirección de Flujo</a:t>
          </a:r>
        </a:p>
      </dgm:t>
    </dgm:pt>
    <dgm:pt modelId="{E3A8E355-8E00-461D-A77A-89C815D9BD6E}" type="parTrans" cxnId="{6850C07E-CB21-45DF-B831-28DF6CABF542}">
      <dgm:prSet custT="1"/>
      <dgm:spPr/>
      <dgm:t>
        <a:bodyPr/>
        <a:lstStyle/>
        <a:p>
          <a:endParaRPr lang="es-MX" sz="600"/>
        </a:p>
      </dgm:t>
    </dgm:pt>
    <dgm:pt modelId="{B58520B0-30E5-4CC3-9E57-C1F0AED3B351}" type="sibTrans" cxnId="{6850C07E-CB21-45DF-B831-28DF6CABF542}">
      <dgm:prSet/>
      <dgm:spPr/>
      <dgm:t>
        <a:bodyPr/>
        <a:lstStyle/>
        <a:p>
          <a:endParaRPr lang="es-MX" sz="2000"/>
        </a:p>
      </dgm:t>
    </dgm:pt>
    <dgm:pt modelId="{F1341DE9-F0FD-4CC7-856F-8FB8AAE562C8}">
      <dgm:prSet custT="1"/>
      <dgm:spPr/>
      <dgm:t>
        <a:bodyPr/>
        <a:lstStyle/>
        <a:p>
          <a:r>
            <a:rPr lang="es-MX" sz="1000" dirty="0"/>
            <a:t>Longitud </a:t>
          </a:r>
          <a:r>
            <a:rPr lang="es-MX" sz="1000"/>
            <a:t>de Flujo</a:t>
          </a:r>
          <a:endParaRPr lang="es-MX" sz="1000" dirty="0"/>
        </a:p>
      </dgm:t>
    </dgm:pt>
    <dgm:pt modelId="{196D54EA-C62A-4208-A7E7-E8E0DFCFC37A}" type="parTrans" cxnId="{13B2F223-9586-4099-B323-C84C87003EF3}">
      <dgm:prSet custT="1"/>
      <dgm:spPr/>
      <dgm:t>
        <a:bodyPr/>
        <a:lstStyle/>
        <a:p>
          <a:endParaRPr lang="es-MX" sz="600"/>
        </a:p>
      </dgm:t>
    </dgm:pt>
    <dgm:pt modelId="{CBA13277-8B39-4698-85E5-C7187EC221D4}" type="sibTrans" cxnId="{13B2F223-9586-4099-B323-C84C87003EF3}">
      <dgm:prSet/>
      <dgm:spPr/>
      <dgm:t>
        <a:bodyPr/>
        <a:lstStyle/>
        <a:p>
          <a:endParaRPr lang="es-MX" sz="2000"/>
        </a:p>
      </dgm:t>
    </dgm:pt>
    <dgm:pt modelId="{C2F0ADF9-B9E6-4308-81D9-43AB62A4B33E}">
      <dgm:prSet custT="1"/>
      <dgm:spPr/>
      <dgm:t>
        <a:bodyPr/>
        <a:lstStyle/>
        <a:p>
          <a:r>
            <a:rPr lang="es-MX" sz="1000" dirty="0"/>
            <a:t>Acumulación de Flujo</a:t>
          </a:r>
        </a:p>
      </dgm:t>
    </dgm:pt>
    <dgm:pt modelId="{54CD42E4-1F52-492C-9CF7-AD51195FEE42}" type="parTrans" cxnId="{22FD3771-C175-4B56-A50F-3A955EC4D5F0}">
      <dgm:prSet custT="1"/>
      <dgm:spPr/>
      <dgm:t>
        <a:bodyPr/>
        <a:lstStyle/>
        <a:p>
          <a:endParaRPr lang="es-MX" sz="600"/>
        </a:p>
      </dgm:t>
    </dgm:pt>
    <dgm:pt modelId="{69C4A3B6-80D8-4155-8A83-78C44CA5F805}" type="sibTrans" cxnId="{22FD3771-C175-4B56-A50F-3A955EC4D5F0}">
      <dgm:prSet/>
      <dgm:spPr/>
      <dgm:t>
        <a:bodyPr/>
        <a:lstStyle/>
        <a:p>
          <a:endParaRPr lang="es-MX" sz="2000"/>
        </a:p>
      </dgm:t>
    </dgm:pt>
    <dgm:pt modelId="{9B5F38FB-E187-4A8B-815B-217AF417AB69}">
      <dgm:prSet custT="1"/>
      <dgm:spPr/>
      <dgm:t>
        <a:bodyPr/>
        <a:lstStyle/>
        <a:p>
          <a:r>
            <a:rPr lang="es-MX" sz="1000" dirty="0" err="1"/>
            <a:t>Raster</a:t>
          </a:r>
          <a:r>
            <a:rPr lang="es-MX" sz="1000" dirty="0"/>
            <a:t> </a:t>
          </a:r>
          <a:r>
            <a:rPr lang="es-MX" sz="1000" dirty="0" err="1"/>
            <a:t>to</a:t>
          </a:r>
          <a:r>
            <a:rPr lang="es-MX" sz="1000" dirty="0"/>
            <a:t> </a:t>
          </a:r>
          <a:r>
            <a:rPr lang="es-MX" sz="1000" dirty="0" err="1"/>
            <a:t>Polygon</a:t>
          </a:r>
          <a:endParaRPr lang="es-MX" sz="1000" dirty="0"/>
        </a:p>
      </dgm:t>
    </dgm:pt>
    <dgm:pt modelId="{5F495CF8-F7AA-4104-A8F2-A134DAA8D118}" type="parTrans" cxnId="{A84FA679-95CE-490D-A06D-12F13621B35F}">
      <dgm:prSet custT="1"/>
      <dgm:spPr/>
      <dgm:t>
        <a:bodyPr/>
        <a:lstStyle/>
        <a:p>
          <a:endParaRPr lang="es-MX" sz="600"/>
        </a:p>
      </dgm:t>
    </dgm:pt>
    <dgm:pt modelId="{1083D8E5-68F1-420B-B4C3-F8DC02548FED}" type="sibTrans" cxnId="{A84FA679-95CE-490D-A06D-12F13621B35F}">
      <dgm:prSet/>
      <dgm:spPr/>
      <dgm:t>
        <a:bodyPr/>
        <a:lstStyle/>
        <a:p>
          <a:endParaRPr lang="es-MX" sz="2000"/>
        </a:p>
      </dgm:t>
    </dgm:pt>
    <dgm:pt modelId="{8543A429-B30E-4D84-B0D6-F77DAB57E3DD}">
      <dgm:prSet custT="1"/>
      <dgm:spPr/>
      <dgm:t>
        <a:bodyPr/>
        <a:lstStyle/>
        <a:p>
          <a:r>
            <a:rPr lang="es-MX" sz="1000" dirty="0"/>
            <a:t>orden de ríos</a:t>
          </a:r>
        </a:p>
      </dgm:t>
    </dgm:pt>
    <dgm:pt modelId="{664FC2B5-E375-4573-9425-C6DCBB4C905D}" type="parTrans" cxnId="{2565DFB4-A032-4A5E-B2E3-AB78E1AB0853}">
      <dgm:prSet custT="1"/>
      <dgm:spPr/>
      <dgm:t>
        <a:bodyPr/>
        <a:lstStyle/>
        <a:p>
          <a:endParaRPr lang="es-MX" sz="600"/>
        </a:p>
      </dgm:t>
    </dgm:pt>
    <dgm:pt modelId="{683C405A-D807-4643-B470-CA76D31B6105}" type="sibTrans" cxnId="{2565DFB4-A032-4A5E-B2E3-AB78E1AB0853}">
      <dgm:prSet/>
      <dgm:spPr/>
      <dgm:t>
        <a:bodyPr/>
        <a:lstStyle/>
        <a:p>
          <a:endParaRPr lang="es-MX" sz="2000"/>
        </a:p>
      </dgm:t>
    </dgm:pt>
    <dgm:pt modelId="{7D5D49CB-CDDC-4BF1-A935-6DCCAB3770CE}">
      <dgm:prSet custT="1"/>
      <dgm:spPr/>
      <dgm:t>
        <a:bodyPr/>
        <a:lstStyle/>
        <a:p>
          <a:r>
            <a:rPr lang="es-MX" sz="1000" dirty="0"/>
            <a:t>Reclasificación </a:t>
          </a:r>
        </a:p>
      </dgm:t>
    </dgm:pt>
    <dgm:pt modelId="{C817C461-CCDE-42C2-8720-01D89F43D9A6}" type="parTrans" cxnId="{D362092C-FCA7-4A37-B84B-677E2984CC17}">
      <dgm:prSet custT="1"/>
      <dgm:spPr/>
      <dgm:t>
        <a:bodyPr/>
        <a:lstStyle/>
        <a:p>
          <a:endParaRPr lang="es-MX" sz="600"/>
        </a:p>
      </dgm:t>
    </dgm:pt>
    <dgm:pt modelId="{0038886E-8F97-4AF1-988D-EC56720ED57C}" type="sibTrans" cxnId="{D362092C-FCA7-4A37-B84B-677E2984CC17}">
      <dgm:prSet/>
      <dgm:spPr/>
      <dgm:t>
        <a:bodyPr/>
        <a:lstStyle/>
        <a:p>
          <a:endParaRPr lang="es-MX" sz="2000"/>
        </a:p>
      </dgm:t>
    </dgm:pt>
    <dgm:pt modelId="{4F1A5EA6-5B69-4271-8690-0CD7447A8332}">
      <dgm:prSet custT="1"/>
      <dgm:spPr/>
      <dgm:t>
        <a:bodyPr/>
        <a:lstStyle/>
        <a:p>
          <a:r>
            <a:rPr lang="es-MX" sz="1000" dirty="0" err="1"/>
            <a:t>Raster</a:t>
          </a:r>
          <a:r>
            <a:rPr lang="es-MX" sz="1000" dirty="0"/>
            <a:t> </a:t>
          </a:r>
          <a:r>
            <a:rPr lang="es-MX" sz="1000" dirty="0" err="1"/>
            <a:t>to</a:t>
          </a:r>
          <a:r>
            <a:rPr lang="es-MX" sz="1000" dirty="0"/>
            <a:t> </a:t>
          </a:r>
          <a:r>
            <a:rPr lang="es-MX" sz="1000" dirty="0" err="1"/>
            <a:t>Polygon</a:t>
          </a:r>
          <a:endParaRPr lang="es-MX" sz="1000" dirty="0"/>
        </a:p>
      </dgm:t>
    </dgm:pt>
    <dgm:pt modelId="{662A50B9-8C10-4334-8E57-C9DFF962EDC7}" type="parTrans" cxnId="{F681F2A7-2F31-4A3B-912D-BF2CE897BD1F}">
      <dgm:prSet custT="1"/>
      <dgm:spPr/>
      <dgm:t>
        <a:bodyPr/>
        <a:lstStyle/>
        <a:p>
          <a:endParaRPr lang="es-MX" sz="600"/>
        </a:p>
      </dgm:t>
    </dgm:pt>
    <dgm:pt modelId="{3301D8B2-6E5E-4BDC-8880-00C00BD65B60}" type="sibTrans" cxnId="{F681F2A7-2F31-4A3B-912D-BF2CE897BD1F}">
      <dgm:prSet/>
      <dgm:spPr/>
      <dgm:t>
        <a:bodyPr/>
        <a:lstStyle/>
        <a:p>
          <a:endParaRPr lang="es-MX" sz="2000"/>
        </a:p>
      </dgm:t>
    </dgm:pt>
    <dgm:pt modelId="{ECEF5F35-FEB3-4E2E-A5A0-43BB9AD3AFFB}">
      <dgm:prSet custT="1"/>
      <dgm:spPr/>
      <dgm:t>
        <a:bodyPr/>
        <a:lstStyle/>
        <a:p>
          <a:r>
            <a:rPr lang="es-MX" sz="1000" dirty="0"/>
            <a:t>Orden mayor ≥ 7</a:t>
          </a:r>
        </a:p>
      </dgm:t>
    </dgm:pt>
    <dgm:pt modelId="{F16F5252-8656-4861-99E3-BB1F982AF8FC}" type="parTrans" cxnId="{F7F9B072-AA47-41A2-8061-9815C240B43F}">
      <dgm:prSet custT="1"/>
      <dgm:spPr/>
      <dgm:t>
        <a:bodyPr/>
        <a:lstStyle/>
        <a:p>
          <a:endParaRPr lang="es-MX" sz="600"/>
        </a:p>
      </dgm:t>
    </dgm:pt>
    <dgm:pt modelId="{A0FF6A52-5775-4607-ADB2-866A7EF5B43A}" type="sibTrans" cxnId="{F7F9B072-AA47-41A2-8061-9815C240B43F}">
      <dgm:prSet/>
      <dgm:spPr/>
      <dgm:t>
        <a:bodyPr/>
        <a:lstStyle/>
        <a:p>
          <a:endParaRPr lang="es-MX" sz="2000"/>
        </a:p>
      </dgm:t>
    </dgm:pt>
    <dgm:pt modelId="{7097A318-C1D3-4002-8B29-D154EAFF8442}">
      <dgm:prSet custT="1"/>
      <dgm:spPr/>
      <dgm:t>
        <a:bodyPr/>
        <a:lstStyle/>
        <a:p>
          <a:r>
            <a:rPr lang="es-MX" sz="1000" dirty="0"/>
            <a:t>Orden mayor ≥ 9</a:t>
          </a:r>
        </a:p>
      </dgm:t>
    </dgm:pt>
    <dgm:pt modelId="{137BAE77-C914-49D5-84E4-7243B8ACA446}" type="parTrans" cxnId="{FFC93ED2-C276-4037-B792-900CCED770D9}">
      <dgm:prSet custT="1"/>
      <dgm:spPr/>
      <dgm:t>
        <a:bodyPr/>
        <a:lstStyle/>
        <a:p>
          <a:endParaRPr lang="es-MX" sz="600"/>
        </a:p>
      </dgm:t>
    </dgm:pt>
    <dgm:pt modelId="{50DD5EBF-BD70-44B9-87BB-144DDD344F12}" type="sibTrans" cxnId="{FFC93ED2-C276-4037-B792-900CCED770D9}">
      <dgm:prSet/>
      <dgm:spPr/>
      <dgm:t>
        <a:bodyPr/>
        <a:lstStyle/>
        <a:p>
          <a:endParaRPr lang="es-MX" sz="2000"/>
        </a:p>
      </dgm:t>
    </dgm:pt>
    <dgm:pt modelId="{2ECE4D10-B202-48D2-BBF8-CDCB728A34D1}">
      <dgm:prSet custT="1"/>
      <dgm:spPr/>
      <dgm:t>
        <a:bodyPr/>
        <a:lstStyle/>
        <a:p>
          <a:r>
            <a:rPr lang="es-MX" sz="1000" dirty="0"/>
            <a:t>Red de drenaje vector (</a:t>
          </a:r>
          <a:r>
            <a:rPr lang="es-MX" sz="1000" dirty="0" err="1"/>
            <a:t>Stream</a:t>
          </a:r>
          <a:r>
            <a:rPr lang="es-MX" sz="1000" dirty="0"/>
            <a:t> </a:t>
          </a:r>
          <a:r>
            <a:rPr lang="es-MX" sz="1000" dirty="0" err="1"/>
            <a:t>Feautere</a:t>
          </a:r>
          <a:r>
            <a:rPr lang="es-MX" sz="1000" dirty="0"/>
            <a:t>)</a:t>
          </a:r>
        </a:p>
      </dgm:t>
    </dgm:pt>
    <dgm:pt modelId="{EAF39E8D-7068-4B0C-B1BD-193E87DF7529}" type="parTrans" cxnId="{CF1D762B-FB71-444C-B70F-3FCE731D51B4}">
      <dgm:prSet custT="1"/>
      <dgm:spPr/>
      <dgm:t>
        <a:bodyPr/>
        <a:lstStyle/>
        <a:p>
          <a:endParaRPr lang="es-MX" sz="600"/>
        </a:p>
      </dgm:t>
    </dgm:pt>
    <dgm:pt modelId="{ACE3D4CD-6925-405B-89FE-04F9E604E3EE}" type="sibTrans" cxnId="{CF1D762B-FB71-444C-B70F-3FCE731D51B4}">
      <dgm:prSet/>
      <dgm:spPr/>
      <dgm:t>
        <a:bodyPr/>
        <a:lstStyle/>
        <a:p>
          <a:endParaRPr lang="es-MX" sz="2000"/>
        </a:p>
      </dgm:t>
    </dgm:pt>
    <dgm:pt modelId="{272763BA-D43C-49A1-974A-C34E1BB6C639}">
      <dgm:prSet custT="1"/>
      <dgm:spPr/>
      <dgm:t>
        <a:bodyPr/>
        <a:lstStyle/>
        <a:p>
          <a:r>
            <a:rPr lang="es-MX" sz="1000" dirty="0"/>
            <a:t>Red de drenaje vector (</a:t>
          </a:r>
          <a:r>
            <a:rPr lang="es-MX" sz="1000" dirty="0" err="1"/>
            <a:t>Stream</a:t>
          </a:r>
          <a:r>
            <a:rPr lang="es-MX" sz="1000" dirty="0"/>
            <a:t> </a:t>
          </a:r>
          <a:r>
            <a:rPr lang="es-MX" sz="1000" dirty="0" err="1"/>
            <a:t>Feautere</a:t>
          </a:r>
          <a:endParaRPr lang="es-MX" sz="1000" dirty="0"/>
        </a:p>
      </dgm:t>
    </dgm:pt>
    <dgm:pt modelId="{5EFCCBFA-526F-4015-ACCE-21ACEE8E3552}" type="parTrans" cxnId="{2B040D94-FF41-42BA-92CD-5FD1AD81DE56}">
      <dgm:prSet custT="1"/>
      <dgm:spPr/>
      <dgm:t>
        <a:bodyPr/>
        <a:lstStyle/>
        <a:p>
          <a:endParaRPr lang="es-MX" sz="600"/>
        </a:p>
      </dgm:t>
    </dgm:pt>
    <dgm:pt modelId="{13652F0B-3ACB-4FB4-8318-F36D175FC9CA}" type="sibTrans" cxnId="{2B040D94-FF41-42BA-92CD-5FD1AD81DE56}">
      <dgm:prSet/>
      <dgm:spPr/>
      <dgm:t>
        <a:bodyPr/>
        <a:lstStyle/>
        <a:p>
          <a:endParaRPr lang="es-MX" sz="2000"/>
        </a:p>
      </dgm:t>
    </dgm:pt>
    <dgm:pt modelId="{422FE528-2512-4BEE-A81D-4C2AD8F97933}">
      <dgm:prSet custT="1"/>
      <dgm:spPr/>
      <dgm:t>
        <a:bodyPr/>
        <a:lstStyle/>
        <a:p>
          <a:r>
            <a:rPr lang="es-MX" sz="1600" dirty="0"/>
            <a:t>Análisis Hidrográfico</a:t>
          </a:r>
        </a:p>
      </dgm:t>
    </dgm:pt>
    <dgm:pt modelId="{F27C7536-FF3F-45DA-AB87-E9E19503535C}" type="sibTrans" cxnId="{A8240D28-67B2-413C-BB77-DBE5DB462E34}">
      <dgm:prSet/>
      <dgm:spPr/>
      <dgm:t>
        <a:bodyPr/>
        <a:lstStyle/>
        <a:p>
          <a:endParaRPr lang="es-MX" sz="2000"/>
        </a:p>
      </dgm:t>
    </dgm:pt>
    <dgm:pt modelId="{36D85376-7E9B-4F4E-BC03-0B31E015D277}" type="parTrans" cxnId="{A8240D28-67B2-413C-BB77-DBE5DB462E34}">
      <dgm:prSet custT="1"/>
      <dgm:spPr/>
      <dgm:t>
        <a:bodyPr/>
        <a:lstStyle/>
        <a:p>
          <a:endParaRPr lang="es-MX" sz="600"/>
        </a:p>
      </dgm:t>
    </dgm:pt>
    <dgm:pt modelId="{13B74F30-799D-4F5E-9F77-BD264A4CC5CD}">
      <dgm:prSet custT="1"/>
      <dgm:spPr/>
      <dgm:t>
        <a:bodyPr/>
        <a:lstStyle/>
        <a:p>
          <a:r>
            <a:rPr lang="es-MX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Raster</a:t>
          </a:r>
          <a:r>
            <a:rPr lang="es-MX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de Referencia (</a:t>
          </a:r>
          <a:r>
            <a:rPr lang="es-MX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Stream</a:t>
          </a:r>
          <a:r>
            <a:rPr lang="es-MX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Link)</a:t>
          </a:r>
        </a:p>
      </dgm:t>
    </dgm:pt>
    <dgm:pt modelId="{0E55A0A9-C4A1-4065-8728-257BFBE2BBD9}" type="parTrans" cxnId="{7EFCE629-E348-4199-92CC-6CFC76079EB9}">
      <dgm:prSet/>
      <dgm:spPr/>
      <dgm:t>
        <a:bodyPr/>
        <a:lstStyle/>
        <a:p>
          <a:endParaRPr lang="es-MX"/>
        </a:p>
      </dgm:t>
    </dgm:pt>
    <dgm:pt modelId="{5F4C4212-0639-447B-B639-F4656175155D}" type="sibTrans" cxnId="{7EFCE629-E348-4199-92CC-6CFC76079EB9}">
      <dgm:prSet/>
      <dgm:spPr/>
      <dgm:t>
        <a:bodyPr/>
        <a:lstStyle/>
        <a:p>
          <a:endParaRPr lang="es-MX"/>
        </a:p>
      </dgm:t>
    </dgm:pt>
    <dgm:pt modelId="{8DE1DF75-63B0-4926-9CAE-A7A493150F4B}">
      <dgm:prSet custT="1"/>
      <dgm:spPr/>
      <dgm:t>
        <a:bodyPr/>
        <a:lstStyle/>
        <a:p>
          <a:r>
            <a:rPr lang="es-MX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Raster</a:t>
          </a:r>
          <a:r>
            <a:rPr lang="es-MX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de Referencia (</a:t>
          </a:r>
          <a:r>
            <a:rPr lang="es-MX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Stream</a:t>
          </a:r>
          <a:r>
            <a:rPr lang="es-MX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Link)</a:t>
          </a:r>
        </a:p>
      </dgm:t>
    </dgm:pt>
    <dgm:pt modelId="{93F2523F-600F-4896-B0EA-75CB1D0F4DE2}" type="parTrans" cxnId="{E7410C3F-B681-4E2B-9598-8E6AF4B0E1A4}">
      <dgm:prSet/>
      <dgm:spPr/>
      <dgm:t>
        <a:bodyPr/>
        <a:lstStyle/>
        <a:p>
          <a:endParaRPr lang="es-MX"/>
        </a:p>
      </dgm:t>
    </dgm:pt>
    <dgm:pt modelId="{A14DAB17-DFAD-4CB4-99DC-544794029511}" type="sibTrans" cxnId="{E7410C3F-B681-4E2B-9598-8E6AF4B0E1A4}">
      <dgm:prSet/>
      <dgm:spPr/>
      <dgm:t>
        <a:bodyPr/>
        <a:lstStyle/>
        <a:p>
          <a:endParaRPr lang="es-MX"/>
        </a:p>
      </dgm:t>
    </dgm:pt>
    <dgm:pt modelId="{C98B3E94-22A4-49E8-854C-B8C64C46AE54}">
      <dgm:prSet/>
      <dgm:spPr/>
      <dgm:t>
        <a:bodyPr/>
        <a:lstStyle/>
        <a:p>
          <a:r>
            <a:rPr lang="es-MX" dirty="0"/>
            <a:t>Delimitación de Cuenca ≥ 7 </a:t>
          </a:r>
        </a:p>
      </dgm:t>
    </dgm:pt>
    <dgm:pt modelId="{795A6A2E-F123-4B6C-BE6B-011F01F32324}" type="parTrans" cxnId="{32F639BE-3324-48B2-8620-C2B4435005BD}">
      <dgm:prSet/>
      <dgm:spPr/>
      <dgm:t>
        <a:bodyPr/>
        <a:lstStyle/>
        <a:p>
          <a:endParaRPr lang="es-MX"/>
        </a:p>
      </dgm:t>
    </dgm:pt>
    <dgm:pt modelId="{076755AF-CF5E-4DAC-935D-BF11229160C5}" type="sibTrans" cxnId="{32F639BE-3324-48B2-8620-C2B4435005BD}">
      <dgm:prSet/>
      <dgm:spPr/>
      <dgm:t>
        <a:bodyPr/>
        <a:lstStyle/>
        <a:p>
          <a:endParaRPr lang="es-MX"/>
        </a:p>
      </dgm:t>
    </dgm:pt>
    <dgm:pt modelId="{1B7A6E46-D19A-49D5-AA78-552FB8EC15B5}">
      <dgm:prSet/>
      <dgm:spPr/>
      <dgm:t>
        <a:bodyPr/>
        <a:lstStyle/>
        <a:p>
          <a:r>
            <a:rPr lang="es-MX" dirty="0"/>
            <a:t>Delimitación de Cuenca ≥ 9 </a:t>
          </a:r>
        </a:p>
      </dgm:t>
    </dgm:pt>
    <dgm:pt modelId="{9DB5217F-9716-4E1B-B5C8-09861DB46473}" type="parTrans" cxnId="{6284ADD8-CE00-4D63-83D6-109B4510A70C}">
      <dgm:prSet/>
      <dgm:spPr/>
      <dgm:t>
        <a:bodyPr/>
        <a:lstStyle/>
        <a:p>
          <a:endParaRPr lang="es-MX"/>
        </a:p>
      </dgm:t>
    </dgm:pt>
    <dgm:pt modelId="{83A46683-246C-431A-BE1B-6D900FF55955}" type="sibTrans" cxnId="{6284ADD8-CE00-4D63-83D6-109B4510A70C}">
      <dgm:prSet/>
      <dgm:spPr/>
      <dgm:t>
        <a:bodyPr/>
        <a:lstStyle/>
        <a:p>
          <a:endParaRPr lang="es-MX"/>
        </a:p>
      </dgm:t>
    </dgm:pt>
    <dgm:pt modelId="{6A585AD4-C930-4D47-ADA7-B02107818355}" type="pres">
      <dgm:prSet presAssocID="{D50B5F35-AD8D-4B9B-B2C9-492CDEA529D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4A141A-9C0F-43E1-8BC6-57F3D743E30D}" type="pres">
      <dgm:prSet presAssocID="{422FE528-2512-4BEE-A81D-4C2AD8F97933}" presName="root1" presStyleCnt="0"/>
      <dgm:spPr/>
    </dgm:pt>
    <dgm:pt modelId="{919CCB40-2554-48A9-AE96-A28478E50BF7}" type="pres">
      <dgm:prSet presAssocID="{422FE528-2512-4BEE-A81D-4C2AD8F97933}" presName="LevelOneTextNode" presStyleLbl="node0" presStyleIdx="0" presStyleCnt="1" custScaleY="144771">
        <dgm:presLayoutVars>
          <dgm:chPref val="3"/>
        </dgm:presLayoutVars>
      </dgm:prSet>
      <dgm:spPr/>
    </dgm:pt>
    <dgm:pt modelId="{9BCC91A0-421B-49A3-B390-EBD901D52A8C}" type="pres">
      <dgm:prSet presAssocID="{422FE528-2512-4BEE-A81D-4C2AD8F97933}" presName="level2hierChild" presStyleCnt="0"/>
      <dgm:spPr/>
    </dgm:pt>
    <dgm:pt modelId="{6CC7866D-6F36-4487-B55B-92BA76A01C08}" type="pres">
      <dgm:prSet presAssocID="{E3A8E355-8E00-461D-A77A-89C815D9BD6E}" presName="conn2-1" presStyleLbl="parChTrans1D2" presStyleIdx="0" presStyleCnt="4"/>
      <dgm:spPr/>
    </dgm:pt>
    <dgm:pt modelId="{F30A426F-EC40-44B6-9FA6-99FA1C895644}" type="pres">
      <dgm:prSet presAssocID="{E3A8E355-8E00-461D-A77A-89C815D9BD6E}" presName="connTx" presStyleLbl="parChTrans1D2" presStyleIdx="0" presStyleCnt="4"/>
      <dgm:spPr/>
    </dgm:pt>
    <dgm:pt modelId="{3B66690F-C703-4859-BFC8-F121A643EC40}" type="pres">
      <dgm:prSet presAssocID="{07E04FCA-7DE8-4716-B138-F7AA632D0A7D}" presName="root2" presStyleCnt="0"/>
      <dgm:spPr/>
    </dgm:pt>
    <dgm:pt modelId="{7BD1B0D5-C7C0-44D5-80FC-FFB4BD38CD0B}" type="pres">
      <dgm:prSet presAssocID="{07E04FCA-7DE8-4716-B138-F7AA632D0A7D}" presName="LevelTwoTextNode" presStyleLbl="node2" presStyleIdx="0" presStyleCnt="4" custScaleX="204025">
        <dgm:presLayoutVars>
          <dgm:chPref val="3"/>
        </dgm:presLayoutVars>
      </dgm:prSet>
      <dgm:spPr/>
    </dgm:pt>
    <dgm:pt modelId="{C52371EB-BC2D-40DD-B4E5-5E818A2D3B0D}" type="pres">
      <dgm:prSet presAssocID="{07E04FCA-7DE8-4716-B138-F7AA632D0A7D}" presName="level3hierChild" presStyleCnt="0"/>
      <dgm:spPr/>
    </dgm:pt>
    <dgm:pt modelId="{A963B551-5C53-4811-9EBA-D2060141453F}" type="pres">
      <dgm:prSet presAssocID="{196D54EA-C62A-4208-A7E7-E8E0DFCFC37A}" presName="conn2-1" presStyleLbl="parChTrans1D2" presStyleIdx="1" presStyleCnt="4"/>
      <dgm:spPr/>
    </dgm:pt>
    <dgm:pt modelId="{AE77D732-CE7F-4DFE-832E-669AE53FFEBC}" type="pres">
      <dgm:prSet presAssocID="{196D54EA-C62A-4208-A7E7-E8E0DFCFC37A}" presName="connTx" presStyleLbl="parChTrans1D2" presStyleIdx="1" presStyleCnt="4"/>
      <dgm:spPr/>
    </dgm:pt>
    <dgm:pt modelId="{EACC724A-3D8F-4898-B98F-A9516B16CE5B}" type="pres">
      <dgm:prSet presAssocID="{F1341DE9-F0FD-4CC7-856F-8FB8AAE562C8}" presName="root2" presStyleCnt="0"/>
      <dgm:spPr/>
    </dgm:pt>
    <dgm:pt modelId="{39A4D962-7F6A-48AB-AA46-C7B66F4EA6C3}" type="pres">
      <dgm:prSet presAssocID="{F1341DE9-F0FD-4CC7-856F-8FB8AAE562C8}" presName="LevelTwoTextNode" presStyleLbl="node2" presStyleIdx="1" presStyleCnt="4" custScaleX="204025">
        <dgm:presLayoutVars>
          <dgm:chPref val="3"/>
        </dgm:presLayoutVars>
      </dgm:prSet>
      <dgm:spPr/>
    </dgm:pt>
    <dgm:pt modelId="{5B394025-BD31-46FC-AB0C-DE8E6C33622B}" type="pres">
      <dgm:prSet presAssocID="{F1341DE9-F0FD-4CC7-856F-8FB8AAE562C8}" presName="level3hierChild" presStyleCnt="0"/>
      <dgm:spPr/>
    </dgm:pt>
    <dgm:pt modelId="{70B303BF-696E-4371-AF8C-CC1D82E9A87E}" type="pres">
      <dgm:prSet presAssocID="{54CD42E4-1F52-492C-9CF7-AD51195FEE42}" presName="conn2-1" presStyleLbl="parChTrans1D2" presStyleIdx="2" presStyleCnt="4"/>
      <dgm:spPr/>
    </dgm:pt>
    <dgm:pt modelId="{696F4B0A-9250-4CE1-8865-2BD05A4C6B0B}" type="pres">
      <dgm:prSet presAssocID="{54CD42E4-1F52-492C-9CF7-AD51195FEE42}" presName="connTx" presStyleLbl="parChTrans1D2" presStyleIdx="2" presStyleCnt="4"/>
      <dgm:spPr/>
    </dgm:pt>
    <dgm:pt modelId="{69172B8A-42BA-4C17-982F-A92AA2097BD6}" type="pres">
      <dgm:prSet presAssocID="{C2F0ADF9-B9E6-4308-81D9-43AB62A4B33E}" presName="root2" presStyleCnt="0"/>
      <dgm:spPr/>
    </dgm:pt>
    <dgm:pt modelId="{C76B4A7B-3BC5-47F0-AAC8-8AA69BDB36BF}" type="pres">
      <dgm:prSet presAssocID="{C2F0ADF9-B9E6-4308-81D9-43AB62A4B33E}" presName="LevelTwoTextNode" presStyleLbl="node2" presStyleIdx="2" presStyleCnt="4" custScaleX="204025">
        <dgm:presLayoutVars>
          <dgm:chPref val="3"/>
        </dgm:presLayoutVars>
      </dgm:prSet>
      <dgm:spPr/>
    </dgm:pt>
    <dgm:pt modelId="{648E4106-5826-4C1B-A245-AC4F2FDE9CD9}" type="pres">
      <dgm:prSet presAssocID="{C2F0ADF9-B9E6-4308-81D9-43AB62A4B33E}" presName="level3hierChild" presStyleCnt="0"/>
      <dgm:spPr/>
    </dgm:pt>
    <dgm:pt modelId="{A1413D05-F184-428D-98E6-118C9856D4BA}" type="pres">
      <dgm:prSet presAssocID="{664FC2B5-E375-4573-9425-C6DCBB4C905D}" presName="conn2-1" presStyleLbl="parChTrans1D2" presStyleIdx="3" presStyleCnt="4"/>
      <dgm:spPr/>
    </dgm:pt>
    <dgm:pt modelId="{E8AC5AFD-647C-4144-BA88-95B80EDA938D}" type="pres">
      <dgm:prSet presAssocID="{664FC2B5-E375-4573-9425-C6DCBB4C905D}" presName="connTx" presStyleLbl="parChTrans1D2" presStyleIdx="3" presStyleCnt="4"/>
      <dgm:spPr/>
    </dgm:pt>
    <dgm:pt modelId="{58C23E58-B9E6-442D-AA22-2860A277D9A2}" type="pres">
      <dgm:prSet presAssocID="{8543A429-B30E-4D84-B0D6-F77DAB57E3DD}" presName="root2" presStyleCnt="0"/>
      <dgm:spPr/>
    </dgm:pt>
    <dgm:pt modelId="{A5B0D163-F223-418B-AEDA-9FBA33E5CE17}" type="pres">
      <dgm:prSet presAssocID="{8543A429-B30E-4D84-B0D6-F77DAB57E3DD}" presName="LevelTwoTextNode" presStyleLbl="node2" presStyleIdx="3" presStyleCnt="4" custScaleX="203539">
        <dgm:presLayoutVars>
          <dgm:chPref val="3"/>
        </dgm:presLayoutVars>
      </dgm:prSet>
      <dgm:spPr/>
    </dgm:pt>
    <dgm:pt modelId="{29FE6FCC-893A-48D9-8699-A997AB1BE9FC}" type="pres">
      <dgm:prSet presAssocID="{8543A429-B30E-4D84-B0D6-F77DAB57E3DD}" presName="level3hierChild" presStyleCnt="0"/>
      <dgm:spPr/>
    </dgm:pt>
    <dgm:pt modelId="{0E23EA3E-CDA7-414A-8BD2-D8C87C0469E5}" type="pres">
      <dgm:prSet presAssocID="{C817C461-CCDE-42C2-8720-01D89F43D9A6}" presName="conn2-1" presStyleLbl="parChTrans1D3" presStyleIdx="0" presStyleCnt="1"/>
      <dgm:spPr/>
    </dgm:pt>
    <dgm:pt modelId="{427A5623-7633-44CC-A60E-AFFE6F032FEE}" type="pres">
      <dgm:prSet presAssocID="{C817C461-CCDE-42C2-8720-01D89F43D9A6}" presName="connTx" presStyleLbl="parChTrans1D3" presStyleIdx="0" presStyleCnt="1"/>
      <dgm:spPr/>
    </dgm:pt>
    <dgm:pt modelId="{775F9F45-B0DA-4193-9C54-DDF0F6ED5872}" type="pres">
      <dgm:prSet presAssocID="{7D5D49CB-CDDC-4BF1-A935-6DCCAB3770CE}" presName="root2" presStyleCnt="0"/>
      <dgm:spPr/>
    </dgm:pt>
    <dgm:pt modelId="{4461C2DD-295B-45D7-8884-D452ED68AFA2}" type="pres">
      <dgm:prSet presAssocID="{7D5D49CB-CDDC-4BF1-A935-6DCCAB3770CE}" presName="LevelTwoTextNode" presStyleLbl="node3" presStyleIdx="0" presStyleCnt="1">
        <dgm:presLayoutVars>
          <dgm:chPref val="3"/>
        </dgm:presLayoutVars>
      </dgm:prSet>
      <dgm:spPr/>
    </dgm:pt>
    <dgm:pt modelId="{787188F6-B017-4191-BD97-CDFA6B80A12F}" type="pres">
      <dgm:prSet presAssocID="{7D5D49CB-CDDC-4BF1-A935-6DCCAB3770CE}" presName="level3hierChild" presStyleCnt="0"/>
      <dgm:spPr/>
    </dgm:pt>
    <dgm:pt modelId="{7D0FBC6E-20C4-4445-BFFB-74AF897ABA5A}" type="pres">
      <dgm:prSet presAssocID="{F16F5252-8656-4861-99E3-BB1F982AF8FC}" presName="conn2-1" presStyleLbl="parChTrans1D4" presStyleIdx="0" presStyleCnt="10"/>
      <dgm:spPr/>
    </dgm:pt>
    <dgm:pt modelId="{5156221D-FDDF-4539-AFB6-ADFE5E5DCE67}" type="pres">
      <dgm:prSet presAssocID="{F16F5252-8656-4861-99E3-BB1F982AF8FC}" presName="connTx" presStyleLbl="parChTrans1D4" presStyleIdx="0" presStyleCnt="10"/>
      <dgm:spPr/>
    </dgm:pt>
    <dgm:pt modelId="{D3A66975-6168-4347-BD50-CF2691E4142E}" type="pres">
      <dgm:prSet presAssocID="{ECEF5F35-FEB3-4E2E-A5A0-43BB9AD3AFFB}" presName="root2" presStyleCnt="0"/>
      <dgm:spPr/>
    </dgm:pt>
    <dgm:pt modelId="{86593399-C08E-407E-84FE-A4443C1421CD}" type="pres">
      <dgm:prSet presAssocID="{ECEF5F35-FEB3-4E2E-A5A0-43BB9AD3AFFB}" presName="LevelTwoTextNode" presStyleLbl="node4" presStyleIdx="0" presStyleCnt="10">
        <dgm:presLayoutVars>
          <dgm:chPref val="3"/>
        </dgm:presLayoutVars>
      </dgm:prSet>
      <dgm:spPr/>
    </dgm:pt>
    <dgm:pt modelId="{F8FC22CF-1551-433F-8D89-DFBBF4754EA7}" type="pres">
      <dgm:prSet presAssocID="{ECEF5F35-FEB3-4E2E-A5A0-43BB9AD3AFFB}" presName="level3hierChild" presStyleCnt="0"/>
      <dgm:spPr/>
    </dgm:pt>
    <dgm:pt modelId="{659104E0-6914-43F2-B119-D725D992F2E1}" type="pres">
      <dgm:prSet presAssocID="{0E55A0A9-C4A1-4065-8728-257BFBE2BBD9}" presName="conn2-1" presStyleLbl="parChTrans1D4" presStyleIdx="1" presStyleCnt="10"/>
      <dgm:spPr/>
    </dgm:pt>
    <dgm:pt modelId="{9DFDE7DE-612A-44FB-84A0-1C32E4029037}" type="pres">
      <dgm:prSet presAssocID="{0E55A0A9-C4A1-4065-8728-257BFBE2BBD9}" presName="connTx" presStyleLbl="parChTrans1D4" presStyleIdx="1" presStyleCnt="10"/>
      <dgm:spPr/>
    </dgm:pt>
    <dgm:pt modelId="{5CD540F2-D8F3-436D-BC30-94E05A07121F}" type="pres">
      <dgm:prSet presAssocID="{13B74F30-799D-4F5E-9F77-BD264A4CC5CD}" presName="root2" presStyleCnt="0"/>
      <dgm:spPr/>
    </dgm:pt>
    <dgm:pt modelId="{974E1764-0CEF-48C2-B464-32572AEC731B}" type="pres">
      <dgm:prSet presAssocID="{13B74F30-799D-4F5E-9F77-BD264A4CC5CD}" presName="LevelTwoTextNode" presStyleLbl="node4" presStyleIdx="1" presStyleCnt="10" custScaleX="155636" custScaleY="138026">
        <dgm:presLayoutVars>
          <dgm:chPref val="3"/>
        </dgm:presLayoutVars>
      </dgm:prSet>
      <dgm:spPr/>
    </dgm:pt>
    <dgm:pt modelId="{24D9620D-7734-4A18-BEE5-0855395A3846}" type="pres">
      <dgm:prSet presAssocID="{13B74F30-799D-4F5E-9F77-BD264A4CC5CD}" presName="level3hierChild" presStyleCnt="0"/>
      <dgm:spPr/>
    </dgm:pt>
    <dgm:pt modelId="{6F68E258-4EE8-47A9-873C-A8AAB8CEE1DC}" type="pres">
      <dgm:prSet presAssocID="{795A6A2E-F123-4B6C-BE6B-011F01F32324}" presName="conn2-1" presStyleLbl="parChTrans1D4" presStyleIdx="2" presStyleCnt="10"/>
      <dgm:spPr/>
    </dgm:pt>
    <dgm:pt modelId="{0167E9B5-76BC-4A70-A9C5-24590C76E934}" type="pres">
      <dgm:prSet presAssocID="{795A6A2E-F123-4B6C-BE6B-011F01F32324}" presName="connTx" presStyleLbl="parChTrans1D4" presStyleIdx="2" presStyleCnt="10"/>
      <dgm:spPr/>
    </dgm:pt>
    <dgm:pt modelId="{2C6DA197-1E50-43F2-9530-CB41FD90E161}" type="pres">
      <dgm:prSet presAssocID="{C98B3E94-22A4-49E8-854C-B8C64C46AE54}" presName="root2" presStyleCnt="0"/>
      <dgm:spPr/>
    </dgm:pt>
    <dgm:pt modelId="{AB6D9B74-4B0C-4CCA-A212-E6945CAE6A52}" type="pres">
      <dgm:prSet presAssocID="{C98B3E94-22A4-49E8-854C-B8C64C46AE54}" presName="LevelTwoTextNode" presStyleLbl="node4" presStyleIdx="2" presStyleCnt="10" custScaleX="192739" custScaleY="139442">
        <dgm:presLayoutVars>
          <dgm:chPref val="3"/>
        </dgm:presLayoutVars>
      </dgm:prSet>
      <dgm:spPr/>
    </dgm:pt>
    <dgm:pt modelId="{AF4180B4-F0F7-4910-9AA4-BC672C6B492D}" type="pres">
      <dgm:prSet presAssocID="{C98B3E94-22A4-49E8-854C-B8C64C46AE54}" presName="level3hierChild" presStyleCnt="0"/>
      <dgm:spPr/>
    </dgm:pt>
    <dgm:pt modelId="{C091FD1E-BC25-4C03-B38C-83E5D4EB0943}" type="pres">
      <dgm:prSet presAssocID="{5F495CF8-F7AA-4104-A8F2-A134DAA8D118}" presName="conn2-1" presStyleLbl="parChTrans1D4" presStyleIdx="3" presStyleCnt="10"/>
      <dgm:spPr/>
    </dgm:pt>
    <dgm:pt modelId="{0414A898-32D0-47A2-AA18-1D29C3536267}" type="pres">
      <dgm:prSet presAssocID="{5F495CF8-F7AA-4104-A8F2-A134DAA8D118}" presName="connTx" presStyleLbl="parChTrans1D4" presStyleIdx="3" presStyleCnt="10"/>
      <dgm:spPr/>
    </dgm:pt>
    <dgm:pt modelId="{6F7A90B6-554A-4FBE-A5B5-32F9FBA3582A}" type="pres">
      <dgm:prSet presAssocID="{9B5F38FB-E187-4A8B-815B-217AF417AB69}" presName="root2" presStyleCnt="0"/>
      <dgm:spPr/>
    </dgm:pt>
    <dgm:pt modelId="{8EE06BC2-2A5A-4465-A9D0-59243132E5A9}" type="pres">
      <dgm:prSet presAssocID="{9B5F38FB-E187-4A8B-815B-217AF417AB69}" presName="LevelTwoTextNode" presStyleLbl="node4" presStyleIdx="3" presStyleCnt="10" custScaleX="157826">
        <dgm:presLayoutVars>
          <dgm:chPref val="3"/>
        </dgm:presLayoutVars>
      </dgm:prSet>
      <dgm:spPr/>
    </dgm:pt>
    <dgm:pt modelId="{276236CD-0965-4FD4-86A7-7F6B49D6A5B2}" type="pres">
      <dgm:prSet presAssocID="{9B5F38FB-E187-4A8B-815B-217AF417AB69}" presName="level3hierChild" presStyleCnt="0"/>
      <dgm:spPr/>
    </dgm:pt>
    <dgm:pt modelId="{956447DA-C426-46AC-A715-CAD9050618EC}" type="pres">
      <dgm:prSet presAssocID="{EAF39E8D-7068-4B0C-B1BD-193E87DF7529}" presName="conn2-1" presStyleLbl="parChTrans1D4" presStyleIdx="4" presStyleCnt="10"/>
      <dgm:spPr/>
    </dgm:pt>
    <dgm:pt modelId="{A746BD39-6597-43B0-B978-8CF64E3F9ADB}" type="pres">
      <dgm:prSet presAssocID="{EAF39E8D-7068-4B0C-B1BD-193E87DF7529}" presName="connTx" presStyleLbl="parChTrans1D4" presStyleIdx="4" presStyleCnt="10"/>
      <dgm:spPr/>
    </dgm:pt>
    <dgm:pt modelId="{0ADC7861-F56C-46DD-B5FB-ED8D5E5FF369}" type="pres">
      <dgm:prSet presAssocID="{2ECE4D10-B202-48D2-BBF8-CDCB728A34D1}" presName="root2" presStyleCnt="0"/>
      <dgm:spPr/>
    </dgm:pt>
    <dgm:pt modelId="{5A858B4B-BC09-4C3B-85EE-C9BA8632A129}" type="pres">
      <dgm:prSet presAssocID="{2ECE4D10-B202-48D2-BBF8-CDCB728A34D1}" presName="LevelTwoTextNode" presStyleLbl="node4" presStyleIdx="4" presStyleCnt="10" custScaleX="157826" custScaleY="138026">
        <dgm:presLayoutVars>
          <dgm:chPref val="3"/>
        </dgm:presLayoutVars>
      </dgm:prSet>
      <dgm:spPr/>
    </dgm:pt>
    <dgm:pt modelId="{CB9C556F-7ED4-4628-AFEE-EE449F3D612D}" type="pres">
      <dgm:prSet presAssocID="{2ECE4D10-B202-48D2-BBF8-CDCB728A34D1}" presName="level3hierChild" presStyleCnt="0"/>
      <dgm:spPr/>
    </dgm:pt>
    <dgm:pt modelId="{80DA1B6A-8006-4AFF-8B43-B8EBAC926AA6}" type="pres">
      <dgm:prSet presAssocID="{137BAE77-C914-49D5-84E4-7243B8ACA446}" presName="conn2-1" presStyleLbl="parChTrans1D4" presStyleIdx="5" presStyleCnt="10"/>
      <dgm:spPr/>
    </dgm:pt>
    <dgm:pt modelId="{D7639C82-2BCC-4CCD-A654-2A410A68BE93}" type="pres">
      <dgm:prSet presAssocID="{137BAE77-C914-49D5-84E4-7243B8ACA446}" presName="connTx" presStyleLbl="parChTrans1D4" presStyleIdx="5" presStyleCnt="10"/>
      <dgm:spPr/>
    </dgm:pt>
    <dgm:pt modelId="{17000CE7-C193-43BD-A574-214306AE274D}" type="pres">
      <dgm:prSet presAssocID="{7097A318-C1D3-4002-8B29-D154EAFF8442}" presName="root2" presStyleCnt="0"/>
      <dgm:spPr/>
    </dgm:pt>
    <dgm:pt modelId="{01C09B44-65D9-4C5C-9363-DA9F560B7F66}" type="pres">
      <dgm:prSet presAssocID="{7097A318-C1D3-4002-8B29-D154EAFF8442}" presName="LevelTwoTextNode" presStyleLbl="node4" presStyleIdx="5" presStyleCnt="10">
        <dgm:presLayoutVars>
          <dgm:chPref val="3"/>
        </dgm:presLayoutVars>
      </dgm:prSet>
      <dgm:spPr/>
    </dgm:pt>
    <dgm:pt modelId="{35A6E869-815A-47A8-832F-B1BF9589CEA3}" type="pres">
      <dgm:prSet presAssocID="{7097A318-C1D3-4002-8B29-D154EAFF8442}" presName="level3hierChild" presStyleCnt="0"/>
      <dgm:spPr/>
    </dgm:pt>
    <dgm:pt modelId="{BCE98E21-792B-42AE-984F-30A421068E4E}" type="pres">
      <dgm:prSet presAssocID="{93F2523F-600F-4896-B0EA-75CB1D0F4DE2}" presName="conn2-1" presStyleLbl="parChTrans1D4" presStyleIdx="6" presStyleCnt="10"/>
      <dgm:spPr/>
    </dgm:pt>
    <dgm:pt modelId="{0CCFE003-33EF-493A-8B1E-1918F656754A}" type="pres">
      <dgm:prSet presAssocID="{93F2523F-600F-4896-B0EA-75CB1D0F4DE2}" presName="connTx" presStyleLbl="parChTrans1D4" presStyleIdx="6" presStyleCnt="10"/>
      <dgm:spPr/>
    </dgm:pt>
    <dgm:pt modelId="{80AA8DD6-AEF6-47DF-B5AB-01132A8C95FC}" type="pres">
      <dgm:prSet presAssocID="{8DE1DF75-63B0-4926-9CAE-A7A493150F4B}" presName="root2" presStyleCnt="0"/>
      <dgm:spPr/>
    </dgm:pt>
    <dgm:pt modelId="{36D1FAA7-1A6F-468B-BB4E-97A1DBAA17F2}" type="pres">
      <dgm:prSet presAssocID="{8DE1DF75-63B0-4926-9CAE-A7A493150F4B}" presName="LevelTwoTextNode" presStyleLbl="node4" presStyleIdx="6" presStyleCnt="10" custScaleX="157323" custScaleY="138026">
        <dgm:presLayoutVars>
          <dgm:chPref val="3"/>
        </dgm:presLayoutVars>
      </dgm:prSet>
      <dgm:spPr/>
    </dgm:pt>
    <dgm:pt modelId="{41A11D08-2060-4135-8910-DC94F7155755}" type="pres">
      <dgm:prSet presAssocID="{8DE1DF75-63B0-4926-9CAE-A7A493150F4B}" presName="level3hierChild" presStyleCnt="0"/>
      <dgm:spPr/>
    </dgm:pt>
    <dgm:pt modelId="{7348A5DD-FCA6-4AD1-8CE6-8EB59017C6A5}" type="pres">
      <dgm:prSet presAssocID="{9DB5217F-9716-4E1B-B5C8-09861DB46473}" presName="conn2-1" presStyleLbl="parChTrans1D4" presStyleIdx="7" presStyleCnt="10"/>
      <dgm:spPr/>
    </dgm:pt>
    <dgm:pt modelId="{F839E7E5-AD70-4B86-9DC4-C816012AABC3}" type="pres">
      <dgm:prSet presAssocID="{9DB5217F-9716-4E1B-B5C8-09861DB46473}" presName="connTx" presStyleLbl="parChTrans1D4" presStyleIdx="7" presStyleCnt="10"/>
      <dgm:spPr/>
    </dgm:pt>
    <dgm:pt modelId="{FFDC6B33-8395-4FBF-8B52-75A75512C796}" type="pres">
      <dgm:prSet presAssocID="{1B7A6E46-D19A-49D5-AA78-552FB8EC15B5}" presName="root2" presStyleCnt="0"/>
      <dgm:spPr/>
    </dgm:pt>
    <dgm:pt modelId="{F07A5B4B-1973-419C-9D06-7B96BAA50CC1}" type="pres">
      <dgm:prSet presAssocID="{1B7A6E46-D19A-49D5-AA78-552FB8EC15B5}" presName="LevelTwoTextNode" presStyleLbl="node4" presStyleIdx="7" presStyleCnt="10" custScaleX="183167" custScaleY="131302">
        <dgm:presLayoutVars>
          <dgm:chPref val="3"/>
        </dgm:presLayoutVars>
      </dgm:prSet>
      <dgm:spPr/>
    </dgm:pt>
    <dgm:pt modelId="{30CE613C-841E-4E95-9700-0EAC21516C3C}" type="pres">
      <dgm:prSet presAssocID="{1B7A6E46-D19A-49D5-AA78-552FB8EC15B5}" presName="level3hierChild" presStyleCnt="0"/>
      <dgm:spPr/>
    </dgm:pt>
    <dgm:pt modelId="{E681A36C-5BB7-47D9-B99B-F1C516D63B40}" type="pres">
      <dgm:prSet presAssocID="{662A50B9-8C10-4334-8E57-C9DFF962EDC7}" presName="conn2-1" presStyleLbl="parChTrans1D4" presStyleIdx="8" presStyleCnt="10"/>
      <dgm:spPr/>
    </dgm:pt>
    <dgm:pt modelId="{D902D3A3-7D40-405C-B797-50657C88E058}" type="pres">
      <dgm:prSet presAssocID="{662A50B9-8C10-4334-8E57-C9DFF962EDC7}" presName="connTx" presStyleLbl="parChTrans1D4" presStyleIdx="8" presStyleCnt="10"/>
      <dgm:spPr/>
    </dgm:pt>
    <dgm:pt modelId="{7658FC95-3020-4BEA-9AE2-F7AB8F7C0F15}" type="pres">
      <dgm:prSet presAssocID="{4F1A5EA6-5B69-4271-8690-0CD7447A8332}" presName="root2" presStyleCnt="0"/>
      <dgm:spPr/>
    </dgm:pt>
    <dgm:pt modelId="{2C931140-9433-45C9-A4FF-2909F76C426A}" type="pres">
      <dgm:prSet presAssocID="{4F1A5EA6-5B69-4271-8690-0CD7447A8332}" presName="LevelTwoTextNode" presStyleLbl="node4" presStyleIdx="8" presStyleCnt="10" custScaleX="157826">
        <dgm:presLayoutVars>
          <dgm:chPref val="3"/>
        </dgm:presLayoutVars>
      </dgm:prSet>
      <dgm:spPr/>
    </dgm:pt>
    <dgm:pt modelId="{731F8B0D-DEE0-48F4-8C17-D9337B71047D}" type="pres">
      <dgm:prSet presAssocID="{4F1A5EA6-5B69-4271-8690-0CD7447A8332}" presName="level3hierChild" presStyleCnt="0"/>
      <dgm:spPr/>
    </dgm:pt>
    <dgm:pt modelId="{A39491BA-B7EA-43BA-BE52-4B4A87B16E2E}" type="pres">
      <dgm:prSet presAssocID="{5EFCCBFA-526F-4015-ACCE-21ACEE8E3552}" presName="conn2-1" presStyleLbl="parChTrans1D4" presStyleIdx="9" presStyleCnt="10"/>
      <dgm:spPr/>
    </dgm:pt>
    <dgm:pt modelId="{B8D6DEFA-F396-4DFF-BF3E-DE3DED8A11B4}" type="pres">
      <dgm:prSet presAssocID="{5EFCCBFA-526F-4015-ACCE-21ACEE8E3552}" presName="connTx" presStyleLbl="parChTrans1D4" presStyleIdx="9" presStyleCnt="10"/>
      <dgm:spPr/>
    </dgm:pt>
    <dgm:pt modelId="{E5B46A39-2544-4AB5-9409-3E11045BC72B}" type="pres">
      <dgm:prSet presAssocID="{272763BA-D43C-49A1-974A-C34E1BB6C639}" presName="root2" presStyleCnt="0"/>
      <dgm:spPr/>
    </dgm:pt>
    <dgm:pt modelId="{FBF1C3CF-820D-4C12-9B39-6014C50A2E73}" type="pres">
      <dgm:prSet presAssocID="{272763BA-D43C-49A1-974A-C34E1BB6C639}" presName="LevelTwoTextNode" presStyleLbl="node4" presStyleIdx="9" presStyleCnt="10" custScaleX="157826" custScaleY="138026">
        <dgm:presLayoutVars>
          <dgm:chPref val="3"/>
        </dgm:presLayoutVars>
      </dgm:prSet>
      <dgm:spPr/>
    </dgm:pt>
    <dgm:pt modelId="{5043B498-92D3-4D09-B145-596D10B454A8}" type="pres">
      <dgm:prSet presAssocID="{272763BA-D43C-49A1-974A-C34E1BB6C639}" presName="level3hierChild" presStyleCnt="0"/>
      <dgm:spPr/>
    </dgm:pt>
  </dgm:ptLst>
  <dgm:cxnLst>
    <dgm:cxn modelId="{F113910B-A272-4E0F-8A30-9CD6142B9272}" type="presOf" srcId="{8DE1DF75-63B0-4926-9CAE-A7A493150F4B}" destId="{36D1FAA7-1A6F-468B-BB4E-97A1DBAA17F2}" srcOrd="0" destOrd="0" presId="urn:microsoft.com/office/officeart/2008/layout/HorizontalMultiLevelHierarchy"/>
    <dgm:cxn modelId="{D913850C-0A01-4F27-BA1E-B82EA3B184C1}" type="presOf" srcId="{54CD42E4-1F52-492C-9CF7-AD51195FEE42}" destId="{70B303BF-696E-4371-AF8C-CC1D82E9A87E}" srcOrd="0" destOrd="0" presId="urn:microsoft.com/office/officeart/2008/layout/HorizontalMultiLevelHierarchy"/>
    <dgm:cxn modelId="{0C0EEA0D-9FBE-4CD4-8182-E054F04A95A3}" type="presOf" srcId="{9DB5217F-9716-4E1B-B5C8-09861DB46473}" destId="{7348A5DD-FCA6-4AD1-8CE6-8EB59017C6A5}" srcOrd="0" destOrd="0" presId="urn:microsoft.com/office/officeart/2008/layout/HorizontalMultiLevelHierarchy"/>
    <dgm:cxn modelId="{BBD26411-A830-4AAC-9550-2C9963CD74A4}" type="presOf" srcId="{F16F5252-8656-4861-99E3-BB1F982AF8FC}" destId="{5156221D-FDDF-4539-AFB6-ADFE5E5DCE67}" srcOrd="1" destOrd="0" presId="urn:microsoft.com/office/officeart/2008/layout/HorizontalMultiLevelHierarchy"/>
    <dgm:cxn modelId="{C1500B14-669D-42E3-8CC8-C196002E4437}" type="presOf" srcId="{4F1A5EA6-5B69-4271-8690-0CD7447A8332}" destId="{2C931140-9433-45C9-A4FF-2909F76C426A}" srcOrd="0" destOrd="0" presId="urn:microsoft.com/office/officeart/2008/layout/HorizontalMultiLevelHierarchy"/>
    <dgm:cxn modelId="{24696714-71AB-40EA-A1D8-5CAD80B873E4}" type="presOf" srcId="{ECEF5F35-FEB3-4E2E-A5A0-43BB9AD3AFFB}" destId="{86593399-C08E-407E-84FE-A4443C1421CD}" srcOrd="0" destOrd="0" presId="urn:microsoft.com/office/officeart/2008/layout/HorizontalMultiLevelHierarchy"/>
    <dgm:cxn modelId="{313D1F15-3088-4881-AA98-D1B083A63D82}" type="presOf" srcId="{F1341DE9-F0FD-4CC7-856F-8FB8AAE562C8}" destId="{39A4D962-7F6A-48AB-AA46-C7B66F4EA6C3}" srcOrd="0" destOrd="0" presId="urn:microsoft.com/office/officeart/2008/layout/HorizontalMultiLevelHierarchy"/>
    <dgm:cxn modelId="{9C7CF019-FB16-4F99-91D8-1850F9989923}" type="presOf" srcId="{795A6A2E-F123-4B6C-BE6B-011F01F32324}" destId="{0167E9B5-76BC-4A70-A9C5-24590C76E934}" srcOrd="1" destOrd="0" presId="urn:microsoft.com/office/officeart/2008/layout/HorizontalMultiLevelHierarchy"/>
    <dgm:cxn modelId="{60054B1C-C350-4185-B677-A46398AFD0A4}" type="presOf" srcId="{7097A318-C1D3-4002-8B29-D154EAFF8442}" destId="{01C09B44-65D9-4C5C-9363-DA9F560B7F66}" srcOrd="0" destOrd="0" presId="urn:microsoft.com/office/officeart/2008/layout/HorizontalMultiLevelHierarchy"/>
    <dgm:cxn modelId="{63C5AD1C-EA24-479E-95BF-CE54CCB622FD}" type="presOf" srcId="{795A6A2E-F123-4B6C-BE6B-011F01F32324}" destId="{6F68E258-4EE8-47A9-873C-A8AAB8CEE1DC}" srcOrd="0" destOrd="0" presId="urn:microsoft.com/office/officeart/2008/layout/HorizontalMultiLevelHierarchy"/>
    <dgm:cxn modelId="{D847221D-F5D5-4A99-B3A6-DDC6436EFEB9}" type="presOf" srcId="{E3A8E355-8E00-461D-A77A-89C815D9BD6E}" destId="{F30A426F-EC40-44B6-9FA6-99FA1C895644}" srcOrd="1" destOrd="0" presId="urn:microsoft.com/office/officeart/2008/layout/HorizontalMultiLevelHierarchy"/>
    <dgm:cxn modelId="{A736E81D-61E7-4BB5-9728-63EA45085B89}" type="presOf" srcId="{C2F0ADF9-B9E6-4308-81D9-43AB62A4B33E}" destId="{C76B4A7B-3BC5-47F0-AAC8-8AA69BDB36BF}" srcOrd="0" destOrd="0" presId="urn:microsoft.com/office/officeart/2008/layout/HorizontalMultiLevelHierarchy"/>
    <dgm:cxn modelId="{B86FCB20-A5FB-4936-8950-1918F1F13459}" type="presOf" srcId="{9DB5217F-9716-4E1B-B5C8-09861DB46473}" destId="{F839E7E5-AD70-4B86-9DC4-C816012AABC3}" srcOrd="1" destOrd="0" presId="urn:microsoft.com/office/officeart/2008/layout/HorizontalMultiLevelHierarchy"/>
    <dgm:cxn modelId="{13B2F223-9586-4099-B323-C84C87003EF3}" srcId="{422FE528-2512-4BEE-A81D-4C2AD8F97933}" destId="{F1341DE9-F0FD-4CC7-856F-8FB8AAE562C8}" srcOrd="1" destOrd="0" parTransId="{196D54EA-C62A-4208-A7E7-E8E0DFCFC37A}" sibTransId="{CBA13277-8B39-4698-85E5-C7187EC221D4}"/>
    <dgm:cxn modelId="{A8240D28-67B2-413C-BB77-DBE5DB462E34}" srcId="{D50B5F35-AD8D-4B9B-B2C9-492CDEA529D6}" destId="{422FE528-2512-4BEE-A81D-4C2AD8F97933}" srcOrd="0" destOrd="0" parTransId="{36D85376-7E9B-4F4E-BC03-0B31E015D277}" sibTransId="{F27C7536-FF3F-45DA-AB87-E9E19503535C}"/>
    <dgm:cxn modelId="{7EFCE629-E348-4199-92CC-6CFC76079EB9}" srcId="{ECEF5F35-FEB3-4E2E-A5A0-43BB9AD3AFFB}" destId="{13B74F30-799D-4F5E-9F77-BD264A4CC5CD}" srcOrd="0" destOrd="0" parTransId="{0E55A0A9-C4A1-4065-8728-257BFBE2BBD9}" sibTransId="{5F4C4212-0639-447B-B639-F4656175155D}"/>
    <dgm:cxn modelId="{8635A32A-6066-4250-BC8B-BB7848D5227A}" type="presOf" srcId="{5EFCCBFA-526F-4015-ACCE-21ACEE8E3552}" destId="{A39491BA-B7EA-43BA-BE52-4B4A87B16E2E}" srcOrd="0" destOrd="0" presId="urn:microsoft.com/office/officeart/2008/layout/HorizontalMultiLevelHierarchy"/>
    <dgm:cxn modelId="{CF1D762B-FB71-444C-B70F-3FCE731D51B4}" srcId="{ECEF5F35-FEB3-4E2E-A5A0-43BB9AD3AFFB}" destId="{2ECE4D10-B202-48D2-BBF8-CDCB728A34D1}" srcOrd="1" destOrd="0" parTransId="{EAF39E8D-7068-4B0C-B1BD-193E87DF7529}" sibTransId="{ACE3D4CD-6925-405B-89FE-04F9E604E3EE}"/>
    <dgm:cxn modelId="{D362092C-FCA7-4A37-B84B-677E2984CC17}" srcId="{8543A429-B30E-4D84-B0D6-F77DAB57E3DD}" destId="{7D5D49CB-CDDC-4BF1-A935-6DCCAB3770CE}" srcOrd="0" destOrd="0" parTransId="{C817C461-CCDE-42C2-8720-01D89F43D9A6}" sibTransId="{0038886E-8F97-4AF1-988D-EC56720ED57C}"/>
    <dgm:cxn modelId="{1A1E2C31-E12C-4B93-9BF6-B33B6013F517}" type="presOf" srcId="{662A50B9-8C10-4334-8E57-C9DFF962EDC7}" destId="{E681A36C-5BB7-47D9-B99B-F1C516D63B40}" srcOrd="0" destOrd="0" presId="urn:microsoft.com/office/officeart/2008/layout/HorizontalMultiLevelHierarchy"/>
    <dgm:cxn modelId="{0A4DED33-26F3-4EBB-8ABC-064CA2AF7D06}" type="presOf" srcId="{C817C461-CCDE-42C2-8720-01D89F43D9A6}" destId="{427A5623-7633-44CC-A60E-AFFE6F032FEE}" srcOrd="1" destOrd="0" presId="urn:microsoft.com/office/officeart/2008/layout/HorizontalMultiLevelHierarchy"/>
    <dgm:cxn modelId="{26C99E39-F372-4784-A754-9CCB0673BA96}" type="presOf" srcId="{137BAE77-C914-49D5-84E4-7243B8ACA446}" destId="{D7639C82-2BCC-4CCD-A654-2A410A68BE93}" srcOrd="1" destOrd="0" presId="urn:microsoft.com/office/officeart/2008/layout/HorizontalMultiLevelHierarchy"/>
    <dgm:cxn modelId="{4FF46B3A-1DF3-4F8F-B348-48757DE08A72}" type="presOf" srcId="{1B7A6E46-D19A-49D5-AA78-552FB8EC15B5}" destId="{F07A5B4B-1973-419C-9D06-7B96BAA50CC1}" srcOrd="0" destOrd="0" presId="urn:microsoft.com/office/officeart/2008/layout/HorizontalMultiLevelHierarchy"/>
    <dgm:cxn modelId="{E7410C3F-B681-4E2B-9598-8E6AF4B0E1A4}" srcId="{7097A318-C1D3-4002-8B29-D154EAFF8442}" destId="{8DE1DF75-63B0-4926-9CAE-A7A493150F4B}" srcOrd="0" destOrd="0" parTransId="{93F2523F-600F-4896-B0EA-75CB1D0F4DE2}" sibTransId="{A14DAB17-DFAD-4CB4-99DC-544794029511}"/>
    <dgm:cxn modelId="{C8BEB95D-B059-4250-BD73-961B680C4CDA}" type="presOf" srcId="{E3A8E355-8E00-461D-A77A-89C815D9BD6E}" destId="{6CC7866D-6F36-4487-B55B-92BA76A01C08}" srcOrd="0" destOrd="0" presId="urn:microsoft.com/office/officeart/2008/layout/HorizontalMultiLevelHierarchy"/>
    <dgm:cxn modelId="{B1ABF85E-154E-448B-BFF1-7357BC331B87}" type="presOf" srcId="{5EFCCBFA-526F-4015-ACCE-21ACEE8E3552}" destId="{B8D6DEFA-F396-4DFF-BF3E-DE3DED8A11B4}" srcOrd="1" destOrd="0" presId="urn:microsoft.com/office/officeart/2008/layout/HorizontalMultiLevelHierarchy"/>
    <dgm:cxn modelId="{99C62044-B81D-4A87-AE71-C03744D913FA}" type="presOf" srcId="{662A50B9-8C10-4334-8E57-C9DFF962EDC7}" destId="{D902D3A3-7D40-405C-B797-50657C88E058}" srcOrd="1" destOrd="0" presId="urn:microsoft.com/office/officeart/2008/layout/HorizontalMultiLevelHierarchy"/>
    <dgm:cxn modelId="{9FC26D45-AB2E-47DD-9908-5C7781852A93}" type="presOf" srcId="{664FC2B5-E375-4573-9425-C6DCBB4C905D}" destId="{A1413D05-F184-428D-98E6-118C9856D4BA}" srcOrd="0" destOrd="0" presId="urn:microsoft.com/office/officeart/2008/layout/HorizontalMultiLevelHierarchy"/>
    <dgm:cxn modelId="{84E14948-860C-4899-88BC-0677D501639C}" type="presOf" srcId="{93F2523F-600F-4896-B0EA-75CB1D0F4DE2}" destId="{BCE98E21-792B-42AE-984F-30A421068E4E}" srcOrd="0" destOrd="0" presId="urn:microsoft.com/office/officeart/2008/layout/HorizontalMultiLevelHierarchy"/>
    <dgm:cxn modelId="{326F924E-D1CB-41FE-A0DD-CBE3DA115546}" type="presOf" srcId="{272763BA-D43C-49A1-974A-C34E1BB6C639}" destId="{FBF1C3CF-820D-4C12-9B39-6014C50A2E73}" srcOrd="0" destOrd="0" presId="urn:microsoft.com/office/officeart/2008/layout/HorizontalMultiLevelHierarchy"/>
    <dgm:cxn modelId="{22FD3771-C175-4B56-A50F-3A955EC4D5F0}" srcId="{422FE528-2512-4BEE-A81D-4C2AD8F97933}" destId="{C2F0ADF9-B9E6-4308-81D9-43AB62A4B33E}" srcOrd="2" destOrd="0" parTransId="{54CD42E4-1F52-492C-9CF7-AD51195FEE42}" sibTransId="{69C4A3B6-80D8-4155-8A83-78C44CA5F805}"/>
    <dgm:cxn modelId="{F7F9B072-AA47-41A2-8061-9815C240B43F}" srcId="{7D5D49CB-CDDC-4BF1-A935-6DCCAB3770CE}" destId="{ECEF5F35-FEB3-4E2E-A5A0-43BB9AD3AFFB}" srcOrd="0" destOrd="0" parTransId="{F16F5252-8656-4861-99E3-BB1F982AF8FC}" sibTransId="{A0FF6A52-5775-4607-ADB2-866A7EF5B43A}"/>
    <dgm:cxn modelId="{A84FA679-95CE-490D-A06D-12F13621B35F}" srcId="{C98B3E94-22A4-49E8-854C-B8C64C46AE54}" destId="{9B5F38FB-E187-4A8B-815B-217AF417AB69}" srcOrd="0" destOrd="0" parTransId="{5F495CF8-F7AA-4104-A8F2-A134DAA8D118}" sibTransId="{1083D8E5-68F1-420B-B4C3-F8DC02548FED}"/>
    <dgm:cxn modelId="{6E5ADF7A-899E-4831-981A-E2E4618AF839}" type="presOf" srcId="{D50B5F35-AD8D-4B9B-B2C9-492CDEA529D6}" destId="{6A585AD4-C930-4D47-ADA7-B02107818355}" srcOrd="0" destOrd="0" presId="urn:microsoft.com/office/officeart/2008/layout/HorizontalMultiLevelHierarchy"/>
    <dgm:cxn modelId="{0286E07B-55B2-43B3-89FA-1508ADD32EDA}" type="presOf" srcId="{0E55A0A9-C4A1-4065-8728-257BFBE2BBD9}" destId="{659104E0-6914-43F2-B119-D725D992F2E1}" srcOrd="0" destOrd="0" presId="urn:microsoft.com/office/officeart/2008/layout/HorizontalMultiLevelHierarchy"/>
    <dgm:cxn modelId="{6850C07E-CB21-45DF-B831-28DF6CABF542}" srcId="{422FE528-2512-4BEE-A81D-4C2AD8F97933}" destId="{07E04FCA-7DE8-4716-B138-F7AA632D0A7D}" srcOrd="0" destOrd="0" parTransId="{E3A8E355-8E00-461D-A77A-89C815D9BD6E}" sibTransId="{B58520B0-30E5-4CC3-9E57-C1F0AED3B351}"/>
    <dgm:cxn modelId="{CE99348D-0C98-4F53-90E8-C8E74EE032F6}" type="presOf" srcId="{EAF39E8D-7068-4B0C-B1BD-193E87DF7529}" destId="{A746BD39-6597-43B0-B978-8CF64E3F9ADB}" srcOrd="1" destOrd="0" presId="urn:microsoft.com/office/officeart/2008/layout/HorizontalMultiLevelHierarchy"/>
    <dgm:cxn modelId="{D9459A8D-6879-4FF5-B5B6-1834300BBA52}" type="presOf" srcId="{54CD42E4-1F52-492C-9CF7-AD51195FEE42}" destId="{696F4B0A-9250-4CE1-8865-2BD05A4C6B0B}" srcOrd="1" destOrd="0" presId="urn:microsoft.com/office/officeart/2008/layout/HorizontalMultiLevelHierarchy"/>
    <dgm:cxn modelId="{2B040D94-FF41-42BA-92CD-5FD1AD81DE56}" srcId="{7097A318-C1D3-4002-8B29-D154EAFF8442}" destId="{272763BA-D43C-49A1-974A-C34E1BB6C639}" srcOrd="1" destOrd="0" parTransId="{5EFCCBFA-526F-4015-ACCE-21ACEE8E3552}" sibTransId="{13652F0B-3ACB-4FB4-8318-F36D175FC9CA}"/>
    <dgm:cxn modelId="{C41BAD99-170D-4AA1-BFA6-E22830739037}" type="presOf" srcId="{5F495CF8-F7AA-4104-A8F2-A134DAA8D118}" destId="{0414A898-32D0-47A2-AA18-1D29C3536267}" srcOrd="1" destOrd="0" presId="urn:microsoft.com/office/officeart/2008/layout/HorizontalMultiLevelHierarchy"/>
    <dgm:cxn modelId="{99C70D9B-43A3-438C-B247-D192F6E19B2C}" type="presOf" srcId="{13B74F30-799D-4F5E-9F77-BD264A4CC5CD}" destId="{974E1764-0CEF-48C2-B464-32572AEC731B}" srcOrd="0" destOrd="0" presId="urn:microsoft.com/office/officeart/2008/layout/HorizontalMultiLevelHierarchy"/>
    <dgm:cxn modelId="{1C81D99E-7619-4F36-B68A-1DF1BDA25398}" type="presOf" srcId="{137BAE77-C914-49D5-84E4-7243B8ACA446}" destId="{80DA1B6A-8006-4AFF-8B43-B8EBAC926AA6}" srcOrd="0" destOrd="0" presId="urn:microsoft.com/office/officeart/2008/layout/HorizontalMultiLevelHierarchy"/>
    <dgm:cxn modelId="{35D12CA1-4489-4DD7-A91D-06638763B3F6}" type="presOf" srcId="{F16F5252-8656-4861-99E3-BB1F982AF8FC}" destId="{7D0FBC6E-20C4-4445-BFFB-74AF897ABA5A}" srcOrd="0" destOrd="0" presId="urn:microsoft.com/office/officeart/2008/layout/HorizontalMultiLevelHierarchy"/>
    <dgm:cxn modelId="{6C2EB7A1-60B0-4539-8596-29B4182BE14E}" type="presOf" srcId="{C817C461-CCDE-42C2-8720-01D89F43D9A6}" destId="{0E23EA3E-CDA7-414A-8BD2-D8C87C0469E5}" srcOrd="0" destOrd="0" presId="urn:microsoft.com/office/officeart/2008/layout/HorizontalMultiLevelHierarchy"/>
    <dgm:cxn modelId="{57D464A4-058C-4DF3-A8FB-8BA2E048B177}" type="presOf" srcId="{5F495CF8-F7AA-4104-A8F2-A134DAA8D118}" destId="{C091FD1E-BC25-4C03-B38C-83E5D4EB0943}" srcOrd="0" destOrd="0" presId="urn:microsoft.com/office/officeart/2008/layout/HorizontalMultiLevelHierarchy"/>
    <dgm:cxn modelId="{F681F2A7-2F31-4A3B-912D-BF2CE897BD1F}" srcId="{1B7A6E46-D19A-49D5-AA78-552FB8EC15B5}" destId="{4F1A5EA6-5B69-4271-8690-0CD7447A8332}" srcOrd="0" destOrd="0" parTransId="{662A50B9-8C10-4334-8E57-C9DFF962EDC7}" sibTransId="{3301D8B2-6E5E-4BDC-8880-00C00BD65B60}"/>
    <dgm:cxn modelId="{A8CBB1A9-A765-49B4-A2E9-6BB53D9868C9}" type="presOf" srcId="{2ECE4D10-B202-48D2-BBF8-CDCB728A34D1}" destId="{5A858B4B-BC09-4C3B-85EE-C9BA8632A129}" srcOrd="0" destOrd="0" presId="urn:microsoft.com/office/officeart/2008/layout/HorizontalMultiLevelHierarchy"/>
    <dgm:cxn modelId="{A8AF23AC-6D08-4D55-A4CB-748950D20B35}" type="presOf" srcId="{422FE528-2512-4BEE-A81D-4C2AD8F97933}" destId="{919CCB40-2554-48A9-AE96-A28478E50BF7}" srcOrd="0" destOrd="0" presId="urn:microsoft.com/office/officeart/2008/layout/HorizontalMultiLevelHierarchy"/>
    <dgm:cxn modelId="{75C2D9B2-FF6B-4888-8E8A-EB7F356F7B20}" type="presOf" srcId="{0E55A0A9-C4A1-4065-8728-257BFBE2BBD9}" destId="{9DFDE7DE-612A-44FB-84A0-1C32E4029037}" srcOrd="1" destOrd="0" presId="urn:microsoft.com/office/officeart/2008/layout/HorizontalMultiLevelHierarchy"/>
    <dgm:cxn modelId="{2565DFB4-A032-4A5E-B2E3-AB78E1AB0853}" srcId="{422FE528-2512-4BEE-A81D-4C2AD8F97933}" destId="{8543A429-B30E-4D84-B0D6-F77DAB57E3DD}" srcOrd="3" destOrd="0" parTransId="{664FC2B5-E375-4573-9425-C6DCBB4C905D}" sibTransId="{683C405A-D807-4643-B470-CA76D31B6105}"/>
    <dgm:cxn modelId="{2BF0ABBA-533F-4C0B-B6F2-0FD10DA27460}" type="presOf" srcId="{C98B3E94-22A4-49E8-854C-B8C64C46AE54}" destId="{AB6D9B74-4B0C-4CCA-A212-E6945CAE6A52}" srcOrd="0" destOrd="0" presId="urn:microsoft.com/office/officeart/2008/layout/HorizontalMultiLevelHierarchy"/>
    <dgm:cxn modelId="{671D3CBB-0C5D-4F94-91F0-00EBF1246BDA}" type="presOf" srcId="{07E04FCA-7DE8-4716-B138-F7AA632D0A7D}" destId="{7BD1B0D5-C7C0-44D5-80FC-FFB4BD38CD0B}" srcOrd="0" destOrd="0" presId="urn:microsoft.com/office/officeart/2008/layout/HorizontalMultiLevelHierarchy"/>
    <dgm:cxn modelId="{5C5E4BBD-9BD3-45E5-92E4-EE6F19D08ECC}" type="presOf" srcId="{196D54EA-C62A-4208-A7E7-E8E0DFCFC37A}" destId="{AE77D732-CE7F-4DFE-832E-669AE53FFEBC}" srcOrd="1" destOrd="0" presId="urn:microsoft.com/office/officeart/2008/layout/HorizontalMultiLevelHierarchy"/>
    <dgm:cxn modelId="{32F639BE-3324-48B2-8620-C2B4435005BD}" srcId="{13B74F30-799D-4F5E-9F77-BD264A4CC5CD}" destId="{C98B3E94-22A4-49E8-854C-B8C64C46AE54}" srcOrd="0" destOrd="0" parTransId="{795A6A2E-F123-4B6C-BE6B-011F01F32324}" sibTransId="{076755AF-CF5E-4DAC-935D-BF11229160C5}"/>
    <dgm:cxn modelId="{40133AC7-2B8D-496C-A31A-2B0341DFA088}" type="presOf" srcId="{9B5F38FB-E187-4A8B-815B-217AF417AB69}" destId="{8EE06BC2-2A5A-4465-A9D0-59243132E5A9}" srcOrd="0" destOrd="0" presId="urn:microsoft.com/office/officeart/2008/layout/HorizontalMultiLevelHierarchy"/>
    <dgm:cxn modelId="{6A0800CC-586F-4B6E-93C2-533C6691B2C5}" type="presOf" srcId="{664FC2B5-E375-4573-9425-C6DCBB4C905D}" destId="{E8AC5AFD-647C-4144-BA88-95B80EDA938D}" srcOrd="1" destOrd="0" presId="urn:microsoft.com/office/officeart/2008/layout/HorizontalMultiLevelHierarchy"/>
    <dgm:cxn modelId="{ACDABECF-CC22-4FD8-8A91-D4DABCB5AC02}" type="presOf" srcId="{EAF39E8D-7068-4B0C-B1BD-193E87DF7529}" destId="{956447DA-C426-46AC-A715-CAD9050618EC}" srcOrd="0" destOrd="0" presId="urn:microsoft.com/office/officeart/2008/layout/HorizontalMultiLevelHierarchy"/>
    <dgm:cxn modelId="{FFC93ED2-C276-4037-B792-900CCED770D9}" srcId="{7D5D49CB-CDDC-4BF1-A935-6DCCAB3770CE}" destId="{7097A318-C1D3-4002-8B29-D154EAFF8442}" srcOrd="1" destOrd="0" parTransId="{137BAE77-C914-49D5-84E4-7243B8ACA446}" sibTransId="{50DD5EBF-BD70-44B9-87BB-144DDD344F12}"/>
    <dgm:cxn modelId="{6284ADD8-CE00-4D63-83D6-109B4510A70C}" srcId="{8DE1DF75-63B0-4926-9CAE-A7A493150F4B}" destId="{1B7A6E46-D19A-49D5-AA78-552FB8EC15B5}" srcOrd="0" destOrd="0" parTransId="{9DB5217F-9716-4E1B-B5C8-09861DB46473}" sibTransId="{83A46683-246C-431A-BE1B-6D900FF55955}"/>
    <dgm:cxn modelId="{371410DA-EC6B-4B9D-A8C6-42D5203AE20E}" type="presOf" srcId="{7D5D49CB-CDDC-4BF1-A935-6DCCAB3770CE}" destId="{4461C2DD-295B-45D7-8884-D452ED68AFA2}" srcOrd="0" destOrd="0" presId="urn:microsoft.com/office/officeart/2008/layout/HorizontalMultiLevelHierarchy"/>
    <dgm:cxn modelId="{BE56D5DF-11A2-41D9-A4CC-7547341C555F}" type="presOf" srcId="{93F2523F-600F-4896-B0EA-75CB1D0F4DE2}" destId="{0CCFE003-33EF-493A-8B1E-1918F656754A}" srcOrd="1" destOrd="0" presId="urn:microsoft.com/office/officeart/2008/layout/HorizontalMultiLevelHierarchy"/>
    <dgm:cxn modelId="{6BCDA5EB-D7BC-427A-8C00-F39BFBBDDF42}" type="presOf" srcId="{196D54EA-C62A-4208-A7E7-E8E0DFCFC37A}" destId="{A963B551-5C53-4811-9EBA-D2060141453F}" srcOrd="0" destOrd="0" presId="urn:microsoft.com/office/officeart/2008/layout/HorizontalMultiLevelHierarchy"/>
    <dgm:cxn modelId="{DAE437F8-BFAD-4090-89E5-69E5854194E1}" type="presOf" srcId="{8543A429-B30E-4D84-B0D6-F77DAB57E3DD}" destId="{A5B0D163-F223-418B-AEDA-9FBA33E5CE17}" srcOrd="0" destOrd="0" presId="urn:microsoft.com/office/officeart/2008/layout/HorizontalMultiLevelHierarchy"/>
    <dgm:cxn modelId="{73E261D6-75F3-40C8-A00E-F5D308AD7A00}" type="presParOf" srcId="{6A585AD4-C930-4D47-ADA7-B02107818355}" destId="{BE4A141A-9C0F-43E1-8BC6-57F3D743E30D}" srcOrd="0" destOrd="0" presId="urn:microsoft.com/office/officeart/2008/layout/HorizontalMultiLevelHierarchy"/>
    <dgm:cxn modelId="{CE005030-DDED-466A-831D-CBEB37675E61}" type="presParOf" srcId="{BE4A141A-9C0F-43E1-8BC6-57F3D743E30D}" destId="{919CCB40-2554-48A9-AE96-A28478E50BF7}" srcOrd="0" destOrd="0" presId="urn:microsoft.com/office/officeart/2008/layout/HorizontalMultiLevelHierarchy"/>
    <dgm:cxn modelId="{22935B6B-06D7-46E3-9963-E10BAD16A424}" type="presParOf" srcId="{BE4A141A-9C0F-43E1-8BC6-57F3D743E30D}" destId="{9BCC91A0-421B-49A3-B390-EBD901D52A8C}" srcOrd="1" destOrd="0" presId="urn:microsoft.com/office/officeart/2008/layout/HorizontalMultiLevelHierarchy"/>
    <dgm:cxn modelId="{89EA3F2E-6EAB-4B1F-8961-FC881CE74ECC}" type="presParOf" srcId="{9BCC91A0-421B-49A3-B390-EBD901D52A8C}" destId="{6CC7866D-6F36-4487-B55B-92BA76A01C08}" srcOrd="0" destOrd="0" presId="urn:microsoft.com/office/officeart/2008/layout/HorizontalMultiLevelHierarchy"/>
    <dgm:cxn modelId="{E6757EB5-E594-432B-A8EA-FAEB991A571E}" type="presParOf" srcId="{6CC7866D-6F36-4487-B55B-92BA76A01C08}" destId="{F30A426F-EC40-44B6-9FA6-99FA1C895644}" srcOrd="0" destOrd="0" presId="urn:microsoft.com/office/officeart/2008/layout/HorizontalMultiLevelHierarchy"/>
    <dgm:cxn modelId="{15624FDC-A80A-4156-82AB-A0930E7D39CB}" type="presParOf" srcId="{9BCC91A0-421B-49A3-B390-EBD901D52A8C}" destId="{3B66690F-C703-4859-BFC8-F121A643EC40}" srcOrd="1" destOrd="0" presId="urn:microsoft.com/office/officeart/2008/layout/HorizontalMultiLevelHierarchy"/>
    <dgm:cxn modelId="{C28714A4-C22D-4275-AEF7-8AEB66FDEAEC}" type="presParOf" srcId="{3B66690F-C703-4859-BFC8-F121A643EC40}" destId="{7BD1B0D5-C7C0-44D5-80FC-FFB4BD38CD0B}" srcOrd="0" destOrd="0" presId="urn:microsoft.com/office/officeart/2008/layout/HorizontalMultiLevelHierarchy"/>
    <dgm:cxn modelId="{8AC9C61D-F319-48E0-91D3-1016DA1E5717}" type="presParOf" srcId="{3B66690F-C703-4859-BFC8-F121A643EC40}" destId="{C52371EB-BC2D-40DD-B4E5-5E818A2D3B0D}" srcOrd="1" destOrd="0" presId="urn:microsoft.com/office/officeart/2008/layout/HorizontalMultiLevelHierarchy"/>
    <dgm:cxn modelId="{E01ED521-335E-4B5A-95A7-0C352A89260F}" type="presParOf" srcId="{9BCC91A0-421B-49A3-B390-EBD901D52A8C}" destId="{A963B551-5C53-4811-9EBA-D2060141453F}" srcOrd="2" destOrd="0" presId="urn:microsoft.com/office/officeart/2008/layout/HorizontalMultiLevelHierarchy"/>
    <dgm:cxn modelId="{54B7E912-81A6-46DA-A0D6-D47E78D60395}" type="presParOf" srcId="{A963B551-5C53-4811-9EBA-D2060141453F}" destId="{AE77D732-CE7F-4DFE-832E-669AE53FFEBC}" srcOrd="0" destOrd="0" presId="urn:microsoft.com/office/officeart/2008/layout/HorizontalMultiLevelHierarchy"/>
    <dgm:cxn modelId="{F3D7F666-C060-4C15-A636-58AC4F40948C}" type="presParOf" srcId="{9BCC91A0-421B-49A3-B390-EBD901D52A8C}" destId="{EACC724A-3D8F-4898-B98F-A9516B16CE5B}" srcOrd="3" destOrd="0" presId="urn:microsoft.com/office/officeart/2008/layout/HorizontalMultiLevelHierarchy"/>
    <dgm:cxn modelId="{E5EEB9D9-ABFE-4562-AE97-B927DBB893F3}" type="presParOf" srcId="{EACC724A-3D8F-4898-B98F-A9516B16CE5B}" destId="{39A4D962-7F6A-48AB-AA46-C7B66F4EA6C3}" srcOrd="0" destOrd="0" presId="urn:microsoft.com/office/officeart/2008/layout/HorizontalMultiLevelHierarchy"/>
    <dgm:cxn modelId="{03844021-25F6-4BDB-8DD7-73B06659BA56}" type="presParOf" srcId="{EACC724A-3D8F-4898-B98F-A9516B16CE5B}" destId="{5B394025-BD31-46FC-AB0C-DE8E6C33622B}" srcOrd="1" destOrd="0" presId="urn:microsoft.com/office/officeart/2008/layout/HorizontalMultiLevelHierarchy"/>
    <dgm:cxn modelId="{A971C1F2-4242-4C67-85EC-214B9E46476C}" type="presParOf" srcId="{9BCC91A0-421B-49A3-B390-EBD901D52A8C}" destId="{70B303BF-696E-4371-AF8C-CC1D82E9A87E}" srcOrd="4" destOrd="0" presId="urn:microsoft.com/office/officeart/2008/layout/HorizontalMultiLevelHierarchy"/>
    <dgm:cxn modelId="{DD60DDB7-5368-478D-8310-A1D3FB46C0B1}" type="presParOf" srcId="{70B303BF-696E-4371-AF8C-CC1D82E9A87E}" destId="{696F4B0A-9250-4CE1-8865-2BD05A4C6B0B}" srcOrd="0" destOrd="0" presId="urn:microsoft.com/office/officeart/2008/layout/HorizontalMultiLevelHierarchy"/>
    <dgm:cxn modelId="{0551AC66-D208-4AF6-9028-B3C9BF8C9D8D}" type="presParOf" srcId="{9BCC91A0-421B-49A3-B390-EBD901D52A8C}" destId="{69172B8A-42BA-4C17-982F-A92AA2097BD6}" srcOrd="5" destOrd="0" presId="urn:microsoft.com/office/officeart/2008/layout/HorizontalMultiLevelHierarchy"/>
    <dgm:cxn modelId="{2A4DD8BC-D6E7-4E15-A64C-E6D07B55A38D}" type="presParOf" srcId="{69172B8A-42BA-4C17-982F-A92AA2097BD6}" destId="{C76B4A7B-3BC5-47F0-AAC8-8AA69BDB36BF}" srcOrd="0" destOrd="0" presId="urn:microsoft.com/office/officeart/2008/layout/HorizontalMultiLevelHierarchy"/>
    <dgm:cxn modelId="{F1382D24-663A-443C-8D2F-9590E9F4D0C0}" type="presParOf" srcId="{69172B8A-42BA-4C17-982F-A92AA2097BD6}" destId="{648E4106-5826-4C1B-A245-AC4F2FDE9CD9}" srcOrd="1" destOrd="0" presId="urn:microsoft.com/office/officeart/2008/layout/HorizontalMultiLevelHierarchy"/>
    <dgm:cxn modelId="{0895232A-60CE-4B56-A09F-AEC97E2899A0}" type="presParOf" srcId="{9BCC91A0-421B-49A3-B390-EBD901D52A8C}" destId="{A1413D05-F184-428D-98E6-118C9856D4BA}" srcOrd="6" destOrd="0" presId="urn:microsoft.com/office/officeart/2008/layout/HorizontalMultiLevelHierarchy"/>
    <dgm:cxn modelId="{5AFDC9EA-E0FA-4344-9658-7B46AEE9E70C}" type="presParOf" srcId="{A1413D05-F184-428D-98E6-118C9856D4BA}" destId="{E8AC5AFD-647C-4144-BA88-95B80EDA938D}" srcOrd="0" destOrd="0" presId="urn:microsoft.com/office/officeart/2008/layout/HorizontalMultiLevelHierarchy"/>
    <dgm:cxn modelId="{274F3AAC-01ED-47E3-B0E1-7876C2E1976D}" type="presParOf" srcId="{9BCC91A0-421B-49A3-B390-EBD901D52A8C}" destId="{58C23E58-B9E6-442D-AA22-2860A277D9A2}" srcOrd="7" destOrd="0" presId="urn:microsoft.com/office/officeart/2008/layout/HorizontalMultiLevelHierarchy"/>
    <dgm:cxn modelId="{966D89DF-E867-4A2F-9D2D-7CB4E6F1DD6C}" type="presParOf" srcId="{58C23E58-B9E6-442D-AA22-2860A277D9A2}" destId="{A5B0D163-F223-418B-AEDA-9FBA33E5CE17}" srcOrd="0" destOrd="0" presId="urn:microsoft.com/office/officeart/2008/layout/HorizontalMultiLevelHierarchy"/>
    <dgm:cxn modelId="{CE936CFA-0C56-4C00-9B56-6A30E4BD8852}" type="presParOf" srcId="{58C23E58-B9E6-442D-AA22-2860A277D9A2}" destId="{29FE6FCC-893A-48D9-8699-A997AB1BE9FC}" srcOrd="1" destOrd="0" presId="urn:microsoft.com/office/officeart/2008/layout/HorizontalMultiLevelHierarchy"/>
    <dgm:cxn modelId="{04101FB6-5DDC-4FD7-8765-C84345DCB42D}" type="presParOf" srcId="{29FE6FCC-893A-48D9-8699-A997AB1BE9FC}" destId="{0E23EA3E-CDA7-414A-8BD2-D8C87C0469E5}" srcOrd="0" destOrd="0" presId="urn:microsoft.com/office/officeart/2008/layout/HorizontalMultiLevelHierarchy"/>
    <dgm:cxn modelId="{C36E8049-8DD6-4B9A-B846-BF014AD1989A}" type="presParOf" srcId="{0E23EA3E-CDA7-414A-8BD2-D8C87C0469E5}" destId="{427A5623-7633-44CC-A60E-AFFE6F032FEE}" srcOrd="0" destOrd="0" presId="urn:microsoft.com/office/officeart/2008/layout/HorizontalMultiLevelHierarchy"/>
    <dgm:cxn modelId="{FCD839DA-07DB-41B4-8147-94B7495DAFF3}" type="presParOf" srcId="{29FE6FCC-893A-48D9-8699-A997AB1BE9FC}" destId="{775F9F45-B0DA-4193-9C54-DDF0F6ED5872}" srcOrd="1" destOrd="0" presId="urn:microsoft.com/office/officeart/2008/layout/HorizontalMultiLevelHierarchy"/>
    <dgm:cxn modelId="{9A887BD6-359E-42A0-BFFD-B60F00A13B91}" type="presParOf" srcId="{775F9F45-B0DA-4193-9C54-DDF0F6ED5872}" destId="{4461C2DD-295B-45D7-8884-D452ED68AFA2}" srcOrd="0" destOrd="0" presId="urn:microsoft.com/office/officeart/2008/layout/HorizontalMultiLevelHierarchy"/>
    <dgm:cxn modelId="{605E4179-1CC3-48C1-993A-C104148FA458}" type="presParOf" srcId="{775F9F45-B0DA-4193-9C54-DDF0F6ED5872}" destId="{787188F6-B017-4191-BD97-CDFA6B80A12F}" srcOrd="1" destOrd="0" presId="urn:microsoft.com/office/officeart/2008/layout/HorizontalMultiLevelHierarchy"/>
    <dgm:cxn modelId="{861EE59B-6AA6-4D35-B0EA-F1DF0F626E66}" type="presParOf" srcId="{787188F6-B017-4191-BD97-CDFA6B80A12F}" destId="{7D0FBC6E-20C4-4445-BFFB-74AF897ABA5A}" srcOrd="0" destOrd="0" presId="urn:microsoft.com/office/officeart/2008/layout/HorizontalMultiLevelHierarchy"/>
    <dgm:cxn modelId="{A45BAC87-D0DE-4298-A014-CD6BBD9680F3}" type="presParOf" srcId="{7D0FBC6E-20C4-4445-BFFB-74AF897ABA5A}" destId="{5156221D-FDDF-4539-AFB6-ADFE5E5DCE67}" srcOrd="0" destOrd="0" presId="urn:microsoft.com/office/officeart/2008/layout/HorizontalMultiLevelHierarchy"/>
    <dgm:cxn modelId="{981FEA46-B380-4223-83D8-69280CE1DF79}" type="presParOf" srcId="{787188F6-B017-4191-BD97-CDFA6B80A12F}" destId="{D3A66975-6168-4347-BD50-CF2691E4142E}" srcOrd="1" destOrd="0" presId="urn:microsoft.com/office/officeart/2008/layout/HorizontalMultiLevelHierarchy"/>
    <dgm:cxn modelId="{7A21AF3F-7141-40D8-A0B0-5E9ADFA3AF9E}" type="presParOf" srcId="{D3A66975-6168-4347-BD50-CF2691E4142E}" destId="{86593399-C08E-407E-84FE-A4443C1421CD}" srcOrd="0" destOrd="0" presId="urn:microsoft.com/office/officeart/2008/layout/HorizontalMultiLevelHierarchy"/>
    <dgm:cxn modelId="{D993F6A2-8416-453B-BB8A-CF9782DD6D0B}" type="presParOf" srcId="{D3A66975-6168-4347-BD50-CF2691E4142E}" destId="{F8FC22CF-1551-433F-8D89-DFBBF4754EA7}" srcOrd="1" destOrd="0" presId="urn:microsoft.com/office/officeart/2008/layout/HorizontalMultiLevelHierarchy"/>
    <dgm:cxn modelId="{8C0CD4DD-5292-4C5E-A4F5-04AE388F28BC}" type="presParOf" srcId="{F8FC22CF-1551-433F-8D89-DFBBF4754EA7}" destId="{659104E0-6914-43F2-B119-D725D992F2E1}" srcOrd="0" destOrd="0" presId="urn:microsoft.com/office/officeart/2008/layout/HorizontalMultiLevelHierarchy"/>
    <dgm:cxn modelId="{03862885-9009-482D-9B4F-7B5D91177C48}" type="presParOf" srcId="{659104E0-6914-43F2-B119-D725D992F2E1}" destId="{9DFDE7DE-612A-44FB-84A0-1C32E4029037}" srcOrd="0" destOrd="0" presId="urn:microsoft.com/office/officeart/2008/layout/HorizontalMultiLevelHierarchy"/>
    <dgm:cxn modelId="{05D7382E-18CA-4291-ACE4-ABDF1FA21AF9}" type="presParOf" srcId="{F8FC22CF-1551-433F-8D89-DFBBF4754EA7}" destId="{5CD540F2-D8F3-436D-BC30-94E05A07121F}" srcOrd="1" destOrd="0" presId="urn:microsoft.com/office/officeart/2008/layout/HorizontalMultiLevelHierarchy"/>
    <dgm:cxn modelId="{E020A925-894C-4B5E-9216-D5C6D017CB93}" type="presParOf" srcId="{5CD540F2-D8F3-436D-BC30-94E05A07121F}" destId="{974E1764-0CEF-48C2-B464-32572AEC731B}" srcOrd="0" destOrd="0" presId="urn:microsoft.com/office/officeart/2008/layout/HorizontalMultiLevelHierarchy"/>
    <dgm:cxn modelId="{D8BA0FF4-9578-4937-8F96-297C0EA76042}" type="presParOf" srcId="{5CD540F2-D8F3-436D-BC30-94E05A07121F}" destId="{24D9620D-7734-4A18-BEE5-0855395A3846}" srcOrd="1" destOrd="0" presId="urn:microsoft.com/office/officeart/2008/layout/HorizontalMultiLevelHierarchy"/>
    <dgm:cxn modelId="{21F8CC3A-9155-4F4A-9DD2-4725745A3B90}" type="presParOf" srcId="{24D9620D-7734-4A18-BEE5-0855395A3846}" destId="{6F68E258-4EE8-47A9-873C-A8AAB8CEE1DC}" srcOrd="0" destOrd="0" presId="urn:microsoft.com/office/officeart/2008/layout/HorizontalMultiLevelHierarchy"/>
    <dgm:cxn modelId="{CF04142A-C3F1-4B40-87D0-BE925B7A631C}" type="presParOf" srcId="{6F68E258-4EE8-47A9-873C-A8AAB8CEE1DC}" destId="{0167E9B5-76BC-4A70-A9C5-24590C76E934}" srcOrd="0" destOrd="0" presId="urn:microsoft.com/office/officeart/2008/layout/HorizontalMultiLevelHierarchy"/>
    <dgm:cxn modelId="{65EEBF96-0A6B-4246-8A5C-369D6A77A34A}" type="presParOf" srcId="{24D9620D-7734-4A18-BEE5-0855395A3846}" destId="{2C6DA197-1E50-43F2-9530-CB41FD90E161}" srcOrd="1" destOrd="0" presId="urn:microsoft.com/office/officeart/2008/layout/HorizontalMultiLevelHierarchy"/>
    <dgm:cxn modelId="{1275F385-8C36-4919-8725-8B8E8C60392A}" type="presParOf" srcId="{2C6DA197-1E50-43F2-9530-CB41FD90E161}" destId="{AB6D9B74-4B0C-4CCA-A212-E6945CAE6A52}" srcOrd="0" destOrd="0" presId="urn:microsoft.com/office/officeart/2008/layout/HorizontalMultiLevelHierarchy"/>
    <dgm:cxn modelId="{46E10352-9AA4-4E28-84BE-86AE42FD215B}" type="presParOf" srcId="{2C6DA197-1E50-43F2-9530-CB41FD90E161}" destId="{AF4180B4-F0F7-4910-9AA4-BC672C6B492D}" srcOrd="1" destOrd="0" presId="urn:microsoft.com/office/officeart/2008/layout/HorizontalMultiLevelHierarchy"/>
    <dgm:cxn modelId="{F311BC33-3848-423A-B5BA-26690A909270}" type="presParOf" srcId="{AF4180B4-F0F7-4910-9AA4-BC672C6B492D}" destId="{C091FD1E-BC25-4C03-B38C-83E5D4EB0943}" srcOrd="0" destOrd="0" presId="urn:microsoft.com/office/officeart/2008/layout/HorizontalMultiLevelHierarchy"/>
    <dgm:cxn modelId="{E401A762-7E42-4CBA-A7BA-6FF24AEA36A5}" type="presParOf" srcId="{C091FD1E-BC25-4C03-B38C-83E5D4EB0943}" destId="{0414A898-32D0-47A2-AA18-1D29C3536267}" srcOrd="0" destOrd="0" presId="urn:microsoft.com/office/officeart/2008/layout/HorizontalMultiLevelHierarchy"/>
    <dgm:cxn modelId="{A6E90CD8-47AF-447E-9CE7-14A316BA56A8}" type="presParOf" srcId="{AF4180B4-F0F7-4910-9AA4-BC672C6B492D}" destId="{6F7A90B6-554A-4FBE-A5B5-32F9FBA3582A}" srcOrd="1" destOrd="0" presId="urn:microsoft.com/office/officeart/2008/layout/HorizontalMultiLevelHierarchy"/>
    <dgm:cxn modelId="{2148381D-0F32-4B4D-868E-AE3C384E74EA}" type="presParOf" srcId="{6F7A90B6-554A-4FBE-A5B5-32F9FBA3582A}" destId="{8EE06BC2-2A5A-4465-A9D0-59243132E5A9}" srcOrd="0" destOrd="0" presId="urn:microsoft.com/office/officeart/2008/layout/HorizontalMultiLevelHierarchy"/>
    <dgm:cxn modelId="{0AB7DABB-26A4-4403-BF1A-3A119037C4A8}" type="presParOf" srcId="{6F7A90B6-554A-4FBE-A5B5-32F9FBA3582A}" destId="{276236CD-0965-4FD4-86A7-7F6B49D6A5B2}" srcOrd="1" destOrd="0" presId="urn:microsoft.com/office/officeart/2008/layout/HorizontalMultiLevelHierarchy"/>
    <dgm:cxn modelId="{6AA8E64D-1ACA-40D8-9B54-94CC27EB5D0F}" type="presParOf" srcId="{F8FC22CF-1551-433F-8D89-DFBBF4754EA7}" destId="{956447DA-C426-46AC-A715-CAD9050618EC}" srcOrd="2" destOrd="0" presId="urn:microsoft.com/office/officeart/2008/layout/HorizontalMultiLevelHierarchy"/>
    <dgm:cxn modelId="{DBC18FE6-95F2-4C5D-957F-82CA278AA2CF}" type="presParOf" srcId="{956447DA-C426-46AC-A715-CAD9050618EC}" destId="{A746BD39-6597-43B0-B978-8CF64E3F9ADB}" srcOrd="0" destOrd="0" presId="urn:microsoft.com/office/officeart/2008/layout/HorizontalMultiLevelHierarchy"/>
    <dgm:cxn modelId="{15D658D1-F0F7-43E1-9731-C50B70FB7DC9}" type="presParOf" srcId="{F8FC22CF-1551-433F-8D89-DFBBF4754EA7}" destId="{0ADC7861-F56C-46DD-B5FB-ED8D5E5FF369}" srcOrd="3" destOrd="0" presId="urn:microsoft.com/office/officeart/2008/layout/HorizontalMultiLevelHierarchy"/>
    <dgm:cxn modelId="{5EDB6B31-100D-46AC-BC4C-858B95B0D08A}" type="presParOf" srcId="{0ADC7861-F56C-46DD-B5FB-ED8D5E5FF369}" destId="{5A858B4B-BC09-4C3B-85EE-C9BA8632A129}" srcOrd="0" destOrd="0" presId="urn:microsoft.com/office/officeart/2008/layout/HorizontalMultiLevelHierarchy"/>
    <dgm:cxn modelId="{2C02604A-9549-4C60-9551-FFDDCE42430C}" type="presParOf" srcId="{0ADC7861-F56C-46DD-B5FB-ED8D5E5FF369}" destId="{CB9C556F-7ED4-4628-AFEE-EE449F3D612D}" srcOrd="1" destOrd="0" presId="urn:microsoft.com/office/officeart/2008/layout/HorizontalMultiLevelHierarchy"/>
    <dgm:cxn modelId="{0B0F417A-2D0D-400E-9B42-A39824C95F94}" type="presParOf" srcId="{787188F6-B017-4191-BD97-CDFA6B80A12F}" destId="{80DA1B6A-8006-4AFF-8B43-B8EBAC926AA6}" srcOrd="2" destOrd="0" presId="urn:microsoft.com/office/officeart/2008/layout/HorizontalMultiLevelHierarchy"/>
    <dgm:cxn modelId="{CC082A45-D6DD-4311-8D9C-4B677F48EED4}" type="presParOf" srcId="{80DA1B6A-8006-4AFF-8B43-B8EBAC926AA6}" destId="{D7639C82-2BCC-4CCD-A654-2A410A68BE93}" srcOrd="0" destOrd="0" presId="urn:microsoft.com/office/officeart/2008/layout/HorizontalMultiLevelHierarchy"/>
    <dgm:cxn modelId="{C9409AED-53F6-4496-86D0-EB4B8F5272AD}" type="presParOf" srcId="{787188F6-B017-4191-BD97-CDFA6B80A12F}" destId="{17000CE7-C193-43BD-A574-214306AE274D}" srcOrd="3" destOrd="0" presId="urn:microsoft.com/office/officeart/2008/layout/HorizontalMultiLevelHierarchy"/>
    <dgm:cxn modelId="{27CD51C4-0276-4A83-AEEB-A26E5661E270}" type="presParOf" srcId="{17000CE7-C193-43BD-A574-214306AE274D}" destId="{01C09B44-65D9-4C5C-9363-DA9F560B7F66}" srcOrd="0" destOrd="0" presId="urn:microsoft.com/office/officeart/2008/layout/HorizontalMultiLevelHierarchy"/>
    <dgm:cxn modelId="{2FE20712-B4A7-4EEE-A653-296B4C189393}" type="presParOf" srcId="{17000CE7-C193-43BD-A574-214306AE274D}" destId="{35A6E869-815A-47A8-832F-B1BF9589CEA3}" srcOrd="1" destOrd="0" presId="urn:microsoft.com/office/officeart/2008/layout/HorizontalMultiLevelHierarchy"/>
    <dgm:cxn modelId="{0359C6A5-DCD1-4AAE-8887-B6FFFC500766}" type="presParOf" srcId="{35A6E869-815A-47A8-832F-B1BF9589CEA3}" destId="{BCE98E21-792B-42AE-984F-30A421068E4E}" srcOrd="0" destOrd="0" presId="urn:microsoft.com/office/officeart/2008/layout/HorizontalMultiLevelHierarchy"/>
    <dgm:cxn modelId="{1717E084-C57A-4C8E-B632-ABA76433D3BE}" type="presParOf" srcId="{BCE98E21-792B-42AE-984F-30A421068E4E}" destId="{0CCFE003-33EF-493A-8B1E-1918F656754A}" srcOrd="0" destOrd="0" presId="urn:microsoft.com/office/officeart/2008/layout/HorizontalMultiLevelHierarchy"/>
    <dgm:cxn modelId="{6F9B89E1-CB56-4D70-B20C-CC34EC001BB8}" type="presParOf" srcId="{35A6E869-815A-47A8-832F-B1BF9589CEA3}" destId="{80AA8DD6-AEF6-47DF-B5AB-01132A8C95FC}" srcOrd="1" destOrd="0" presId="urn:microsoft.com/office/officeart/2008/layout/HorizontalMultiLevelHierarchy"/>
    <dgm:cxn modelId="{61250C63-4654-4521-8EBE-3A1B803E6F75}" type="presParOf" srcId="{80AA8DD6-AEF6-47DF-B5AB-01132A8C95FC}" destId="{36D1FAA7-1A6F-468B-BB4E-97A1DBAA17F2}" srcOrd="0" destOrd="0" presId="urn:microsoft.com/office/officeart/2008/layout/HorizontalMultiLevelHierarchy"/>
    <dgm:cxn modelId="{49210530-B4CE-4D91-93A0-AFFFCA9144A2}" type="presParOf" srcId="{80AA8DD6-AEF6-47DF-B5AB-01132A8C95FC}" destId="{41A11D08-2060-4135-8910-DC94F7155755}" srcOrd="1" destOrd="0" presId="urn:microsoft.com/office/officeart/2008/layout/HorizontalMultiLevelHierarchy"/>
    <dgm:cxn modelId="{E8B1C739-0714-42BB-9075-FF90AF636973}" type="presParOf" srcId="{41A11D08-2060-4135-8910-DC94F7155755}" destId="{7348A5DD-FCA6-4AD1-8CE6-8EB59017C6A5}" srcOrd="0" destOrd="0" presId="urn:microsoft.com/office/officeart/2008/layout/HorizontalMultiLevelHierarchy"/>
    <dgm:cxn modelId="{41E9C774-D849-4303-9168-B4A9F165F2FB}" type="presParOf" srcId="{7348A5DD-FCA6-4AD1-8CE6-8EB59017C6A5}" destId="{F839E7E5-AD70-4B86-9DC4-C816012AABC3}" srcOrd="0" destOrd="0" presId="urn:microsoft.com/office/officeart/2008/layout/HorizontalMultiLevelHierarchy"/>
    <dgm:cxn modelId="{B117BDF8-507A-4A5D-94D3-31762F8DF766}" type="presParOf" srcId="{41A11D08-2060-4135-8910-DC94F7155755}" destId="{FFDC6B33-8395-4FBF-8B52-75A75512C796}" srcOrd="1" destOrd="0" presId="urn:microsoft.com/office/officeart/2008/layout/HorizontalMultiLevelHierarchy"/>
    <dgm:cxn modelId="{668DE8DD-0F61-470F-B3C1-025533648BDE}" type="presParOf" srcId="{FFDC6B33-8395-4FBF-8B52-75A75512C796}" destId="{F07A5B4B-1973-419C-9D06-7B96BAA50CC1}" srcOrd="0" destOrd="0" presId="urn:microsoft.com/office/officeart/2008/layout/HorizontalMultiLevelHierarchy"/>
    <dgm:cxn modelId="{5C6458B9-056C-48FA-8678-E19BAD3F44EB}" type="presParOf" srcId="{FFDC6B33-8395-4FBF-8B52-75A75512C796}" destId="{30CE613C-841E-4E95-9700-0EAC21516C3C}" srcOrd="1" destOrd="0" presId="urn:microsoft.com/office/officeart/2008/layout/HorizontalMultiLevelHierarchy"/>
    <dgm:cxn modelId="{2D78F3D8-AAB0-442C-BB1A-D053D18380E2}" type="presParOf" srcId="{30CE613C-841E-4E95-9700-0EAC21516C3C}" destId="{E681A36C-5BB7-47D9-B99B-F1C516D63B40}" srcOrd="0" destOrd="0" presId="urn:microsoft.com/office/officeart/2008/layout/HorizontalMultiLevelHierarchy"/>
    <dgm:cxn modelId="{A787F9A4-6FF4-449E-B7A6-06585EE0A72A}" type="presParOf" srcId="{E681A36C-5BB7-47D9-B99B-F1C516D63B40}" destId="{D902D3A3-7D40-405C-B797-50657C88E058}" srcOrd="0" destOrd="0" presId="urn:microsoft.com/office/officeart/2008/layout/HorizontalMultiLevelHierarchy"/>
    <dgm:cxn modelId="{E345CC66-E649-4198-A99E-52B5B9B18C9D}" type="presParOf" srcId="{30CE613C-841E-4E95-9700-0EAC21516C3C}" destId="{7658FC95-3020-4BEA-9AE2-F7AB8F7C0F15}" srcOrd="1" destOrd="0" presId="urn:microsoft.com/office/officeart/2008/layout/HorizontalMultiLevelHierarchy"/>
    <dgm:cxn modelId="{A6D46C57-AD31-4FC5-8216-F261CF6DFA81}" type="presParOf" srcId="{7658FC95-3020-4BEA-9AE2-F7AB8F7C0F15}" destId="{2C931140-9433-45C9-A4FF-2909F76C426A}" srcOrd="0" destOrd="0" presId="urn:microsoft.com/office/officeart/2008/layout/HorizontalMultiLevelHierarchy"/>
    <dgm:cxn modelId="{006ACF35-FDB7-4D51-9CDA-2CD294A6C86F}" type="presParOf" srcId="{7658FC95-3020-4BEA-9AE2-F7AB8F7C0F15}" destId="{731F8B0D-DEE0-48F4-8C17-D9337B71047D}" srcOrd="1" destOrd="0" presId="urn:microsoft.com/office/officeart/2008/layout/HorizontalMultiLevelHierarchy"/>
    <dgm:cxn modelId="{D257EEDC-E020-49D8-B5D0-F69E2666CA56}" type="presParOf" srcId="{35A6E869-815A-47A8-832F-B1BF9589CEA3}" destId="{A39491BA-B7EA-43BA-BE52-4B4A87B16E2E}" srcOrd="2" destOrd="0" presId="urn:microsoft.com/office/officeart/2008/layout/HorizontalMultiLevelHierarchy"/>
    <dgm:cxn modelId="{AC2A4F02-E088-40AA-8117-A2C1085F9D80}" type="presParOf" srcId="{A39491BA-B7EA-43BA-BE52-4B4A87B16E2E}" destId="{B8D6DEFA-F396-4DFF-BF3E-DE3DED8A11B4}" srcOrd="0" destOrd="0" presId="urn:microsoft.com/office/officeart/2008/layout/HorizontalMultiLevelHierarchy"/>
    <dgm:cxn modelId="{A04FED1C-09AF-4349-95D2-E87EA1FB7C3F}" type="presParOf" srcId="{35A6E869-815A-47A8-832F-B1BF9589CEA3}" destId="{E5B46A39-2544-4AB5-9409-3E11045BC72B}" srcOrd="3" destOrd="0" presId="urn:microsoft.com/office/officeart/2008/layout/HorizontalMultiLevelHierarchy"/>
    <dgm:cxn modelId="{CB7BABCE-BE85-4729-AD0A-F9D0959D00BF}" type="presParOf" srcId="{E5B46A39-2544-4AB5-9409-3E11045BC72B}" destId="{FBF1C3CF-820D-4C12-9B39-6014C50A2E73}" srcOrd="0" destOrd="0" presId="urn:microsoft.com/office/officeart/2008/layout/HorizontalMultiLevelHierarchy"/>
    <dgm:cxn modelId="{0449C101-B1FC-4607-833D-E237F8DF7EC6}" type="presParOf" srcId="{E5B46A39-2544-4AB5-9409-3E11045BC72B}" destId="{5043B498-92D3-4D09-B145-596D10B454A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0B5F35-AD8D-4B9B-B2C9-492CDEA529D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23AEE270-B4A9-4C27-B463-80D635B43F0D}">
      <dgm:prSet phldrT="[Texto]"/>
      <dgm:spPr/>
      <dgm:t>
        <a:bodyPr/>
        <a:lstStyle/>
        <a:p>
          <a:r>
            <a:rPr lang="es-MX" dirty="0"/>
            <a:t>Análisis de unidad base del relieve</a:t>
          </a:r>
        </a:p>
      </dgm:t>
    </dgm:pt>
    <dgm:pt modelId="{BCE69D17-AEC0-49C9-A8C0-9D48E367D65B}" type="parTrans" cxnId="{DCFBB8B5-722E-4341-863E-5CCDB0A66364}">
      <dgm:prSet/>
      <dgm:spPr/>
      <dgm:t>
        <a:bodyPr/>
        <a:lstStyle/>
        <a:p>
          <a:endParaRPr lang="es-MX"/>
        </a:p>
      </dgm:t>
    </dgm:pt>
    <dgm:pt modelId="{E1BDA706-9785-48CA-B7BB-D76101FC3164}" type="sibTrans" cxnId="{DCFBB8B5-722E-4341-863E-5CCDB0A66364}">
      <dgm:prSet/>
      <dgm:spPr/>
      <dgm:t>
        <a:bodyPr/>
        <a:lstStyle/>
        <a:p>
          <a:endParaRPr lang="es-MX"/>
        </a:p>
      </dgm:t>
    </dgm:pt>
    <dgm:pt modelId="{32E0C1C5-020B-438C-BA44-9C67836B5E04}">
      <dgm:prSet phldrT="[Texto]"/>
      <dgm:spPr/>
      <dgm:t>
        <a:bodyPr/>
        <a:lstStyle/>
        <a:p>
          <a:r>
            <a:rPr lang="es-MX" dirty="0"/>
            <a:t>Curvatura</a:t>
          </a:r>
        </a:p>
      </dgm:t>
    </dgm:pt>
    <dgm:pt modelId="{58857C86-1B82-4B94-B88F-88A40E4CDF13}" type="parTrans" cxnId="{0DFB5E75-404A-44B7-8DE7-9947FB3A224F}">
      <dgm:prSet/>
      <dgm:spPr/>
      <dgm:t>
        <a:bodyPr/>
        <a:lstStyle/>
        <a:p>
          <a:endParaRPr lang="es-MX"/>
        </a:p>
      </dgm:t>
    </dgm:pt>
    <dgm:pt modelId="{A1A0920C-C3F1-402E-A33B-5836B2757BF1}" type="sibTrans" cxnId="{0DFB5E75-404A-44B7-8DE7-9947FB3A224F}">
      <dgm:prSet/>
      <dgm:spPr/>
      <dgm:t>
        <a:bodyPr/>
        <a:lstStyle/>
        <a:p>
          <a:endParaRPr lang="es-MX"/>
        </a:p>
      </dgm:t>
    </dgm:pt>
    <dgm:pt modelId="{0BA8C614-B0F0-41F3-93DC-AD0824143DF9}">
      <dgm:prSet/>
      <dgm:spPr/>
      <dgm:t>
        <a:bodyPr/>
        <a:lstStyle/>
        <a:p>
          <a:r>
            <a:rPr lang="es-MX" dirty="0"/>
            <a:t>Análisis Topográfico</a:t>
          </a:r>
        </a:p>
      </dgm:t>
    </dgm:pt>
    <dgm:pt modelId="{81ED17B8-B164-4EB5-A8DD-E54858D50471}" type="parTrans" cxnId="{BAC0A9A1-8E2B-4869-A35A-B84CEE586ED0}">
      <dgm:prSet/>
      <dgm:spPr/>
      <dgm:t>
        <a:bodyPr/>
        <a:lstStyle/>
        <a:p>
          <a:endParaRPr lang="es-MX"/>
        </a:p>
      </dgm:t>
    </dgm:pt>
    <dgm:pt modelId="{E41CAAA4-443E-4042-9E9A-B312B9CF0167}" type="sibTrans" cxnId="{BAC0A9A1-8E2B-4869-A35A-B84CEE586ED0}">
      <dgm:prSet/>
      <dgm:spPr/>
      <dgm:t>
        <a:bodyPr/>
        <a:lstStyle/>
        <a:p>
          <a:endParaRPr lang="es-MX"/>
        </a:p>
      </dgm:t>
    </dgm:pt>
    <dgm:pt modelId="{E602E53D-B378-4E1B-8F2E-4466DE2407CB}">
      <dgm:prSet/>
      <dgm:spPr/>
      <dgm:t>
        <a:bodyPr/>
        <a:lstStyle/>
        <a:p>
          <a:r>
            <a:rPr lang="es-MX" dirty="0"/>
            <a:t>Análisis Hidrológico</a:t>
          </a:r>
        </a:p>
      </dgm:t>
    </dgm:pt>
    <dgm:pt modelId="{A615A451-9AED-4A37-A5C8-DF064E614DC7}" type="parTrans" cxnId="{7BD52058-F410-4F80-9F38-65BDECE04955}">
      <dgm:prSet/>
      <dgm:spPr/>
      <dgm:t>
        <a:bodyPr/>
        <a:lstStyle/>
        <a:p>
          <a:endParaRPr lang="es-MX"/>
        </a:p>
      </dgm:t>
    </dgm:pt>
    <dgm:pt modelId="{BF5B0DE2-AF67-445F-9838-F051FB97CE3B}" type="sibTrans" cxnId="{7BD52058-F410-4F80-9F38-65BDECE04955}">
      <dgm:prSet/>
      <dgm:spPr/>
      <dgm:t>
        <a:bodyPr/>
        <a:lstStyle/>
        <a:p>
          <a:endParaRPr lang="es-MX"/>
        </a:p>
      </dgm:t>
    </dgm:pt>
    <dgm:pt modelId="{CBC4CB21-6716-4D8C-82C8-37235C39062F}">
      <dgm:prSet phldrT="[Texto]"/>
      <dgm:spPr/>
      <dgm:t>
        <a:bodyPr/>
        <a:lstStyle/>
        <a:p>
          <a:r>
            <a:rPr lang="es-MX" dirty="0"/>
            <a:t>Microcuencas de orden 7</a:t>
          </a:r>
        </a:p>
      </dgm:t>
    </dgm:pt>
    <dgm:pt modelId="{A6758534-CDD8-49F6-9FD1-6A8EFFB17E2A}" type="parTrans" cxnId="{6C1ED8AC-008D-4A7A-A1C9-723AA84A5CA6}">
      <dgm:prSet/>
      <dgm:spPr/>
      <dgm:t>
        <a:bodyPr/>
        <a:lstStyle/>
        <a:p>
          <a:endParaRPr lang="es-MX"/>
        </a:p>
      </dgm:t>
    </dgm:pt>
    <dgm:pt modelId="{B50FF216-639D-4D7D-8D0A-F3E65EFD02F8}" type="sibTrans" cxnId="{6C1ED8AC-008D-4A7A-A1C9-723AA84A5CA6}">
      <dgm:prSet/>
      <dgm:spPr/>
      <dgm:t>
        <a:bodyPr/>
        <a:lstStyle/>
        <a:p>
          <a:endParaRPr lang="es-MX"/>
        </a:p>
      </dgm:t>
    </dgm:pt>
    <dgm:pt modelId="{6F5D3143-4706-44B7-B153-AB1B69E8CB53}">
      <dgm:prSet phldrT="[Texto]"/>
      <dgm:spPr/>
      <dgm:t>
        <a:bodyPr/>
        <a:lstStyle/>
        <a:p>
          <a:r>
            <a:rPr lang="es-MX" dirty="0"/>
            <a:t>Microcuencas de orden 9 </a:t>
          </a:r>
        </a:p>
      </dgm:t>
    </dgm:pt>
    <dgm:pt modelId="{A66DD60B-D1BB-4F49-B642-9E747168DA9F}" type="parTrans" cxnId="{2CDA2745-4135-4552-93D4-1050FF169A5F}">
      <dgm:prSet/>
      <dgm:spPr/>
      <dgm:t>
        <a:bodyPr/>
        <a:lstStyle/>
        <a:p>
          <a:endParaRPr lang="es-MX"/>
        </a:p>
      </dgm:t>
    </dgm:pt>
    <dgm:pt modelId="{4ADFAD63-422A-4DF5-8A84-5A7BE4864712}" type="sibTrans" cxnId="{2CDA2745-4135-4552-93D4-1050FF169A5F}">
      <dgm:prSet/>
      <dgm:spPr/>
      <dgm:t>
        <a:bodyPr/>
        <a:lstStyle/>
        <a:p>
          <a:endParaRPr lang="es-MX"/>
        </a:p>
      </dgm:t>
    </dgm:pt>
    <dgm:pt modelId="{A0E6C947-7CB2-400F-86B4-EAD6AE8E2779}">
      <dgm:prSet/>
      <dgm:spPr/>
      <dgm:t>
        <a:bodyPr/>
        <a:lstStyle/>
        <a:p>
          <a:r>
            <a:rPr lang="es-MX" dirty="0"/>
            <a:t>Curvatura + Microcuenca_7</a:t>
          </a:r>
        </a:p>
        <a:p>
          <a:r>
            <a:rPr lang="es-MX" dirty="0"/>
            <a:t>(REGION-GROUP)</a:t>
          </a:r>
        </a:p>
      </dgm:t>
    </dgm:pt>
    <dgm:pt modelId="{441430EC-DD6C-49A0-8301-8B37273F0AB2}" type="parTrans" cxnId="{7597B91C-6DEB-420B-B031-83A510768925}">
      <dgm:prSet/>
      <dgm:spPr/>
      <dgm:t>
        <a:bodyPr/>
        <a:lstStyle/>
        <a:p>
          <a:endParaRPr lang="es-MX"/>
        </a:p>
      </dgm:t>
    </dgm:pt>
    <dgm:pt modelId="{5E57BC47-735F-4609-844F-40EBEFB2B9BF}" type="sibTrans" cxnId="{7597B91C-6DEB-420B-B031-83A510768925}">
      <dgm:prSet/>
      <dgm:spPr/>
      <dgm:t>
        <a:bodyPr/>
        <a:lstStyle/>
        <a:p>
          <a:endParaRPr lang="es-MX"/>
        </a:p>
      </dgm:t>
    </dgm:pt>
    <dgm:pt modelId="{1A6C7811-BD2C-430A-AE6D-278218E4AC57}">
      <dgm:prSet/>
      <dgm:spPr>
        <a:solidFill>
          <a:srgbClr val="92D050"/>
        </a:solidFill>
      </dgm:spPr>
      <dgm:t>
        <a:bodyPr/>
        <a:lstStyle/>
        <a:p>
          <a:r>
            <a:rPr lang="es-MX" dirty="0"/>
            <a:t>Combinación de Datos</a:t>
          </a:r>
        </a:p>
      </dgm:t>
    </dgm:pt>
    <dgm:pt modelId="{CE6885F9-12C9-4BAE-A258-6E696B57C101}" type="parTrans" cxnId="{F35E5431-1F61-407E-AF68-276534AE7A09}">
      <dgm:prSet/>
      <dgm:spPr/>
      <dgm:t>
        <a:bodyPr/>
        <a:lstStyle/>
        <a:p>
          <a:endParaRPr lang="es-MX"/>
        </a:p>
      </dgm:t>
    </dgm:pt>
    <dgm:pt modelId="{828618CE-D6D0-403A-A9AF-9627AFDDF966}" type="sibTrans" cxnId="{F35E5431-1F61-407E-AF68-276534AE7A09}">
      <dgm:prSet/>
      <dgm:spPr/>
      <dgm:t>
        <a:bodyPr/>
        <a:lstStyle/>
        <a:p>
          <a:endParaRPr lang="es-MX"/>
        </a:p>
      </dgm:t>
    </dgm:pt>
    <dgm:pt modelId="{4992B306-BEA8-48D8-B412-99E872749AF2}">
      <dgm:prSet/>
      <dgm:spPr/>
      <dgm:t>
        <a:bodyPr/>
        <a:lstStyle/>
        <a:p>
          <a:r>
            <a:rPr lang="es-MX" dirty="0"/>
            <a:t>Curvatura + Microcuenca_9</a:t>
          </a:r>
        </a:p>
        <a:p>
          <a:r>
            <a:rPr lang="es-MX" dirty="0"/>
            <a:t>(REGION-GROUP)</a:t>
          </a:r>
        </a:p>
      </dgm:t>
    </dgm:pt>
    <dgm:pt modelId="{D73E7826-9B81-4CA6-B764-80AA82423A9E}" type="parTrans" cxnId="{00F11A59-0FEC-445F-BCAF-7E3EF7981CD0}">
      <dgm:prSet/>
      <dgm:spPr/>
      <dgm:t>
        <a:bodyPr/>
        <a:lstStyle/>
        <a:p>
          <a:endParaRPr lang="es-MX"/>
        </a:p>
      </dgm:t>
    </dgm:pt>
    <dgm:pt modelId="{C6516751-443F-4C22-82AD-35DF87FC5CB6}" type="sibTrans" cxnId="{00F11A59-0FEC-445F-BCAF-7E3EF7981CD0}">
      <dgm:prSet/>
      <dgm:spPr/>
      <dgm:t>
        <a:bodyPr/>
        <a:lstStyle/>
        <a:p>
          <a:endParaRPr lang="es-MX"/>
        </a:p>
      </dgm:t>
    </dgm:pt>
    <dgm:pt modelId="{6A585AD4-C930-4D47-ADA7-B02107818355}" type="pres">
      <dgm:prSet presAssocID="{D50B5F35-AD8D-4B9B-B2C9-492CDEA529D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935113-C587-4E08-94C1-E531656E1315}" type="pres">
      <dgm:prSet presAssocID="{23AEE270-B4A9-4C27-B463-80D635B43F0D}" presName="root1" presStyleCnt="0"/>
      <dgm:spPr/>
    </dgm:pt>
    <dgm:pt modelId="{34EF6ABA-2F74-459F-BD94-CA4E18B67B72}" type="pres">
      <dgm:prSet presAssocID="{23AEE270-B4A9-4C27-B463-80D635B43F0D}" presName="LevelOneTextNode" presStyleLbl="node0" presStyleIdx="0" presStyleCnt="1" custScaleX="133067" custScaleY="138925">
        <dgm:presLayoutVars>
          <dgm:chPref val="3"/>
        </dgm:presLayoutVars>
      </dgm:prSet>
      <dgm:spPr/>
    </dgm:pt>
    <dgm:pt modelId="{B9ED96CB-F15F-4E37-88DF-B85A60FC469A}" type="pres">
      <dgm:prSet presAssocID="{23AEE270-B4A9-4C27-B463-80D635B43F0D}" presName="level2hierChild" presStyleCnt="0"/>
      <dgm:spPr/>
    </dgm:pt>
    <dgm:pt modelId="{0EEC7CB8-B560-4310-A4F1-52CD8CA4D463}" type="pres">
      <dgm:prSet presAssocID="{81ED17B8-B164-4EB5-A8DD-E54858D50471}" presName="conn2-1" presStyleLbl="parChTrans1D2" presStyleIdx="0" presStyleCnt="3"/>
      <dgm:spPr/>
    </dgm:pt>
    <dgm:pt modelId="{AD564056-8CB1-4E19-88F5-D9384E026D3A}" type="pres">
      <dgm:prSet presAssocID="{81ED17B8-B164-4EB5-A8DD-E54858D50471}" presName="connTx" presStyleLbl="parChTrans1D2" presStyleIdx="0" presStyleCnt="3"/>
      <dgm:spPr/>
    </dgm:pt>
    <dgm:pt modelId="{BB54E2FF-FF7B-4B57-8474-B0B30501FDC4}" type="pres">
      <dgm:prSet presAssocID="{0BA8C614-B0F0-41F3-93DC-AD0824143DF9}" presName="root2" presStyleCnt="0"/>
      <dgm:spPr/>
    </dgm:pt>
    <dgm:pt modelId="{C87A4563-55E8-467A-A15B-8EDB5D0A9F1C}" type="pres">
      <dgm:prSet presAssocID="{0BA8C614-B0F0-41F3-93DC-AD0824143DF9}" presName="LevelTwoTextNode" presStyleLbl="node2" presStyleIdx="0" presStyleCnt="3">
        <dgm:presLayoutVars>
          <dgm:chPref val="3"/>
        </dgm:presLayoutVars>
      </dgm:prSet>
      <dgm:spPr/>
    </dgm:pt>
    <dgm:pt modelId="{BE0C36FE-74E0-4E5F-B219-038B4D795048}" type="pres">
      <dgm:prSet presAssocID="{0BA8C614-B0F0-41F3-93DC-AD0824143DF9}" presName="level3hierChild" presStyleCnt="0"/>
      <dgm:spPr/>
    </dgm:pt>
    <dgm:pt modelId="{90A03C1F-1FF9-4214-AD73-E24FF322C829}" type="pres">
      <dgm:prSet presAssocID="{58857C86-1B82-4B94-B88F-88A40E4CDF13}" presName="conn2-1" presStyleLbl="parChTrans1D3" presStyleIdx="0" presStyleCnt="5"/>
      <dgm:spPr/>
    </dgm:pt>
    <dgm:pt modelId="{712B4F80-6CA7-473C-AB4B-0B46B46B3CF5}" type="pres">
      <dgm:prSet presAssocID="{58857C86-1B82-4B94-B88F-88A40E4CDF13}" presName="connTx" presStyleLbl="parChTrans1D3" presStyleIdx="0" presStyleCnt="5"/>
      <dgm:spPr/>
    </dgm:pt>
    <dgm:pt modelId="{B2455AE3-EBEF-4951-AD92-00746B127586}" type="pres">
      <dgm:prSet presAssocID="{32E0C1C5-020B-438C-BA44-9C67836B5E04}" presName="root2" presStyleCnt="0"/>
      <dgm:spPr/>
    </dgm:pt>
    <dgm:pt modelId="{34B3D417-833F-40FA-821E-BFE90CB5014D}" type="pres">
      <dgm:prSet presAssocID="{32E0C1C5-020B-438C-BA44-9C67836B5E04}" presName="LevelTwoTextNode" presStyleLbl="node3" presStyleIdx="0" presStyleCnt="5">
        <dgm:presLayoutVars>
          <dgm:chPref val="3"/>
        </dgm:presLayoutVars>
      </dgm:prSet>
      <dgm:spPr/>
    </dgm:pt>
    <dgm:pt modelId="{901DC9EE-483F-46C2-86CF-B27FF224A202}" type="pres">
      <dgm:prSet presAssocID="{32E0C1C5-020B-438C-BA44-9C67836B5E04}" presName="level3hierChild" presStyleCnt="0"/>
      <dgm:spPr/>
    </dgm:pt>
    <dgm:pt modelId="{A2A5434B-E4B1-4046-B600-A2ADEC63ACCC}" type="pres">
      <dgm:prSet presAssocID="{A615A451-9AED-4A37-A5C8-DF064E614DC7}" presName="conn2-1" presStyleLbl="parChTrans1D2" presStyleIdx="1" presStyleCnt="3"/>
      <dgm:spPr/>
    </dgm:pt>
    <dgm:pt modelId="{0EA1F972-C9F3-4BB6-B4EA-941B63244EB3}" type="pres">
      <dgm:prSet presAssocID="{A615A451-9AED-4A37-A5C8-DF064E614DC7}" presName="connTx" presStyleLbl="parChTrans1D2" presStyleIdx="1" presStyleCnt="3"/>
      <dgm:spPr/>
    </dgm:pt>
    <dgm:pt modelId="{2D9DED9D-3C6B-49BE-BAA8-1D4D590004C8}" type="pres">
      <dgm:prSet presAssocID="{E602E53D-B378-4E1B-8F2E-4466DE2407CB}" presName="root2" presStyleCnt="0"/>
      <dgm:spPr/>
    </dgm:pt>
    <dgm:pt modelId="{331B8B77-1DA9-43B9-8230-FE8E9A0E999B}" type="pres">
      <dgm:prSet presAssocID="{E602E53D-B378-4E1B-8F2E-4466DE2407CB}" presName="LevelTwoTextNode" presStyleLbl="node2" presStyleIdx="1" presStyleCnt="3">
        <dgm:presLayoutVars>
          <dgm:chPref val="3"/>
        </dgm:presLayoutVars>
      </dgm:prSet>
      <dgm:spPr/>
    </dgm:pt>
    <dgm:pt modelId="{6A5B6ACC-1D8A-4E17-B10B-745143D90E02}" type="pres">
      <dgm:prSet presAssocID="{E602E53D-B378-4E1B-8F2E-4466DE2407CB}" presName="level3hierChild" presStyleCnt="0"/>
      <dgm:spPr/>
    </dgm:pt>
    <dgm:pt modelId="{C33CE302-1856-4E94-924F-45D2AAB114BE}" type="pres">
      <dgm:prSet presAssocID="{A6758534-CDD8-49F6-9FD1-6A8EFFB17E2A}" presName="conn2-1" presStyleLbl="parChTrans1D3" presStyleIdx="1" presStyleCnt="5"/>
      <dgm:spPr/>
    </dgm:pt>
    <dgm:pt modelId="{6111A601-1E8D-4519-ACD5-5614CD014BD9}" type="pres">
      <dgm:prSet presAssocID="{A6758534-CDD8-49F6-9FD1-6A8EFFB17E2A}" presName="connTx" presStyleLbl="parChTrans1D3" presStyleIdx="1" presStyleCnt="5"/>
      <dgm:spPr/>
    </dgm:pt>
    <dgm:pt modelId="{0220A44F-A186-4CA9-84CB-D18817517930}" type="pres">
      <dgm:prSet presAssocID="{CBC4CB21-6716-4D8C-82C8-37235C39062F}" presName="root2" presStyleCnt="0"/>
      <dgm:spPr/>
    </dgm:pt>
    <dgm:pt modelId="{358BA690-0969-4175-A513-D2886FFB7A85}" type="pres">
      <dgm:prSet presAssocID="{CBC4CB21-6716-4D8C-82C8-37235C39062F}" presName="LevelTwoTextNode" presStyleLbl="node3" presStyleIdx="1" presStyleCnt="5">
        <dgm:presLayoutVars>
          <dgm:chPref val="3"/>
        </dgm:presLayoutVars>
      </dgm:prSet>
      <dgm:spPr/>
    </dgm:pt>
    <dgm:pt modelId="{7FA696FD-1463-45C6-B67D-BB371C166187}" type="pres">
      <dgm:prSet presAssocID="{CBC4CB21-6716-4D8C-82C8-37235C39062F}" presName="level3hierChild" presStyleCnt="0"/>
      <dgm:spPr/>
    </dgm:pt>
    <dgm:pt modelId="{CB3EB61B-BB3C-41B5-86DB-0A9612260DBD}" type="pres">
      <dgm:prSet presAssocID="{A66DD60B-D1BB-4F49-B642-9E747168DA9F}" presName="conn2-1" presStyleLbl="parChTrans1D3" presStyleIdx="2" presStyleCnt="5"/>
      <dgm:spPr/>
    </dgm:pt>
    <dgm:pt modelId="{87A27D79-0CB4-4944-A278-43EC46DFF297}" type="pres">
      <dgm:prSet presAssocID="{A66DD60B-D1BB-4F49-B642-9E747168DA9F}" presName="connTx" presStyleLbl="parChTrans1D3" presStyleIdx="2" presStyleCnt="5"/>
      <dgm:spPr/>
    </dgm:pt>
    <dgm:pt modelId="{0A68EDE8-3417-40D4-A092-75C9DD489427}" type="pres">
      <dgm:prSet presAssocID="{6F5D3143-4706-44B7-B153-AB1B69E8CB53}" presName="root2" presStyleCnt="0"/>
      <dgm:spPr/>
    </dgm:pt>
    <dgm:pt modelId="{A7E6A169-F318-487E-9DB9-2B916BC8EA2A}" type="pres">
      <dgm:prSet presAssocID="{6F5D3143-4706-44B7-B153-AB1B69E8CB53}" presName="LevelTwoTextNode" presStyleLbl="node3" presStyleIdx="2" presStyleCnt="5">
        <dgm:presLayoutVars>
          <dgm:chPref val="3"/>
        </dgm:presLayoutVars>
      </dgm:prSet>
      <dgm:spPr/>
    </dgm:pt>
    <dgm:pt modelId="{03863181-1014-4575-B34A-DD57B3ED1EAB}" type="pres">
      <dgm:prSet presAssocID="{6F5D3143-4706-44B7-B153-AB1B69E8CB53}" presName="level3hierChild" presStyleCnt="0"/>
      <dgm:spPr/>
    </dgm:pt>
    <dgm:pt modelId="{A26F568A-18E5-4C2A-BEC2-4F8852FC53C7}" type="pres">
      <dgm:prSet presAssocID="{CE6885F9-12C9-4BAE-A258-6E696B57C101}" presName="conn2-1" presStyleLbl="parChTrans1D2" presStyleIdx="2" presStyleCnt="3"/>
      <dgm:spPr/>
    </dgm:pt>
    <dgm:pt modelId="{C1ECBDD9-8A3B-4A08-8FDB-59147BAED4DC}" type="pres">
      <dgm:prSet presAssocID="{CE6885F9-12C9-4BAE-A258-6E696B57C101}" presName="connTx" presStyleLbl="parChTrans1D2" presStyleIdx="2" presStyleCnt="3"/>
      <dgm:spPr/>
    </dgm:pt>
    <dgm:pt modelId="{7296EA1F-AC17-44DF-A35E-6FBED5D4A031}" type="pres">
      <dgm:prSet presAssocID="{1A6C7811-BD2C-430A-AE6D-278218E4AC57}" presName="root2" presStyleCnt="0"/>
      <dgm:spPr/>
    </dgm:pt>
    <dgm:pt modelId="{97B39715-474A-4E2D-8918-2676ABA311F3}" type="pres">
      <dgm:prSet presAssocID="{1A6C7811-BD2C-430A-AE6D-278218E4AC57}" presName="LevelTwoTextNode" presStyleLbl="node2" presStyleIdx="2" presStyleCnt="3">
        <dgm:presLayoutVars>
          <dgm:chPref val="3"/>
        </dgm:presLayoutVars>
      </dgm:prSet>
      <dgm:spPr/>
    </dgm:pt>
    <dgm:pt modelId="{D76BFA05-5D45-49D8-A902-FEE6BFA7C3CF}" type="pres">
      <dgm:prSet presAssocID="{1A6C7811-BD2C-430A-AE6D-278218E4AC57}" presName="level3hierChild" presStyleCnt="0"/>
      <dgm:spPr/>
    </dgm:pt>
    <dgm:pt modelId="{771E15AE-CB22-4788-96A3-79203E9F1ED1}" type="pres">
      <dgm:prSet presAssocID="{441430EC-DD6C-49A0-8301-8B37273F0AB2}" presName="conn2-1" presStyleLbl="parChTrans1D3" presStyleIdx="3" presStyleCnt="5"/>
      <dgm:spPr/>
    </dgm:pt>
    <dgm:pt modelId="{1608FE3B-6165-4D71-8B9D-0B78F240D8D9}" type="pres">
      <dgm:prSet presAssocID="{441430EC-DD6C-49A0-8301-8B37273F0AB2}" presName="connTx" presStyleLbl="parChTrans1D3" presStyleIdx="3" presStyleCnt="5"/>
      <dgm:spPr/>
    </dgm:pt>
    <dgm:pt modelId="{AFB39BFD-36E6-4273-B90F-0608CB9D60EB}" type="pres">
      <dgm:prSet presAssocID="{A0E6C947-7CB2-400F-86B4-EAD6AE8E2779}" presName="root2" presStyleCnt="0"/>
      <dgm:spPr/>
    </dgm:pt>
    <dgm:pt modelId="{6D15D677-0EEC-49DE-9456-2E109D51ED87}" type="pres">
      <dgm:prSet presAssocID="{A0E6C947-7CB2-400F-86B4-EAD6AE8E2779}" presName="LevelTwoTextNode" presStyleLbl="node3" presStyleIdx="3" presStyleCnt="5" custScaleX="174804">
        <dgm:presLayoutVars>
          <dgm:chPref val="3"/>
        </dgm:presLayoutVars>
      </dgm:prSet>
      <dgm:spPr/>
    </dgm:pt>
    <dgm:pt modelId="{ACD4A8C6-1A3F-415C-9363-9CDE6D786DDC}" type="pres">
      <dgm:prSet presAssocID="{A0E6C947-7CB2-400F-86B4-EAD6AE8E2779}" presName="level3hierChild" presStyleCnt="0"/>
      <dgm:spPr/>
    </dgm:pt>
    <dgm:pt modelId="{1632F46A-1F91-43FA-84A1-EE01BCC15A00}" type="pres">
      <dgm:prSet presAssocID="{D73E7826-9B81-4CA6-B764-80AA82423A9E}" presName="conn2-1" presStyleLbl="parChTrans1D3" presStyleIdx="4" presStyleCnt="5"/>
      <dgm:spPr/>
    </dgm:pt>
    <dgm:pt modelId="{9DB49461-7813-4C8F-9A44-F5C1EAE2CC30}" type="pres">
      <dgm:prSet presAssocID="{D73E7826-9B81-4CA6-B764-80AA82423A9E}" presName="connTx" presStyleLbl="parChTrans1D3" presStyleIdx="4" presStyleCnt="5"/>
      <dgm:spPr/>
    </dgm:pt>
    <dgm:pt modelId="{1B55F7B1-5EE6-4B4D-AB19-854D9BA01FCA}" type="pres">
      <dgm:prSet presAssocID="{4992B306-BEA8-48D8-B412-99E872749AF2}" presName="root2" presStyleCnt="0"/>
      <dgm:spPr/>
    </dgm:pt>
    <dgm:pt modelId="{A2F21E65-252D-4ED0-AFED-BBDD5ADE21A0}" type="pres">
      <dgm:prSet presAssocID="{4992B306-BEA8-48D8-B412-99E872749AF2}" presName="LevelTwoTextNode" presStyleLbl="node3" presStyleIdx="4" presStyleCnt="5" custScaleX="174804">
        <dgm:presLayoutVars>
          <dgm:chPref val="3"/>
        </dgm:presLayoutVars>
      </dgm:prSet>
      <dgm:spPr/>
    </dgm:pt>
    <dgm:pt modelId="{5C18127F-75EA-48AC-89EC-42127FB98D0D}" type="pres">
      <dgm:prSet presAssocID="{4992B306-BEA8-48D8-B412-99E872749AF2}" presName="level3hierChild" presStyleCnt="0"/>
      <dgm:spPr/>
    </dgm:pt>
  </dgm:ptLst>
  <dgm:cxnLst>
    <dgm:cxn modelId="{A7ED3E05-764B-4229-897E-D7D94E70B83D}" type="presOf" srcId="{441430EC-DD6C-49A0-8301-8B37273F0AB2}" destId="{1608FE3B-6165-4D71-8B9D-0B78F240D8D9}" srcOrd="1" destOrd="0" presId="urn:microsoft.com/office/officeart/2008/layout/HorizontalMultiLevelHierarchy"/>
    <dgm:cxn modelId="{1020C812-B52E-4850-BA33-D269C9C6E487}" type="presOf" srcId="{1A6C7811-BD2C-430A-AE6D-278218E4AC57}" destId="{97B39715-474A-4E2D-8918-2676ABA311F3}" srcOrd="0" destOrd="0" presId="urn:microsoft.com/office/officeart/2008/layout/HorizontalMultiLevelHierarchy"/>
    <dgm:cxn modelId="{7597B91C-6DEB-420B-B031-83A510768925}" srcId="{1A6C7811-BD2C-430A-AE6D-278218E4AC57}" destId="{A0E6C947-7CB2-400F-86B4-EAD6AE8E2779}" srcOrd="0" destOrd="0" parTransId="{441430EC-DD6C-49A0-8301-8B37273F0AB2}" sibTransId="{5E57BC47-735F-4609-844F-40EBEFB2B9BF}"/>
    <dgm:cxn modelId="{A5D05226-8589-4E24-80D8-BB9C350B13F2}" type="presOf" srcId="{A6758534-CDD8-49F6-9FD1-6A8EFFB17E2A}" destId="{C33CE302-1856-4E94-924F-45D2AAB114BE}" srcOrd="0" destOrd="0" presId="urn:microsoft.com/office/officeart/2008/layout/HorizontalMultiLevelHierarchy"/>
    <dgm:cxn modelId="{CB77CE28-96E4-462B-8624-2B792D39527F}" type="presOf" srcId="{CE6885F9-12C9-4BAE-A258-6E696B57C101}" destId="{A26F568A-18E5-4C2A-BEC2-4F8852FC53C7}" srcOrd="0" destOrd="0" presId="urn:microsoft.com/office/officeart/2008/layout/HorizontalMultiLevelHierarchy"/>
    <dgm:cxn modelId="{F35E5431-1F61-407E-AF68-276534AE7A09}" srcId="{23AEE270-B4A9-4C27-B463-80D635B43F0D}" destId="{1A6C7811-BD2C-430A-AE6D-278218E4AC57}" srcOrd="2" destOrd="0" parTransId="{CE6885F9-12C9-4BAE-A258-6E696B57C101}" sibTransId="{828618CE-D6D0-403A-A9AF-9627AFDDF966}"/>
    <dgm:cxn modelId="{0FBC9036-5CA3-49B1-BC29-BDEC7BAC0F84}" type="presOf" srcId="{D73E7826-9B81-4CA6-B764-80AA82423A9E}" destId="{9DB49461-7813-4C8F-9A44-F5C1EAE2CC30}" srcOrd="1" destOrd="0" presId="urn:microsoft.com/office/officeart/2008/layout/HorizontalMultiLevelHierarchy"/>
    <dgm:cxn modelId="{E7D52A38-5F18-4FB3-A6F6-CA0B7B3BA95A}" type="presOf" srcId="{A615A451-9AED-4A37-A5C8-DF064E614DC7}" destId="{A2A5434B-E4B1-4046-B600-A2ADEC63ACCC}" srcOrd="0" destOrd="0" presId="urn:microsoft.com/office/officeart/2008/layout/HorizontalMultiLevelHierarchy"/>
    <dgm:cxn modelId="{B6A88639-988A-4FE8-90BE-1FFEDB38E1F2}" type="presOf" srcId="{23AEE270-B4A9-4C27-B463-80D635B43F0D}" destId="{34EF6ABA-2F74-459F-BD94-CA4E18B67B72}" srcOrd="0" destOrd="0" presId="urn:microsoft.com/office/officeart/2008/layout/HorizontalMultiLevelHierarchy"/>
    <dgm:cxn modelId="{555ED03B-71A1-4041-A4D7-46BE9F54EF00}" type="presOf" srcId="{CBC4CB21-6716-4D8C-82C8-37235C39062F}" destId="{358BA690-0969-4175-A513-D2886FFB7A85}" srcOrd="0" destOrd="0" presId="urn:microsoft.com/office/officeart/2008/layout/HorizontalMultiLevelHierarchy"/>
    <dgm:cxn modelId="{155D5F40-DFBD-4A8D-A465-BA0C2F02D302}" type="presOf" srcId="{A6758534-CDD8-49F6-9FD1-6A8EFFB17E2A}" destId="{6111A601-1E8D-4519-ACD5-5614CD014BD9}" srcOrd="1" destOrd="0" presId="urn:microsoft.com/office/officeart/2008/layout/HorizontalMultiLevelHierarchy"/>
    <dgm:cxn modelId="{6E3BF961-EE1F-4E85-BC40-1BEEDB700C62}" type="presOf" srcId="{0BA8C614-B0F0-41F3-93DC-AD0824143DF9}" destId="{C87A4563-55E8-467A-A15B-8EDB5D0A9F1C}" srcOrd="0" destOrd="0" presId="urn:microsoft.com/office/officeart/2008/layout/HorizontalMultiLevelHierarchy"/>
    <dgm:cxn modelId="{2CDA2745-4135-4552-93D4-1050FF169A5F}" srcId="{E602E53D-B378-4E1B-8F2E-4466DE2407CB}" destId="{6F5D3143-4706-44B7-B153-AB1B69E8CB53}" srcOrd="1" destOrd="0" parTransId="{A66DD60B-D1BB-4F49-B642-9E747168DA9F}" sibTransId="{4ADFAD63-422A-4DF5-8A84-5A7BE4864712}"/>
    <dgm:cxn modelId="{1EB47E66-73C6-423B-A16F-1800D2BC8919}" type="presOf" srcId="{58857C86-1B82-4B94-B88F-88A40E4CDF13}" destId="{90A03C1F-1FF9-4214-AD73-E24FF322C829}" srcOrd="0" destOrd="0" presId="urn:microsoft.com/office/officeart/2008/layout/HorizontalMultiLevelHierarchy"/>
    <dgm:cxn modelId="{3F36824F-B412-4EA9-8039-4DFA4359038B}" type="presOf" srcId="{A66DD60B-D1BB-4F49-B642-9E747168DA9F}" destId="{CB3EB61B-BB3C-41B5-86DB-0A9612260DBD}" srcOrd="0" destOrd="0" presId="urn:microsoft.com/office/officeart/2008/layout/HorizontalMultiLevelHierarchy"/>
    <dgm:cxn modelId="{B9A2CE70-C97B-4855-988F-A1DCB73F14D1}" type="presOf" srcId="{441430EC-DD6C-49A0-8301-8B37273F0AB2}" destId="{771E15AE-CB22-4788-96A3-79203E9F1ED1}" srcOrd="0" destOrd="0" presId="urn:microsoft.com/office/officeart/2008/layout/HorizontalMultiLevelHierarchy"/>
    <dgm:cxn modelId="{EA3FDA50-51A9-4FBE-91CC-50BE46304254}" type="presOf" srcId="{4992B306-BEA8-48D8-B412-99E872749AF2}" destId="{A2F21E65-252D-4ED0-AFED-BBDD5ADE21A0}" srcOrd="0" destOrd="0" presId="urn:microsoft.com/office/officeart/2008/layout/HorizontalMultiLevelHierarchy"/>
    <dgm:cxn modelId="{0DFB5E75-404A-44B7-8DE7-9947FB3A224F}" srcId="{0BA8C614-B0F0-41F3-93DC-AD0824143DF9}" destId="{32E0C1C5-020B-438C-BA44-9C67836B5E04}" srcOrd="0" destOrd="0" parTransId="{58857C86-1B82-4B94-B88F-88A40E4CDF13}" sibTransId="{A1A0920C-C3F1-402E-A33B-5836B2757BF1}"/>
    <dgm:cxn modelId="{7BD52058-F410-4F80-9F38-65BDECE04955}" srcId="{23AEE270-B4A9-4C27-B463-80D635B43F0D}" destId="{E602E53D-B378-4E1B-8F2E-4466DE2407CB}" srcOrd="1" destOrd="0" parTransId="{A615A451-9AED-4A37-A5C8-DF064E614DC7}" sibTransId="{BF5B0DE2-AF67-445F-9838-F051FB97CE3B}"/>
    <dgm:cxn modelId="{00F11A59-0FEC-445F-BCAF-7E3EF7981CD0}" srcId="{1A6C7811-BD2C-430A-AE6D-278218E4AC57}" destId="{4992B306-BEA8-48D8-B412-99E872749AF2}" srcOrd="1" destOrd="0" parTransId="{D73E7826-9B81-4CA6-B764-80AA82423A9E}" sibTransId="{C6516751-443F-4C22-82AD-35DF87FC5CB6}"/>
    <dgm:cxn modelId="{6E5ADF7A-899E-4831-981A-E2E4618AF839}" type="presOf" srcId="{D50B5F35-AD8D-4B9B-B2C9-492CDEA529D6}" destId="{6A585AD4-C930-4D47-ADA7-B02107818355}" srcOrd="0" destOrd="0" presId="urn:microsoft.com/office/officeart/2008/layout/HorizontalMultiLevelHierarchy"/>
    <dgm:cxn modelId="{8DC9DF81-EFA9-4E48-A299-F5C66AD43933}" type="presOf" srcId="{CE6885F9-12C9-4BAE-A258-6E696B57C101}" destId="{C1ECBDD9-8A3B-4A08-8FDB-59147BAED4DC}" srcOrd="1" destOrd="0" presId="urn:microsoft.com/office/officeart/2008/layout/HorizontalMultiLevelHierarchy"/>
    <dgm:cxn modelId="{83DA8A82-B02C-4263-8C4C-32EDDA612D81}" type="presOf" srcId="{A0E6C947-7CB2-400F-86B4-EAD6AE8E2779}" destId="{6D15D677-0EEC-49DE-9456-2E109D51ED87}" srcOrd="0" destOrd="0" presId="urn:microsoft.com/office/officeart/2008/layout/HorizontalMultiLevelHierarchy"/>
    <dgm:cxn modelId="{DDDAD68A-ED34-4359-B0E1-ABC5B4F6FEA3}" type="presOf" srcId="{81ED17B8-B164-4EB5-A8DD-E54858D50471}" destId="{AD564056-8CB1-4E19-88F5-D9384E026D3A}" srcOrd="1" destOrd="0" presId="urn:microsoft.com/office/officeart/2008/layout/HorizontalMultiLevelHierarchy"/>
    <dgm:cxn modelId="{4F6E0D96-3367-4EFA-B857-187A4A6A9C81}" type="presOf" srcId="{32E0C1C5-020B-438C-BA44-9C67836B5E04}" destId="{34B3D417-833F-40FA-821E-BFE90CB5014D}" srcOrd="0" destOrd="0" presId="urn:microsoft.com/office/officeart/2008/layout/HorizontalMultiLevelHierarchy"/>
    <dgm:cxn modelId="{BAC0A9A1-8E2B-4869-A35A-B84CEE586ED0}" srcId="{23AEE270-B4A9-4C27-B463-80D635B43F0D}" destId="{0BA8C614-B0F0-41F3-93DC-AD0824143DF9}" srcOrd="0" destOrd="0" parTransId="{81ED17B8-B164-4EB5-A8DD-E54858D50471}" sibTransId="{E41CAAA4-443E-4042-9E9A-B312B9CF0167}"/>
    <dgm:cxn modelId="{C48890A9-ED37-4775-8331-CD83FB5A15F7}" type="presOf" srcId="{6F5D3143-4706-44B7-B153-AB1B69E8CB53}" destId="{A7E6A169-F318-487E-9DB9-2B916BC8EA2A}" srcOrd="0" destOrd="0" presId="urn:microsoft.com/office/officeart/2008/layout/HorizontalMultiLevelHierarchy"/>
    <dgm:cxn modelId="{6C1ED8AC-008D-4A7A-A1C9-723AA84A5CA6}" srcId="{E602E53D-B378-4E1B-8F2E-4466DE2407CB}" destId="{CBC4CB21-6716-4D8C-82C8-37235C39062F}" srcOrd="0" destOrd="0" parTransId="{A6758534-CDD8-49F6-9FD1-6A8EFFB17E2A}" sibTransId="{B50FF216-639D-4D7D-8D0A-F3E65EFD02F8}"/>
    <dgm:cxn modelId="{DCFBB8B5-722E-4341-863E-5CCDB0A66364}" srcId="{D50B5F35-AD8D-4B9B-B2C9-492CDEA529D6}" destId="{23AEE270-B4A9-4C27-B463-80D635B43F0D}" srcOrd="0" destOrd="0" parTransId="{BCE69D17-AEC0-49C9-A8C0-9D48E367D65B}" sibTransId="{E1BDA706-9785-48CA-B7BB-D76101FC3164}"/>
    <dgm:cxn modelId="{0E1C9FBD-BABF-4BE4-8350-2A338D64386E}" type="presOf" srcId="{81ED17B8-B164-4EB5-A8DD-E54858D50471}" destId="{0EEC7CB8-B560-4310-A4F1-52CD8CA4D463}" srcOrd="0" destOrd="0" presId="urn:microsoft.com/office/officeart/2008/layout/HorizontalMultiLevelHierarchy"/>
    <dgm:cxn modelId="{EF7F3AD1-17F7-41C7-90A4-D9CC984324CB}" type="presOf" srcId="{D73E7826-9B81-4CA6-B764-80AA82423A9E}" destId="{1632F46A-1F91-43FA-84A1-EE01BCC15A00}" srcOrd="0" destOrd="0" presId="urn:microsoft.com/office/officeart/2008/layout/HorizontalMultiLevelHierarchy"/>
    <dgm:cxn modelId="{EA6CF2D6-8DAA-493B-B368-20D14B4BC1B4}" type="presOf" srcId="{A66DD60B-D1BB-4F49-B642-9E747168DA9F}" destId="{87A27D79-0CB4-4944-A278-43EC46DFF297}" srcOrd="1" destOrd="0" presId="urn:microsoft.com/office/officeart/2008/layout/HorizontalMultiLevelHierarchy"/>
    <dgm:cxn modelId="{F78659D9-A804-4F1E-8BC9-BFFEEC4DD7D3}" type="presOf" srcId="{E602E53D-B378-4E1B-8F2E-4466DE2407CB}" destId="{331B8B77-1DA9-43B9-8230-FE8E9A0E999B}" srcOrd="0" destOrd="0" presId="urn:microsoft.com/office/officeart/2008/layout/HorizontalMultiLevelHierarchy"/>
    <dgm:cxn modelId="{8A2E2DF6-9A44-45A1-91C7-A48755589F57}" type="presOf" srcId="{A615A451-9AED-4A37-A5C8-DF064E614DC7}" destId="{0EA1F972-C9F3-4BB6-B4EA-941B63244EB3}" srcOrd="1" destOrd="0" presId="urn:microsoft.com/office/officeart/2008/layout/HorizontalMultiLevelHierarchy"/>
    <dgm:cxn modelId="{E98085F6-CEF4-4B23-8F4F-4B2D33769769}" type="presOf" srcId="{58857C86-1B82-4B94-B88F-88A40E4CDF13}" destId="{712B4F80-6CA7-473C-AB4B-0B46B46B3CF5}" srcOrd="1" destOrd="0" presId="urn:microsoft.com/office/officeart/2008/layout/HorizontalMultiLevelHierarchy"/>
    <dgm:cxn modelId="{2B5D57F5-AF18-4711-A9AC-F94089AD3477}" type="presParOf" srcId="{6A585AD4-C930-4D47-ADA7-B02107818355}" destId="{42935113-C587-4E08-94C1-E531656E1315}" srcOrd="0" destOrd="0" presId="urn:microsoft.com/office/officeart/2008/layout/HorizontalMultiLevelHierarchy"/>
    <dgm:cxn modelId="{EAD812F5-F4B0-498E-ADD4-2A59EC3CEDF9}" type="presParOf" srcId="{42935113-C587-4E08-94C1-E531656E1315}" destId="{34EF6ABA-2F74-459F-BD94-CA4E18B67B72}" srcOrd="0" destOrd="0" presId="urn:microsoft.com/office/officeart/2008/layout/HorizontalMultiLevelHierarchy"/>
    <dgm:cxn modelId="{B5853502-AA70-4961-953D-DC05A7755ED2}" type="presParOf" srcId="{42935113-C587-4E08-94C1-E531656E1315}" destId="{B9ED96CB-F15F-4E37-88DF-B85A60FC469A}" srcOrd="1" destOrd="0" presId="urn:microsoft.com/office/officeart/2008/layout/HorizontalMultiLevelHierarchy"/>
    <dgm:cxn modelId="{97230E7D-FC94-4A8F-B4DE-CB835BBF3793}" type="presParOf" srcId="{B9ED96CB-F15F-4E37-88DF-B85A60FC469A}" destId="{0EEC7CB8-B560-4310-A4F1-52CD8CA4D463}" srcOrd="0" destOrd="0" presId="urn:microsoft.com/office/officeart/2008/layout/HorizontalMultiLevelHierarchy"/>
    <dgm:cxn modelId="{D780EC54-4D10-4677-BF0F-CB980775048E}" type="presParOf" srcId="{0EEC7CB8-B560-4310-A4F1-52CD8CA4D463}" destId="{AD564056-8CB1-4E19-88F5-D9384E026D3A}" srcOrd="0" destOrd="0" presId="urn:microsoft.com/office/officeart/2008/layout/HorizontalMultiLevelHierarchy"/>
    <dgm:cxn modelId="{E6063648-F381-4D5C-BFF3-C3851E5C11ED}" type="presParOf" srcId="{B9ED96CB-F15F-4E37-88DF-B85A60FC469A}" destId="{BB54E2FF-FF7B-4B57-8474-B0B30501FDC4}" srcOrd="1" destOrd="0" presId="urn:microsoft.com/office/officeart/2008/layout/HorizontalMultiLevelHierarchy"/>
    <dgm:cxn modelId="{A32CE6B7-F70B-460F-A70B-E608DB1690ED}" type="presParOf" srcId="{BB54E2FF-FF7B-4B57-8474-B0B30501FDC4}" destId="{C87A4563-55E8-467A-A15B-8EDB5D0A9F1C}" srcOrd="0" destOrd="0" presId="urn:microsoft.com/office/officeart/2008/layout/HorizontalMultiLevelHierarchy"/>
    <dgm:cxn modelId="{4F2B3EB8-C8BA-46CC-8BB8-9EC246E4E623}" type="presParOf" srcId="{BB54E2FF-FF7B-4B57-8474-B0B30501FDC4}" destId="{BE0C36FE-74E0-4E5F-B219-038B4D795048}" srcOrd="1" destOrd="0" presId="urn:microsoft.com/office/officeart/2008/layout/HorizontalMultiLevelHierarchy"/>
    <dgm:cxn modelId="{2990851E-B118-47E7-896B-6AB7CEFD2B55}" type="presParOf" srcId="{BE0C36FE-74E0-4E5F-B219-038B4D795048}" destId="{90A03C1F-1FF9-4214-AD73-E24FF322C829}" srcOrd="0" destOrd="0" presId="urn:microsoft.com/office/officeart/2008/layout/HorizontalMultiLevelHierarchy"/>
    <dgm:cxn modelId="{F1C07CCE-3425-4FD0-BF8D-AF369BD32134}" type="presParOf" srcId="{90A03C1F-1FF9-4214-AD73-E24FF322C829}" destId="{712B4F80-6CA7-473C-AB4B-0B46B46B3CF5}" srcOrd="0" destOrd="0" presId="urn:microsoft.com/office/officeart/2008/layout/HorizontalMultiLevelHierarchy"/>
    <dgm:cxn modelId="{08416CD2-677F-499A-9526-1CF00596C9E5}" type="presParOf" srcId="{BE0C36FE-74E0-4E5F-B219-038B4D795048}" destId="{B2455AE3-EBEF-4951-AD92-00746B127586}" srcOrd="1" destOrd="0" presId="urn:microsoft.com/office/officeart/2008/layout/HorizontalMultiLevelHierarchy"/>
    <dgm:cxn modelId="{46383E6D-AC8C-43B1-8809-C1A0CD6F8843}" type="presParOf" srcId="{B2455AE3-EBEF-4951-AD92-00746B127586}" destId="{34B3D417-833F-40FA-821E-BFE90CB5014D}" srcOrd="0" destOrd="0" presId="urn:microsoft.com/office/officeart/2008/layout/HorizontalMultiLevelHierarchy"/>
    <dgm:cxn modelId="{A3CEBD8D-477E-4628-B1D1-B3FDAE36032D}" type="presParOf" srcId="{B2455AE3-EBEF-4951-AD92-00746B127586}" destId="{901DC9EE-483F-46C2-86CF-B27FF224A202}" srcOrd="1" destOrd="0" presId="urn:microsoft.com/office/officeart/2008/layout/HorizontalMultiLevelHierarchy"/>
    <dgm:cxn modelId="{EC60F6C8-6AD4-451E-B285-57CA1F5DC617}" type="presParOf" srcId="{B9ED96CB-F15F-4E37-88DF-B85A60FC469A}" destId="{A2A5434B-E4B1-4046-B600-A2ADEC63ACCC}" srcOrd="2" destOrd="0" presId="urn:microsoft.com/office/officeart/2008/layout/HorizontalMultiLevelHierarchy"/>
    <dgm:cxn modelId="{574C91F6-C496-4829-854C-7882509AECA3}" type="presParOf" srcId="{A2A5434B-E4B1-4046-B600-A2ADEC63ACCC}" destId="{0EA1F972-C9F3-4BB6-B4EA-941B63244EB3}" srcOrd="0" destOrd="0" presId="urn:microsoft.com/office/officeart/2008/layout/HorizontalMultiLevelHierarchy"/>
    <dgm:cxn modelId="{4B8C36C6-E6B9-4511-95D6-E52BEFCAF877}" type="presParOf" srcId="{B9ED96CB-F15F-4E37-88DF-B85A60FC469A}" destId="{2D9DED9D-3C6B-49BE-BAA8-1D4D590004C8}" srcOrd="3" destOrd="0" presId="urn:microsoft.com/office/officeart/2008/layout/HorizontalMultiLevelHierarchy"/>
    <dgm:cxn modelId="{1DA78E06-45BE-4607-8FCB-558DED496AA1}" type="presParOf" srcId="{2D9DED9D-3C6B-49BE-BAA8-1D4D590004C8}" destId="{331B8B77-1DA9-43B9-8230-FE8E9A0E999B}" srcOrd="0" destOrd="0" presId="urn:microsoft.com/office/officeart/2008/layout/HorizontalMultiLevelHierarchy"/>
    <dgm:cxn modelId="{60FFA750-50D2-488C-B5C4-64E9F3E5D0D6}" type="presParOf" srcId="{2D9DED9D-3C6B-49BE-BAA8-1D4D590004C8}" destId="{6A5B6ACC-1D8A-4E17-B10B-745143D90E02}" srcOrd="1" destOrd="0" presId="urn:microsoft.com/office/officeart/2008/layout/HorizontalMultiLevelHierarchy"/>
    <dgm:cxn modelId="{8B2CDD5D-BD03-4940-BF99-E17BD885EA1E}" type="presParOf" srcId="{6A5B6ACC-1D8A-4E17-B10B-745143D90E02}" destId="{C33CE302-1856-4E94-924F-45D2AAB114BE}" srcOrd="0" destOrd="0" presId="urn:microsoft.com/office/officeart/2008/layout/HorizontalMultiLevelHierarchy"/>
    <dgm:cxn modelId="{8723422A-0127-474D-9CEA-8AD754DA6F57}" type="presParOf" srcId="{C33CE302-1856-4E94-924F-45D2AAB114BE}" destId="{6111A601-1E8D-4519-ACD5-5614CD014BD9}" srcOrd="0" destOrd="0" presId="urn:microsoft.com/office/officeart/2008/layout/HorizontalMultiLevelHierarchy"/>
    <dgm:cxn modelId="{D3311B33-2229-4147-BCE4-95D5D35547A9}" type="presParOf" srcId="{6A5B6ACC-1D8A-4E17-B10B-745143D90E02}" destId="{0220A44F-A186-4CA9-84CB-D18817517930}" srcOrd="1" destOrd="0" presId="urn:microsoft.com/office/officeart/2008/layout/HorizontalMultiLevelHierarchy"/>
    <dgm:cxn modelId="{6CD5C065-688D-46F5-A709-0B855A9DEB6D}" type="presParOf" srcId="{0220A44F-A186-4CA9-84CB-D18817517930}" destId="{358BA690-0969-4175-A513-D2886FFB7A85}" srcOrd="0" destOrd="0" presId="urn:microsoft.com/office/officeart/2008/layout/HorizontalMultiLevelHierarchy"/>
    <dgm:cxn modelId="{BB2E930E-668A-4188-92BA-CB511A00E50C}" type="presParOf" srcId="{0220A44F-A186-4CA9-84CB-D18817517930}" destId="{7FA696FD-1463-45C6-B67D-BB371C166187}" srcOrd="1" destOrd="0" presId="urn:microsoft.com/office/officeart/2008/layout/HorizontalMultiLevelHierarchy"/>
    <dgm:cxn modelId="{D2EA505F-1061-494D-9DF6-B9267B5AF42D}" type="presParOf" srcId="{6A5B6ACC-1D8A-4E17-B10B-745143D90E02}" destId="{CB3EB61B-BB3C-41B5-86DB-0A9612260DBD}" srcOrd="2" destOrd="0" presId="urn:microsoft.com/office/officeart/2008/layout/HorizontalMultiLevelHierarchy"/>
    <dgm:cxn modelId="{82461E44-B1C4-430A-85D1-4700C610BE8A}" type="presParOf" srcId="{CB3EB61B-BB3C-41B5-86DB-0A9612260DBD}" destId="{87A27D79-0CB4-4944-A278-43EC46DFF297}" srcOrd="0" destOrd="0" presId="urn:microsoft.com/office/officeart/2008/layout/HorizontalMultiLevelHierarchy"/>
    <dgm:cxn modelId="{3726A959-549A-4D7B-B8D5-BFC2182A7347}" type="presParOf" srcId="{6A5B6ACC-1D8A-4E17-B10B-745143D90E02}" destId="{0A68EDE8-3417-40D4-A092-75C9DD489427}" srcOrd="3" destOrd="0" presId="urn:microsoft.com/office/officeart/2008/layout/HorizontalMultiLevelHierarchy"/>
    <dgm:cxn modelId="{BF75A7D2-367C-497D-B49F-C5B4E2CC2A01}" type="presParOf" srcId="{0A68EDE8-3417-40D4-A092-75C9DD489427}" destId="{A7E6A169-F318-487E-9DB9-2B916BC8EA2A}" srcOrd="0" destOrd="0" presId="urn:microsoft.com/office/officeart/2008/layout/HorizontalMultiLevelHierarchy"/>
    <dgm:cxn modelId="{4E5DD449-6F17-4E31-9B2E-30FBEC3E95A5}" type="presParOf" srcId="{0A68EDE8-3417-40D4-A092-75C9DD489427}" destId="{03863181-1014-4575-B34A-DD57B3ED1EAB}" srcOrd="1" destOrd="0" presId="urn:microsoft.com/office/officeart/2008/layout/HorizontalMultiLevelHierarchy"/>
    <dgm:cxn modelId="{D979FDD1-24CA-4F3C-A9AF-97B15AA6CF66}" type="presParOf" srcId="{B9ED96CB-F15F-4E37-88DF-B85A60FC469A}" destId="{A26F568A-18E5-4C2A-BEC2-4F8852FC53C7}" srcOrd="4" destOrd="0" presId="urn:microsoft.com/office/officeart/2008/layout/HorizontalMultiLevelHierarchy"/>
    <dgm:cxn modelId="{6285A97B-271A-4B19-92CB-E5AA56FE00C7}" type="presParOf" srcId="{A26F568A-18E5-4C2A-BEC2-4F8852FC53C7}" destId="{C1ECBDD9-8A3B-4A08-8FDB-59147BAED4DC}" srcOrd="0" destOrd="0" presId="urn:microsoft.com/office/officeart/2008/layout/HorizontalMultiLevelHierarchy"/>
    <dgm:cxn modelId="{476F5CC9-906B-47F0-8C54-E1F6B44CD36E}" type="presParOf" srcId="{B9ED96CB-F15F-4E37-88DF-B85A60FC469A}" destId="{7296EA1F-AC17-44DF-A35E-6FBED5D4A031}" srcOrd="5" destOrd="0" presId="urn:microsoft.com/office/officeart/2008/layout/HorizontalMultiLevelHierarchy"/>
    <dgm:cxn modelId="{39FCA4D3-4601-4D15-A7A3-416B242665ED}" type="presParOf" srcId="{7296EA1F-AC17-44DF-A35E-6FBED5D4A031}" destId="{97B39715-474A-4E2D-8918-2676ABA311F3}" srcOrd="0" destOrd="0" presId="urn:microsoft.com/office/officeart/2008/layout/HorizontalMultiLevelHierarchy"/>
    <dgm:cxn modelId="{1ACDA1CB-C8E1-4098-9C8E-A1FF2C856674}" type="presParOf" srcId="{7296EA1F-AC17-44DF-A35E-6FBED5D4A031}" destId="{D76BFA05-5D45-49D8-A902-FEE6BFA7C3CF}" srcOrd="1" destOrd="0" presId="urn:microsoft.com/office/officeart/2008/layout/HorizontalMultiLevelHierarchy"/>
    <dgm:cxn modelId="{6B894025-8B0E-4CE0-A67B-1C16CC141204}" type="presParOf" srcId="{D76BFA05-5D45-49D8-A902-FEE6BFA7C3CF}" destId="{771E15AE-CB22-4788-96A3-79203E9F1ED1}" srcOrd="0" destOrd="0" presId="urn:microsoft.com/office/officeart/2008/layout/HorizontalMultiLevelHierarchy"/>
    <dgm:cxn modelId="{B5EE6DFF-4874-470B-A1D6-14205656A910}" type="presParOf" srcId="{771E15AE-CB22-4788-96A3-79203E9F1ED1}" destId="{1608FE3B-6165-4D71-8B9D-0B78F240D8D9}" srcOrd="0" destOrd="0" presId="urn:microsoft.com/office/officeart/2008/layout/HorizontalMultiLevelHierarchy"/>
    <dgm:cxn modelId="{719151BE-ABB4-4F1D-B7F1-BC7227BF3025}" type="presParOf" srcId="{D76BFA05-5D45-49D8-A902-FEE6BFA7C3CF}" destId="{AFB39BFD-36E6-4273-B90F-0608CB9D60EB}" srcOrd="1" destOrd="0" presId="urn:microsoft.com/office/officeart/2008/layout/HorizontalMultiLevelHierarchy"/>
    <dgm:cxn modelId="{38043A1E-9860-4DD8-99F1-911FF11AA253}" type="presParOf" srcId="{AFB39BFD-36E6-4273-B90F-0608CB9D60EB}" destId="{6D15D677-0EEC-49DE-9456-2E109D51ED87}" srcOrd="0" destOrd="0" presId="urn:microsoft.com/office/officeart/2008/layout/HorizontalMultiLevelHierarchy"/>
    <dgm:cxn modelId="{7780C32A-788A-4EA0-B4B3-A9F446DF02EB}" type="presParOf" srcId="{AFB39BFD-36E6-4273-B90F-0608CB9D60EB}" destId="{ACD4A8C6-1A3F-415C-9363-9CDE6D786DDC}" srcOrd="1" destOrd="0" presId="urn:microsoft.com/office/officeart/2008/layout/HorizontalMultiLevelHierarchy"/>
    <dgm:cxn modelId="{3AE46F2D-919B-49F9-B0FE-CB6E4D9937B6}" type="presParOf" srcId="{D76BFA05-5D45-49D8-A902-FEE6BFA7C3CF}" destId="{1632F46A-1F91-43FA-84A1-EE01BCC15A00}" srcOrd="2" destOrd="0" presId="urn:microsoft.com/office/officeart/2008/layout/HorizontalMultiLevelHierarchy"/>
    <dgm:cxn modelId="{1047D256-1150-4E24-80A0-A7DB770EDABD}" type="presParOf" srcId="{1632F46A-1F91-43FA-84A1-EE01BCC15A00}" destId="{9DB49461-7813-4C8F-9A44-F5C1EAE2CC30}" srcOrd="0" destOrd="0" presId="urn:microsoft.com/office/officeart/2008/layout/HorizontalMultiLevelHierarchy"/>
    <dgm:cxn modelId="{BAF1A342-85B0-4CBA-80BC-117D0DDB50E1}" type="presParOf" srcId="{D76BFA05-5D45-49D8-A902-FEE6BFA7C3CF}" destId="{1B55F7B1-5EE6-4B4D-AB19-854D9BA01FCA}" srcOrd="3" destOrd="0" presId="urn:microsoft.com/office/officeart/2008/layout/HorizontalMultiLevelHierarchy"/>
    <dgm:cxn modelId="{8D939F5A-1FC6-4FDC-93DE-C8C66C0B5F39}" type="presParOf" srcId="{1B55F7B1-5EE6-4B4D-AB19-854D9BA01FCA}" destId="{A2F21E65-252D-4ED0-AFED-BBDD5ADE21A0}" srcOrd="0" destOrd="0" presId="urn:microsoft.com/office/officeart/2008/layout/HorizontalMultiLevelHierarchy"/>
    <dgm:cxn modelId="{E66AD1A9-EE1D-46D6-BED7-CAAAD180BBB0}" type="presParOf" srcId="{1B55F7B1-5EE6-4B4D-AB19-854D9BA01FCA}" destId="{5C18127F-75EA-48AC-89EC-42127FB98D0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CD189-0755-4B8D-8DE3-05C07346A52D}">
      <dsp:nvSpPr>
        <dsp:cNvPr id="0" name=""/>
        <dsp:cNvSpPr/>
      </dsp:nvSpPr>
      <dsp:spPr>
        <a:xfrm>
          <a:off x="3445295" y="5124370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598650" y="5162019"/>
        <a:ext cx="16142" cy="16142"/>
      </dsp:txXfrm>
    </dsp:sp>
    <dsp:sp modelId="{637DAE98-A1B5-4A1F-A639-CCCF247C53DA}">
      <dsp:nvSpPr>
        <dsp:cNvPr id="0" name=""/>
        <dsp:cNvSpPr/>
      </dsp:nvSpPr>
      <dsp:spPr>
        <a:xfrm>
          <a:off x="1508187" y="2709333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2460757"/>
              </a:lnTo>
              <a:lnTo>
                <a:pt x="322851" y="24607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1607566" y="3877666"/>
        <a:ext cx="124092" cy="124092"/>
      </dsp:txXfrm>
    </dsp:sp>
    <dsp:sp modelId="{0D32A0EC-F4FC-4B17-BB94-AF3C2C55E067}">
      <dsp:nvSpPr>
        <dsp:cNvPr id="0" name=""/>
        <dsp:cNvSpPr/>
      </dsp:nvSpPr>
      <dsp:spPr>
        <a:xfrm>
          <a:off x="3445295" y="3939712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615189"/>
              </a:lnTo>
              <a:lnTo>
                <a:pt x="322851" y="6151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589352" y="4229937"/>
        <a:ext cx="34737" cy="34737"/>
      </dsp:txXfrm>
    </dsp:sp>
    <dsp:sp modelId="{0D29951B-C2E3-406C-80ED-72B43A3833DB}">
      <dsp:nvSpPr>
        <dsp:cNvPr id="0" name=""/>
        <dsp:cNvSpPr/>
      </dsp:nvSpPr>
      <dsp:spPr>
        <a:xfrm>
          <a:off x="3445295" y="3893992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598650" y="3931640"/>
        <a:ext cx="16142" cy="16142"/>
      </dsp:txXfrm>
    </dsp:sp>
    <dsp:sp modelId="{9A2402A6-B42C-4128-B99A-873BDA8BE232}">
      <dsp:nvSpPr>
        <dsp:cNvPr id="0" name=""/>
        <dsp:cNvSpPr/>
      </dsp:nvSpPr>
      <dsp:spPr>
        <a:xfrm>
          <a:off x="3445295" y="3324522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615189"/>
              </a:moveTo>
              <a:lnTo>
                <a:pt x="161425" y="615189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589352" y="3614748"/>
        <a:ext cx="34737" cy="34737"/>
      </dsp:txXfrm>
    </dsp:sp>
    <dsp:sp modelId="{439DA714-2573-4F2C-A518-FF9B444DA992}">
      <dsp:nvSpPr>
        <dsp:cNvPr id="0" name=""/>
        <dsp:cNvSpPr/>
      </dsp:nvSpPr>
      <dsp:spPr>
        <a:xfrm>
          <a:off x="1508187" y="2709333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1230378"/>
              </a:lnTo>
              <a:lnTo>
                <a:pt x="322851" y="123037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637812" y="3292722"/>
        <a:ext cx="63601" cy="63601"/>
      </dsp:txXfrm>
    </dsp:sp>
    <dsp:sp modelId="{2E0F51F7-25DC-4535-BD60-B38FE79C4990}">
      <dsp:nvSpPr>
        <dsp:cNvPr id="0" name=""/>
        <dsp:cNvSpPr/>
      </dsp:nvSpPr>
      <dsp:spPr>
        <a:xfrm>
          <a:off x="3445295" y="2663613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598650" y="2701262"/>
        <a:ext cx="16142" cy="16142"/>
      </dsp:txXfrm>
    </dsp:sp>
    <dsp:sp modelId="{052FC95A-939F-4C56-9A75-66CD4320AA29}">
      <dsp:nvSpPr>
        <dsp:cNvPr id="0" name=""/>
        <dsp:cNvSpPr/>
      </dsp:nvSpPr>
      <dsp:spPr>
        <a:xfrm>
          <a:off x="1508187" y="2663613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661541" y="2701262"/>
        <a:ext cx="16142" cy="16142"/>
      </dsp:txXfrm>
    </dsp:sp>
    <dsp:sp modelId="{CB3EB61B-BB3C-41B5-86DB-0A9612260DBD}">
      <dsp:nvSpPr>
        <dsp:cNvPr id="0" name=""/>
        <dsp:cNvSpPr/>
      </dsp:nvSpPr>
      <dsp:spPr>
        <a:xfrm>
          <a:off x="3445295" y="1478954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1425" y="0"/>
              </a:lnTo>
              <a:lnTo>
                <a:pt x="161425" y="615189"/>
              </a:lnTo>
              <a:lnTo>
                <a:pt x="322851" y="61518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589352" y="1769180"/>
        <a:ext cx="34737" cy="34737"/>
      </dsp:txXfrm>
    </dsp:sp>
    <dsp:sp modelId="{C33CE302-1856-4E94-924F-45D2AAB114BE}">
      <dsp:nvSpPr>
        <dsp:cNvPr id="0" name=""/>
        <dsp:cNvSpPr/>
      </dsp:nvSpPr>
      <dsp:spPr>
        <a:xfrm>
          <a:off x="3445295" y="1433234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598650" y="1470883"/>
        <a:ext cx="16142" cy="16142"/>
      </dsp:txXfrm>
    </dsp:sp>
    <dsp:sp modelId="{B4A19D07-5DB8-4D1D-B003-586DF673C96D}">
      <dsp:nvSpPr>
        <dsp:cNvPr id="0" name=""/>
        <dsp:cNvSpPr/>
      </dsp:nvSpPr>
      <dsp:spPr>
        <a:xfrm>
          <a:off x="3445295" y="863765"/>
          <a:ext cx="322851" cy="615189"/>
        </a:xfrm>
        <a:custGeom>
          <a:avLst/>
          <a:gdLst/>
          <a:ahLst/>
          <a:cxnLst/>
          <a:rect l="0" t="0" r="0" b="0"/>
          <a:pathLst>
            <a:path>
              <a:moveTo>
                <a:pt x="0" y="615189"/>
              </a:moveTo>
              <a:lnTo>
                <a:pt x="161425" y="615189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589352" y="1153991"/>
        <a:ext cx="34737" cy="34737"/>
      </dsp:txXfrm>
    </dsp:sp>
    <dsp:sp modelId="{A2A5434B-E4B1-4046-B600-A2ADEC63ACCC}">
      <dsp:nvSpPr>
        <dsp:cNvPr id="0" name=""/>
        <dsp:cNvSpPr/>
      </dsp:nvSpPr>
      <dsp:spPr>
        <a:xfrm>
          <a:off x="1508187" y="1478954"/>
          <a:ext cx="322851" cy="1230378"/>
        </a:xfrm>
        <a:custGeom>
          <a:avLst/>
          <a:gdLst/>
          <a:ahLst/>
          <a:cxnLst/>
          <a:rect l="0" t="0" r="0" b="0"/>
          <a:pathLst>
            <a:path>
              <a:moveTo>
                <a:pt x="0" y="1230378"/>
              </a:moveTo>
              <a:lnTo>
                <a:pt x="161425" y="1230378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637812" y="2062343"/>
        <a:ext cx="63601" cy="63601"/>
      </dsp:txXfrm>
    </dsp:sp>
    <dsp:sp modelId="{90A03C1F-1FF9-4214-AD73-E24FF322C829}">
      <dsp:nvSpPr>
        <dsp:cNvPr id="0" name=""/>
        <dsp:cNvSpPr/>
      </dsp:nvSpPr>
      <dsp:spPr>
        <a:xfrm>
          <a:off x="3445295" y="202856"/>
          <a:ext cx="3228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2851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598650" y="240504"/>
        <a:ext cx="16142" cy="16142"/>
      </dsp:txXfrm>
    </dsp:sp>
    <dsp:sp modelId="{0EEC7CB8-B560-4310-A4F1-52CD8CA4D463}">
      <dsp:nvSpPr>
        <dsp:cNvPr id="0" name=""/>
        <dsp:cNvSpPr/>
      </dsp:nvSpPr>
      <dsp:spPr>
        <a:xfrm>
          <a:off x="1508187" y="248576"/>
          <a:ext cx="322851" cy="2460757"/>
        </a:xfrm>
        <a:custGeom>
          <a:avLst/>
          <a:gdLst/>
          <a:ahLst/>
          <a:cxnLst/>
          <a:rect l="0" t="0" r="0" b="0"/>
          <a:pathLst>
            <a:path>
              <a:moveTo>
                <a:pt x="0" y="2460757"/>
              </a:moveTo>
              <a:lnTo>
                <a:pt x="161425" y="2460757"/>
              </a:lnTo>
              <a:lnTo>
                <a:pt x="161425" y="0"/>
              </a:lnTo>
              <a:lnTo>
                <a:pt x="32285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1607566" y="1416908"/>
        <a:ext cx="124092" cy="124092"/>
      </dsp:txXfrm>
    </dsp:sp>
    <dsp:sp modelId="{34EF6ABA-2F74-459F-BD94-CA4E18B67B72}">
      <dsp:nvSpPr>
        <dsp:cNvPr id="0" name=""/>
        <dsp:cNvSpPr/>
      </dsp:nvSpPr>
      <dsp:spPr>
        <a:xfrm rot="16200000">
          <a:off x="-419449" y="2381887"/>
          <a:ext cx="3200383" cy="6548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Cartografía Base</a:t>
          </a:r>
        </a:p>
      </dsp:txBody>
      <dsp:txXfrm>
        <a:off x="-419449" y="2381887"/>
        <a:ext cx="3200383" cy="654891"/>
      </dsp:txXfrm>
    </dsp:sp>
    <dsp:sp modelId="{C87A4563-55E8-467A-A15B-8EDB5D0A9F1C}">
      <dsp:nvSpPr>
        <dsp:cNvPr id="0" name=""/>
        <dsp:cNvSpPr/>
      </dsp:nvSpPr>
      <dsp:spPr>
        <a:xfrm>
          <a:off x="1831038" y="2500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Área de estudio</a:t>
          </a:r>
        </a:p>
      </dsp:txBody>
      <dsp:txXfrm>
        <a:off x="1831038" y="2500"/>
        <a:ext cx="1614256" cy="492151"/>
      </dsp:txXfrm>
    </dsp:sp>
    <dsp:sp modelId="{34B3D417-833F-40FA-821E-BFE90CB5014D}">
      <dsp:nvSpPr>
        <dsp:cNvPr id="0" name=""/>
        <dsp:cNvSpPr/>
      </dsp:nvSpPr>
      <dsp:spPr>
        <a:xfrm>
          <a:off x="3768146" y="2500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Límites Administrativos</a:t>
          </a:r>
        </a:p>
      </dsp:txBody>
      <dsp:txXfrm>
        <a:off x="3768146" y="2500"/>
        <a:ext cx="1614256" cy="492151"/>
      </dsp:txXfrm>
    </dsp:sp>
    <dsp:sp modelId="{331B8B77-1DA9-43B9-8230-FE8E9A0E999B}">
      <dsp:nvSpPr>
        <dsp:cNvPr id="0" name=""/>
        <dsp:cNvSpPr/>
      </dsp:nvSpPr>
      <dsp:spPr>
        <a:xfrm>
          <a:off x="1831038" y="1232879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Cobertura</a:t>
          </a:r>
        </a:p>
      </dsp:txBody>
      <dsp:txXfrm>
        <a:off x="1831038" y="1232879"/>
        <a:ext cx="1614256" cy="492151"/>
      </dsp:txXfrm>
    </dsp:sp>
    <dsp:sp modelId="{59DB1674-25B2-47FC-9084-E35B23F73D14}">
      <dsp:nvSpPr>
        <dsp:cNvPr id="0" name=""/>
        <dsp:cNvSpPr/>
      </dsp:nvSpPr>
      <dsp:spPr>
        <a:xfrm>
          <a:off x="3768146" y="617689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Cobertura forestal</a:t>
          </a:r>
        </a:p>
      </dsp:txBody>
      <dsp:txXfrm>
        <a:off x="3768146" y="617689"/>
        <a:ext cx="1614256" cy="492151"/>
      </dsp:txXfrm>
    </dsp:sp>
    <dsp:sp modelId="{358BA690-0969-4175-A513-D2886FFB7A85}">
      <dsp:nvSpPr>
        <dsp:cNvPr id="0" name=""/>
        <dsp:cNvSpPr/>
      </dsp:nvSpPr>
      <dsp:spPr>
        <a:xfrm>
          <a:off x="3768146" y="1232879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Áreas Protegidas</a:t>
          </a:r>
        </a:p>
      </dsp:txBody>
      <dsp:txXfrm>
        <a:off x="3768146" y="1232879"/>
        <a:ext cx="1614256" cy="492151"/>
      </dsp:txXfrm>
    </dsp:sp>
    <dsp:sp modelId="{A7E6A169-F318-487E-9DB9-2B916BC8EA2A}">
      <dsp:nvSpPr>
        <dsp:cNvPr id="0" name=""/>
        <dsp:cNvSpPr/>
      </dsp:nvSpPr>
      <dsp:spPr>
        <a:xfrm>
          <a:off x="3768146" y="1848068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NDVI</a:t>
          </a:r>
        </a:p>
      </dsp:txBody>
      <dsp:txXfrm>
        <a:off x="3768146" y="1848068"/>
        <a:ext cx="1614256" cy="492151"/>
      </dsp:txXfrm>
    </dsp:sp>
    <dsp:sp modelId="{E05FF23C-CE2B-4958-8FC0-95ED79CED230}">
      <dsp:nvSpPr>
        <dsp:cNvPr id="0" name=""/>
        <dsp:cNvSpPr/>
      </dsp:nvSpPr>
      <dsp:spPr>
        <a:xfrm>
          <a:off x="1831038" y="2463257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Topografía </a:t>
          </a:r>
        </a:p>
      </dsp:txBody>
      <dsp:txXfrm>
        <a:off x="1831038" y="2463257"/>
        <a:ext cx="1614256" cy="492151"/>
      </dsp:txXfrm>
    </dsp:sp>
    <dsp:sp modelId="{9287892D-CBDB-4E9C-9595-2C5DB4923483}">
      <dsp:nvSpPr>
        <dsp:cNvPr id="0" name=""/>
        <dsp:cNvSpPr/>
      </dsp:nvSpPr>
      <dsp:spPr>
        <a:xfrm>
          <a:off x="3768146" y="2463257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Elevación</a:t>
          </a:r>
        </a:p>
      </dsp:txBody>
      <dsp:txXfrm>
        <a:off x="3768146" y="2463257"/>
        <a:ext cx="1614256" cy="492151"/>
      </dsp:txXfrm>
    </dsp:sp>
    <dsp:sp modelId="{BA5901E4-419B-4E0D-83B8-56F311D5BF2F}">
      <dsp:nvSpPr>
        <dsp:cNvPr id="0" name=""/>
        <dsp:cNvSpPr/>
      </dsp:nvSpPr>
      <dsp:spPr>
        <a:xfrm>
          <a:off x="1831038" y="3693636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Clima</a:t>
          </a:r>
        </a:p>
      </dsp:txBody>
      <dsp:txXfrm>
        <a:off x="1831038" y="3693636"/>
        <a:ext cx="1614256" cy="492151"/>
      </dsp:txXfrm>
    </dsp:sp>
    <dsp:sp modelId="{D37CB085-FEA4-45E3-89F6-89D0DBF98EAE}">
      <dsp:nvSpPr>
        <dsp:cNvPr id="0" name=""/>
        <dsp:cNvSpPr/>
      </dsp:nvSpPr>
      <dsp:spPr>
        <a:xfrm>
          <a:off x="3768146" y="3078447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Precipitación</a:t>
          </a:r>
        </a:p>
      </dsp:txBody>
      <dsp:txXfrm>
        <a:off x="3768146" y="3078447"/>
        <a:ext cx="1614256" cy="492151"/>
      </dsp:txXfrm>
    </dsp:sp>
    <dsp:sp modelId="{FC7B7F06-4BDE-4144-A5C3-327C4B396292}">
      <dsp:nvSpPr>
        <dsp:cNvPr id="0" name=""/>
        <dsp:cNvSpPr/>
      </dsp:nvSpPr>
      <dsp:spPr>
        <a:xfrm>
          <a:off x="3768146" y="3693636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Temperatura</a:t>
          </a:r>
        </a:p>
      </dsp:txBody>
      <dsp:txXfrm>
        <a:off x="3768146" y="3693636"/>
        <a:ext cx="1614256" cy="492151"/>
      </dsp:txXfrm>
    </dsp:sp>
    <dsp:sp modelId="{2A1661D8-FEDC-42F7-9FB5-6207DA51D81A}">
      <dsp:nvSpPr>
        <dsp:cNvPr id="0" name=""/>
        <dsp:cNvSpPr/>
      </dsp:nvSpPr>
      <dsp:spPr>
        <a:xfrm>
          <a:off x="3768146" y="4308825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/>
            <a:t>ETp</a:t>
          </a:r>
          <a:endParaRPr lang="es-MX" sz="1600" kern="1200" dirty="0"/>
        </a:p>
      </dsp:txBody>
      <dsp:txXfrm>
        <a:off x="3768146" y="4308825"/>
        <a:ext cx="1614256" cy="492151"/>
      </dsp:txXfrm>
    </dsp:sp>
    <dsp:sp modelId="{1106CE17-E595-4181-AFE3-AEB9420DAC88}">
      <dsp:nvSpPr>
        <dsp:cNvPr id="0" name=""/>
        <dsp:cNvSpPr/>
      </dsp:nvSpPr>
      <dsp:spPr>
        <a:xfrm>
          <a:off x="1831038" y="4924015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Suelo</a:t>
          </a:r>
        </a:p>
      </dsp:txBody>
      <dsp:txXfrm>
        <a:off x="1831038" y="4924015"/>
        <a:ext cx="1614256" cy="492151"/>
      </dsp:txXfrm>
    </dsp:sp>
    <dsp:sp modelId="{82DBBBA1-5DBC-4746-9A4F-96EB750BE465}">
      <dsp:nvSpPr>
        <dsp:cNvPr id="0" name=""/>
        <dsp:cNvSpPr/>
      </dsp:nvSpPr>
      <dsp:spPr>
        <a:xfrm>
          <a:off x="3768146" y="4924015"/>
          <a:ext cx="1614256" cy="4921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Textura de Suelo</a:t>
          </a:r>
        </a:p>
      </dsp:txBody>
      <dsp:txXfrm>
        <a:off x="3768146" y="4924015"/>
        <a:ext cx="1614256" cy="492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A1932-EC41-4C59-B943-8068A05BFF9D}">
      <dsp:nvSpPr>
        <dsp:cNvPr id="0" name=""/>
        <dsp:cNvSpPr/>
      </dsp:nvSpPr>
      <dsp:spPr>
        <a:xfrm>
          <a:off x="3609651" y="5786083"/>
          <a:ext cx="207371" cy="19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85" y="0"/>
              </a:lnTo>
              <a:lnTo>
                <a:pt x="103685" y="197571"/>
              </a:lnTo>
              <a:lnTo>
                <a:pt x="207371" y="1975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706176" y="5877708"/>
        <a:ext cx="14321" cy="14321"/>
      </dsp:txXfrm>
    </dsp:sp>
    <dsp:sp modelId="{3FCFE794-C225-4AF5-B890-BC56174E070A}">
      <dsp:nvSpPr>
        <dsp:cNvPr id="0" name=""/>
        <dsp:cNvSpPr/>
      </dsp:nvSpPr>
      <dsp:spPr>
        <a:xfrm>
          <a:off x="3609651" y="5588511"/>
          <a:ext cx="207371" cy="197571"/>
        </a:xfrm>
        <a:custGeom>
          <a:avLst/>
          <a:gdLst/>
          <a:ahLst/>
          <a:cxnLst/>
          <a:rect l="0" t="0" r="0" b="0"/>
          <a:pathLst>
            <a:path>
              <a:moveTo>
                <a:pt x="0" y="197571"/>
              </a:moveTo>
              <a:lnTo>
                <a:pt x="103685" y="197571"/>
              </a:lnTo>
              <a:lnTo>
                <a:pt x="103685" y="0"/>
              </a:lnTo>
              <a:lnTo>
                <a:pt x="20737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706176" y="5680136"/>
        <a:ext cx="14321" cy="14321"/>
      </dsp:txXfrm>
    </dsp:sp>
    <dsp:sp modelId="{756E31C9-6B31-4666-9731-2EE021073868}">
      <dsp:nvSpPr>
        <dsp:cNvPr id="0" name=""/>
        <dsp:cNvSpPr/>
      </dsp:nvSpPr>
      <dsp:spPr>
        <a:xfrm>
          <a:off x="2365425" y="4798225"/>
          <a:ext cx="207371" cy="98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85" y="0"/>
              </a:lnTo>
              <a:lnTo>
                <a:pt x="103685" y="987857"/>
              </a:lnTo>
              <a:lnTo>
                <a:pt x="207371" y="98785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43876" y="5266919"/>
        <a:ext cx="50469" cy="50469"/>
      </dsp:txXfrm>
    </dsp:sp>
    <dsp:sp modelId="{95200C48-ADEA-4F02-9B1A-EFD349EFFCF0}">
      <dsp:nvSpPr>
        <dsp:cNvPr id="0" name=""/>
        <dsp:cNvSpPr/>
      </dsp:nvSpPr>
      <dsp:spPr>
        <a:xfrm>
          <a:off x="3609651" y="5147648"/>
          <a:ext cx="2073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371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708153" y="5188184"/>
        <a:ext cx="10368" cy="10368"/>
      </dsp:txXfrm>
    </dsp:sp>
    <dsp:sp modelId="{E364F38E-087C-4865-9B63-13A609111FF9}">
      <dsp:nvSpPr>
        <dsp:cNvPr id="0" name=""/>
        <dsp:cNvSpPr/>
      </dsp:nvSpPr>
      <dsp:spPr>
        <a:xfrm>
          <a:off x="2365425" y="4798225"/>
          <a:ext cx="207371" cy="395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85" y="0"/>
              </a:lnTo>
              <a:lnTo>
                <a:pt x="103685" y="395143"/>
              </a:lnTo>
              <a:lnTo>
                <a:pt x="207371" y="39514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57954" y="4984640"/>
        <a:ext cx="22312" cy="22312"/>
      </dsp:txXfrm>
    </dsp:sp>
    <dsp:sp modelId="{55C0C204-1B94-420C-8065-1B667515F5C1}">
      <dsp:nvSpPr>
        <dsp:cNvPr id="0" name=""/>
        <dsp:cNvSpPr/>
      </dsp:nvSpPr>
      <dsp:spPr>
        <a:xfrm>
          <a:off x="3609651" y="4600653"/>
          <a:ext cx="207371" cy="19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85" y="0"/>
              </a:lnTo>
              <a:lnTo>
                <a:pt x="103685" y="197571"/>
              </a:lnTo>
              <a:lnTo>
                <a:pt x="207371" y="1975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706176" y="4692279"/>
        <a:ext cx="14321" cy="14321"/>
      </dsp:txXfrm>
    </dsp:sp>
    <dsp:sp modelId="{B08D60C6-8C75-4D80-AE97-70882DC9FD10}">
      <dsp:nvSpPr>
        <dsp:cNvPr id="0" name=""/>
        <dsp:cNvSpPr/>
      </dsp:nvSpPr>
      <dsp:spPr>
        <a:xfrm>
          <a:off x="3609651" y="4403082"/>
          <a:ext cx="207371" cy="197571"/>
        </a:xfrm>
        <a:custGeom>
          <a:avLst/>
          <a:gdLst/>
          <a:ahLst/>
          <a:cxnLst/>
          <a:rect l="0" t="0" r="0" b="0"/>
          <a:pathLst>
            <a:path>
              <a:moveTo>
                <a:pt x="0" y="197571"/>
              </a:moveTo>
              <a:lnTo>
                <a:pt x="103685" y="197571"/>
              </a:lnTo>
              <a:lnTo>
                <a:pt x="103685" y="0"/>
              </a:lnTo>
              <a:lnTo>
                <a:pt x="20737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706176" y="4494707"/>
        <a:ext cx="14321" cy="14321"/>
      </dsp:txXfrm>
    </dsp:sp>
    <dsp:sp modelId="{FF855098-1283-431E-94E4-BB5D0F83B56C}">
      <dsp:nvSpPr>
        <dsp:cNvPr id="0" name=""/>
        <dsp:cNvSpPr/>
      </dsp:nvSpPr>
      <dsp:spPr>
        <a:xfrm>
          <a:off x="2365425" y="4600653"/>
          <a:ext cx="207371" cy="197571"/>
        </a:xfrm>
        <a:custGeom>
          <a:avLst/>
          <a:gdLst/>
          <a:ahLst/>
          <a:cxnLst/>
          <a:rect l="0" t="0" r="0" b="0"/>
          <a:pathLst>
            <a:path>
              <a:moveTo>
                <a:pt x="0" y="197571"/>
              </a:moveTo>
              <a:lnTo>
                <a:pt x="103685" y="197571"/>
              </a:lnTo>
              <a:lnTo>
                <a:pt x="103685" y="0"/>
              </a:lnTo>
              <a:lnTo>
                <a:pt x="20737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61950" y="4692279"/>
        <a:ext cx="14321" cy="14321"/>
      </dsp:txXfrm>
    </dsp:sp>
    <dsp:sp modelId="{11E151DB-66FB-44F6-B77D-8F3D2513D29F}">
      <dsp:nvSpPr>
        <dsp:cNvPr id="0" name=""/>
        <dsp:cNvSpPr/>
      </dsp:nvSpPr>
      <dsp:spPr>
        <a:xfrm>
          <a:off x="4853878" y="3962219"/>
          <a:ext cx="2073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7371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4952379" y="4002754"/>
        <a:ext cx="10368" cy="10368"/>
      </dsp:txXfrm>
    </dsp:sp>
    <dsp:sp modelId="{586DD5C9-3BAE-4783-8F53-E67152F7C14B}">
      <dsp:nvSpPr>
        <dsp:cNvPr id="0" name=""/>
        <dsp:cNvSpPr/>
      </dsp:nvSpPr>
      <dsp:spPr>
        <a:xfrm>
          <a:off x="3609651" y="3810367"/>
          <a:ext cx="207371" cy="19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85" y="0"/>
              </a:lnTo>
              <a:lnTo>
                <a:pt x="103685" y="197571"/>
              </a:lnTo>
              <a:lnTo>
                <a:pt x="207371" y="1975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706176" y="3901992"/>
        <a:ext cx="14321" cy="14321"/>
      </dsp:txXfrm>
    </dsp:sp>
    <dsp:sp modelId="{2E0F51F7-25DC-4535-BD60-B38FE79C4990}">
      <dsp:nvSpPr>
        <dsp:cNvPr id="0" name=""/>
        <dsp:cNvSpPr/>
      </dsp:nvSpPr>
      <dsp:spPr>
        <a:xfrm>
          <a:off x="3609651" y="3612796"/>
          <a:ext cx="207371" cy="197571"/>
        </a:xfrm>
        <a:custGeom>
          <a:avLst/>
          <a:gdLst/>
          <a:ahLst/>
          <a:cxnLst/>
          <a:rect l="0" t="0" r="0" b="0"/>
          <a:pathLst>
            <a:path>
              <a:moveTo>
                <a:pt x="0" y="197571"/>
              </a:moveTo>
              <a:lnTo>
                <a:pt x="103685" y="197571"/>
              </a:lnTo>
              <a:lnTo>
                <a:pt x="103685" y="0"/>
              </a:lnTo>
              <a:lnTo>
                <a:pt x="20737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3706176" y="3704421"/>
        <a:ext cx="14321" cy="14321"/>
      </dsp:txXfrm>
    </dsp:sp>
    <dsp:sp modelId="{D726F0E5-5000-488E-951C-307C38D86A94}">
      <dsp:nvSpPr>
        <dsp:cNvPr id="0" name=""/>
        <dsp:cNvSpPr/>
      </dsp:nvSpPr>
      <dsp:spPr>
        <a:xfrm>
          <a:off x="2365425" y="3810367"/>
          <a:ext cx="207371" cy="987857"/>
        </a:xfrm>
        <a:custGeom>
          <a:avLst/>
          <a:gdLst/>
          <a:ahLst/>
          <a:cxnLst/>
          <a:rect l="0" t="0" r="0" b="0"/>
          <a:pathLst>
            <a:path>
              <a:moveTo>
                <a:pt x="0" y="987857"/>
              </a:moveTo>
              <a:lnTo>
                <a:pt x="103685" y="987857"/>
              </a:lnTo>
              <a:lnTo>
                <a:pt x="103685" y="0"/>
              </a:lnTo>
              <a:lnTo>
                <a:pt x="20737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43876" y="4279061"/>
        <a:ext cx="50469" cy="50469"/>
      </dsp:txXfrm>
    </dsp:sp>
    <dsp:sp modelId="{052FC95A-939F-4C56-9A75-66CD4320AA29}">
      <dsp:nvSpPr>
        <dsp:cNvPr id="0" name=""/>
        <dsp:cNvSpPr/>
      </dsp:nvSpPr>
      <dsp:spPr>
        <a:xfrm>
          <a:off x="600479" y="3106766"/>
          <a:ext cx="207371" cy="1691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85" y="0"/>
              </a:lnTo>
              <a:lnTo>
                <a:pt x="103685" y="1691459"/>
              </a:lnTo>
              <a:lnTo>
                <a:pt x="207371" y="169145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661561" y="3909892"/>
        <a:ext cx="85206" cy="85206"/>
      </dsp:txXfrm>
    </dsp:sp>
    <dsp:sp modelId="{CD62E1A9-D9E5-4ABD-A4F9-3089A76378A9}">
      <dsp:nvSpPr>
        <dsp:cNvPr id="0" name=""/>
        <dsp:cNvSpPr/>
      </dsp:nvSpPr>
      <dsp:spPr>
        <a:xfrm>
          <a:off x="2365425" y="3020081"/>
          <a:ext cx="207371" cy="19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85" y="0"/>
              </a:lnTo>
              <a:lnTo>
                <a:pt x="103685" y="197571"/>
              </a:lnTo>
              <a:lnTo>
                <a:pt x="207371" y="1975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61950" y="3111706"/>
        <a:ext cx="14321" cy="14321"/>
      </dsp:txXfrm>
    </dsp:sp>
    <dsp:sp modelId="{A2A5434B-E4B1-4046-B600-A2ADEC63ACCC}">
      <dsp:nvSpPr>
        <dsp:cNvPr id="0" name=""/>
        <dsp:cNvSpPr/>
      </dsp:nvSpPr>
      <dsp:spPr>
        <a:xfrm>
          <a:off x="2365425" y="2822509"/>
          <a:ext cx="207371" cy="197571"/>
        </a:xfrm>
        <a:custGeom>
          <a:avLst/>
          <a:gdLst/>
          <a:ahLst/>
          <a:cxnLst/>
          <a:rect l="0" t="0" r="0" b="0"/>
          <a:pathLst>
            <a:path>
              <a:moveTo>
                <a:pt x="0" y="197571"/>
              </a:moveTo>
              <a:lnTo>
                <a:pt x="103685" y="197571"/>
              </a:lnTo>
              <a:lnTo>
                <a:pt x="103685" y="0"/>
              </a:lnTo>
              <a:lnTo>
                <a:pt x="20737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61950" y="2914135"/>
        <a:ext cx="14321" cy="14321"/>
      </dsp:txXfrm>
    </dsp:sp>
    <dsp:sp modelId="{EB93E29A-6FC8-4F59-9859-64BD2CD6424C}">
      <dsp:nvSpPr>
        <dsp:cNvPr id="0" name=""/>
        <dsp:cNvSpPr/>
      </dsp:nvSpPr>
      <dsp:spPr>
        <a:xfrm>
          <a:off x="600479" y="2974361"/>
          <a:ext cx="2073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2404"/>
              </a:moveTo>
              <a:lnTo>
                <a:pt x="103685" y="132404"/>
              </a:lnTo>
              <a:lnTo>
                <a:pt x="103685" y="45720"/>
              </a:lnTo>
              <a:lnTo>
                <a:pt x="207371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698546" y="3014462"/>
        <a:ext cx="11237" cy="11237"/>
      </dsp:txXfrm>
    </dsp:sp>
    <dsp:sp modelId="{B3CAF103-7631-499B-93DE-1BF7106F27E8}">
      <dsp:nvSpPr>
        <dsp:cNvPr id="0" name=""/>
        <dsp:cNvSpPr/>
      </dsp:nvSpPr>
      <dsp:spPr>
        <a:xfrm>
          <a:off x="2365425" y="1439509"/>
          <a:ext cx="207371" cy="98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85" y="0"/>
              </a:lnTo>
              <a:lnTo>
                <a:pt x="103685" y="987857"/>
              </a:lnTo>
              <a:lnTo>
                <a:pt x="207371" y="98785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43876" y="1908203"/>
        <a:ext cx="50469" cy="50469"/>
      </dsp:txXfrm>
    </dsp:sp>
    <dsp:sp modelId="{A43898C0-9868-48ED-80B8-025795787B23}">
      <dsp:nvSpPr>
        <dsp:cNvPr id="0" name=""/>
        <dsp:cNvSpPr/>
      </dsp:nvSpPr>
      <dsp:spPr>
        <a:xfrm>
          <a:off x="2365425" y="1439509"/>
          <a:ext cx="207371" cy="592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85" y="0"/>
              </a:lnTo>
              <a:lnTo>
                <a:pt x="103685" y="592714"/>
              </a:lnTo>
              <a:lnTo>
                <a:pt x="207371" y="5927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53412" y="1720167"/>
        <a:ext cx="31397" cy="31397"/>
      </dsp:txXfrm>
    </dsp:sp>
    <dsp:sp modelId="{A91DEDEC-1D0F-4DA7-835D-4824A7BE7F5A}">
      <dsp:nvSpPr>
        <dsp:cNvPr id="0" name=""/>
        <dsp:cNvSpPr/>
      </dsp:nvSpPr>
      <dsp:spPr>
        <a:xfrm>
          <a:off x="2365425" y="1439509"/>
          <a:ext cx="207371" cy="1975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3685" y="0"/>
              </a:lnTo>
              <a:lnTo>
                <a:pt x="103685" y="197571"/>
              </a:lnTo>
              <a:lnTo>
                <a:pt x="207371" y="19757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61950" y="1531134"/>
        <a:ext cx="14321" cy="14321"/>
      </dsp:txXfrm>
    </dsp:sp>
    <dsp:sp modelId="{BF29738C-B279-4AC1-B0A0-E4A11690E848}">
      <dsp:nvSpPr>
        <dsp:cNvPr id="0" name=""/>
        <dsp:cNvSpPr/>
      </dsp:nvSpPr>
      <dsp:spPr>
        <a:xfrm>
          <a:off x="2365425" y="1241937"/>
          <a:ext cx="207371" cy="197571"/>
        </a:xfrm>
        <a:custGeom>
          <a:avLst/>
          <a:gdLst/>
          <a:ahLst/>
          <a:cxnLst/>
          <a:rect l="0" t="0" r="0" b="0"/>
          <a:pathLst>
            <a:path>
              <a:moveTo>
                <a:pt x="0" y="197571"/>
              </a:moveTo>
              <a:lnTo>
                <a:pt x="103685" y="197571"/>
              </a:lnTo>
              <a:lnTo>
                <a:pt x="103685" y="0"/>
              </a:lnTo>
              <a:lnTo>
                <a:pt x="20737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61950" y="1333562"/>
        <a:ext cx="14321" cy="14321"/>
      </dsp:txXfrm>
    </dsp:sp>
    <dsp:sp modelId="{415224D7-E0CB-418A-B30C-33A5FB55137F}">
      <dsp:nvSpPr>
        <dsp:cNvPr id="0" name=""/>
        <dsp:cNvSpPr/>
      </dsp:nvSpPr>
      <dsp:spPr>
        <a:xfrm>
          <a:off x="2365425" y="846794"/>
          <a:ext cx="207371" cy="592714"/>
        </a:xfrm>
        <a:custGeom>
          <a:avLst/>
          <a:gdLst/>
          <a:ahLst/>
          <a:cxnLst/>
          <a:rect l="0" t="0" r="0" b="0"/>
          <a:pathLst>
            <a:path>
              <a:moveTo>
                <a:pt x="0" y="592714"/>
              </a:moveTo>
              <a:lnTo>
                <a:pt x="103685" y="592714"/>
              </a:lnTo>
              <a:lnTo>
                <a:pt x="103685" y="0"/>
              </a:lnTo>
              <a:lnTo>
                <a:pt x="20737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53412" y="1127453"/>
        <a:ext cx="31397" cy="31397"/>
      </dsp:txXfrm>
    </dsp:sp>
    <dsp:sp modelId="{90A03C1F-1FF9-4214-AD73-E24FF322C829}">
      <dsp:nvSpPr>
        <dsp:cNvPr id="0" name=""/>
        <dsp:cNvSpPr/>
      </dsp:nvSpPr>
      <dsp:spPr>
        <a:xfrm>
          <a:off x="2365425" y="451651"/>
          <a:ext cx="207371" cy="987857"/>
        </a:xfrm>
        <a:custGeom>
          <a:avLst/>
          <a:gdLst/>
          <a:ahLst/>
          <a:cxnLst/>
          <a:rect l="0" t="0" r="0" b="0"/>
          <a:pathLst>
            <a:path>
              <a:moveTo>
                <a:pt x="0" y="987857"/>
              </a:moveTo>
              <a:lnTo>
                <a:pt x="103685" y="987857"/>
              </a:lnTo>
              <a:lnTo>
                <a:pt x="103685" y="0"/>
              </a:lnTo>
              <a:lnTo>
                <a:pt x="207371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700" kern="1200"/>
        </a:p>
      </dsp:txBody>
      <dsp:txXfrm>
        <a:off x="2443876" y="920345"/>
        <a:ext cx="50469" cy="50469"/>
      </dsp:txXfrm>
    </dsp:sp>
    <dsp:sp modelId="{0EEC7CB8-B560-4310-A4F1-52CD8CA4D463}">
      <dsp:nvSpPr>
        <dsp:cNvPr id="0" name=""/>
        <dsp:cNvSpPr/>
      </dsp:nvSpPr>
      <dsp:spPr>
        <a:xfrm>
          <a:off x="600479" y="1439509"/>
          <a:ext cx="207371" cy="1667257"/>
        </a:xfrm>
        <a:custGeom>
          <a:avLst/>
          <a:gdLst/>
          <a:ahLst/>
          <a:cxnLst/>
          <a:rect l="0" t="0" r="0" b="0"/>
          <a:pathLst>
            <a:path>
              <a:moveTo>
                <a:pt x="0" y="1667257"/>
              </a:moveTo>
              <a:lnTo>
                <a:pt x="103685" y="1667257"/>
              </a:lnTo>
              <a:lnTo>
                <a:pt x="103685" y="0"/>
              </a:lnTo>
              <a:lnTo>
                <a:pt x="207371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050" kern="1200"/>
        </a:p>
      </dsp:txBody>
      <dsp:txXfrm>
        <a:off x="662162" y="2231135"/>
        <a:ext cx="84005" cy="84005"/>
      </dsp:txXfrm>
    </dsp:sp>
    <dsp:sp modelId="{34EF6ABA-2F74-459F-BD94-CA4E18B67B72}">
      <dsp:nvSpPr>
        <dsp:cNvPr id="0" name=""/>
        <dsp:cNvSpPr/>
      </dsp:nvSpPr>
      <dsp:spPr>
        <a:xfrm rot="16200000">
          <a:off x="-1502353" y="2808306"/>
          <a:ext cx="3608746" cy="59691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Análisis Topográfico</a:t>
          </a:r>
        </a:p>
      </dsp:txBody>
      <dsp:txXfrm>
        <a:off x="-1502353" y="2808306"/>
        <a:ext cx="3608746" cy="596918"/>
      </dsp:txXfrm>
    </dsp:sp>
    <dsp:sp modelId="{C87A4563-55E8-467A-A15B-8EDB5D0A9F1C}">
      <dsp:nvSpPr>
        <dsp:cNvPr id="0" name=""/>
        <dsp:cNvSpPr/>
      </dsp:nvSpPr>
      <dsp:spPr>
        <a:xfrm>
          <a:off x="807850" y="1257250"/>
          <a:ext cx="1557574" cy="3645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/>
            <a:t>Pre-procesamiento</a:t>
          </a:r>
          <a:r>
            <a:rPr lang="es-MX" sz="1000" kern="1200" dirty="0"/>
            <a:t>  MDT</a:t>
          </a:r>
        </a:p>
      </dsp:txBody>
      <dsp:txXfrm>
        <a:off x="807850" y="1257250"/>
        <a:ext cx="1557574" cy="364517"/>
      </dsp:txXfrm>
    </dsp:sp>
    <dsp:sp modelId="{34B3D417-833F-40FA-821E-BFE90CB5014D}">
      <dsp:nvSpPr>
        <dsp:cNvPr id="0" name=""/>
        <dsp:cNvSpPr/>
      </dsp:nvSpPr>
      <dsp:spPr>
        <a:xfrm>
          <a:off x="2572796" y="293594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Proyección UTM</a:t>
          </a:r>
        </a:p>
      </dsp:txBody>
      <dsp:txXfrm>
        <a:off x="2572796" y="293594"/>
        <a:ext cx="1036855" cy="316114"/>
      </dsp:txXfrm>
    </dsp:sp>
    <dsp:sp modelId="{2378E28A-2488-49E5-910C-483C2E85E2B2}">
      <dsp:nvSpPr>
        <dsp:cNvPr id="0" name=""/>
        <dsp:cNvSpPr/>
      </dsp:nvSpPr>
      <dsp:spPr>
        <a:xfrm>
          <a:off x="2572796" y="688737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Buffer 5km</a:t>
          </a:r>
        </a:p>
      </dsp:txBody>
      <dsp:txXfrm>
        <a:off x="2572796" y="688737"/>
        <a:ext cx="1036855" cy="316114"/>
      </dsp:txXfrm>
    </dsp:sp>
    <dsp:sp modelId="{A9123188-8F96-467E-B97E-5E4ABB89277A}">
      <dsp:nvSpPr>
        <dsp:cNvPr id="0" name=""/>
        <dsp:cNvSpPr/>
      </dsp:nvSpPr>
      <dsp:spPr>
        <a:xfrm>
          <a:off x="2572796" y="1083880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Corte área de estudio</a:t>
          </a:r>
        </a:p>
      </dsp:txBody>
      <dsp:txXfrm>
        <a:off x="2572796" y="1083880"/>
        <a:ext cx="1036855" cy="316114"/>
      </dsp:txXfrm>
    </dsp:sp>
    <dsp:sp modelId="{5D4EC8AD-9D59-4513-8960-7C3A41E7CBA9}">
      <dsp:nvSpPr>
        <dsp:cNvPr id="0" name=""/>
        <dsp:cNvSpPr/>
      </dsp:nvSpPr>
      <dsp:spPr>
        <a:xfrm>
          <a:off x="2572796" y="1479023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/>
            <a:t>Rescalamiento</a:t>
          </a:r>
          <a:endParaRPr lang="es-MX" sz="1000" kern="1200" dirty="0"/>
        </a:p>
      </dsp:txBody>
      <dsp:txXfrm>
        <a:off x="2572796" y="1479023"/>
        <a:ext cx="1036855" cy="316114"/>
      </dsp:txXfrm>
    </dsp:sp>
    <dsp:sp modelId="{D5B38FCD-D54E-4538-928C-4968F6C65265}">
      <dsp:nvSpPr>
        <dsp:cNvPr id="0" name=""/>
        <dsp:cNvSpPr/>
      </dsp:nvSpPr>
      <dsp:spPr>
        <a:xfrm>
          <a:off x="2572796" y="1874166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/>
            <a:t>Fill</a:t>
          </a:r>
          <a:endParaRPr lang="es-MX" sz="1000" kern="1200" dirty="0"/>
        </a:p>
      </dsp:txBody>
      <dsp:txXfrm>
        <a:off x="2572796" y="1874166"/>
        <a:ext cx="1036855" cy="316114"/>
      </dsp:txXfrm>
    </dsp:sp>
    <dsp:sp modelId="{0193CA3C-1E0E-4D49-931A-7409434CA7A7}">
      <dsp:nvSpPr>
        <dsp:cNvPr id="0" name=""/>
        <dsp:cNvSpPr/>
      </dsp:nvSpPr>
      <dsp:spPr>
        <a:xfrm>
          <a:off x="2572796" y="2269309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/>
            <a:t>Hillshade</a:t>
          </a:r>
          <a:endParaRPr lang="es-MX" sz="1000" kern="1200" dirty="0"/>
        </a:p>
      </dsp:txBody>
      <dsp:txXfrm>
        <a:off x="2572796" y="2269309"/>
        <a:ext cx="1036855" cy="316114"/>
      </dsp:txXfrm>
    </dsp:sp>
    <dsp:sp modelId="{B3E4FFDC-B0B8-4B33-B0B9-F048EADDFD43}">
      <dsp:nvSpPr>
        <dsp:cNvPr id="0" name=""/>
        <dsp:cNvSpPr/>
      </dsp:nvSpPr>
      <dsp:spPr>
        <a:xfrm>
          <a:off x="807850" y="2862024"/>
          <a:ext cx="1557574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Corrección MDT</a:t>
          </a:r>
        </a:p>
      </dsp:txBody>
      <dsp:txXfrm>
        <a:off x="807850" y="2862024"/>
        <a:ext cx="1557574" cy="316114"/>
      </dsp:txXfrm>
    </dsp:sp>
    <dsp:sp modelId="{331B8B77-1DA9-43B9-8230-FE8E9A0E999B}">
      <dsp:nvSpPr>
        <dsp:cNvPr id="0" name=""/>
        <dsp:cNvSpPr/>
      </dsp:nvSpPr>
      <dsp:spPr>
        <a:xfrm>
          <a:off x="2572796" y="2664452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Definir Valores Enteros</a:t>
          </a:r>
        </a:p>
      </dsp:txBody>
      <dsp:txXfrm>
        <a:off x="2572796" y="2664452"/>
        <a:ext cx="1036855" cy="316114"/>
      </dsp:txXfrm>
    </dsp:sp>
    <dsp:sp modelId="{7CEE1156-7BE9-490A-AD35-2679CEFF6697}">
      <dsp:nvSpPr>
        <dsp:cNvPr id="0" name=""/>
        <dsp:cNvSpPr/>
      </dsp:nvSpPr>
      <dsp:spPr>
        <a:xfrm>
          <a:off x="2572796" y="3059595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/>
            <a:t>Fill</a:t>
          </a:r>
          <a:endParaRPr lang="es-MX" sz="1000" kern="1200" dirty="0"/>
        </a:p>
      </dsp:txBody>
      <dsp:txXfrm>
        <a:off x="2572796" y="3059595"/>
        <a:ext cx="1036855" cy="316114"/>
      </dsp:txXfrm>
    </dsp:sp>
    <dsp:sp modelId="{E05FF23C-CE2B-4958-8FC0-95ED79CED230}">
      <dsp:nvSpPr>
        <dsp:cNvPr id="0" name=""/>
        <dsp:cNvSpPr/>
      </dsp:nvSpPr>
      <dsp:spPr>
        <a:xfrm>
          <a:off x="807850" y="4640168"/>
          <a:ext cx="1557574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Métricas</a:t>
          </a:r>
        </a:p>
      </dsp:txBody>
      <dsp:txXfrm>
        <a:off x="807850" y="4640168"/>
        <a:ext cx="1557574" cy="316114"/>
      </dsp:txXfrm>
    </dsp:sp>
    <dsp:sp modelId="{77417608-02EF-46CE-AB61-40AD318516B7}">
      <dsp:nvSpPr>
        <dsp:cNvPr id="0" name=""/>
        <dsp:cNvSpPr/>
      </dsp:nvSpPr>
      <dsp:spPr>
        <a:xfrm>
          <a:off x="2572796" y="3652310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Pendiente</a:t>
          </a:r>
        </a:p>
      </dsp:txBody>
      <dsp:txXfrm>
        <a:off x="2572796" y="3652310"/>
        <a:ext cx="1036855" cy="316114"/>
      </dsp:txXfrm>
    </dsp:sp>
    <dsp:sp modelId="{9287892D-CBDB-4E9C-9595-2C5DB4923483}">
      <dsp:nvSpPr>
        <dsp:cNvPr id="0" name=""/>
        <dsp:cNvSpPr/>
      </dsp:nvSpPr>
      <dsp:spPr>
        <a:xfrm>
          <a:off x="3817023" y="3454738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Grados</a:t>
          </a:r>
        </a:p>
      </dsp:txBody>
      <dsp:txXfrm>
        <a:off x="3817023" y="3454738"/>
        <a:ext cx="1036855" cy="316114"/>
      </dsp:txXfrm>
    </dsp:sp>
    <dsp:sp modelId="{BE526C29-7433-4E79-8100-E999EEE66210}">
      <dsp:nvSpPr>
        <dsp:cNvPr id="0" name=""/>
        <dsp:cNvSpPr/>
      </dsp:nvSpPr>
      <dsp:spPr>
        <a:xfrm>
          <a:off x="3817023" y="3849881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Porcentaje</a:t>
          </a:r>
        </a:p>
      </dsp:txBody>
      <dsp:txXfrm>
        <a:off x="3817023" y="3849881"/>
        <a:ext cx="1036855" cy="316114"/>
      </dsp:txXfrm>
    </dsp:sp>
    <dsp:sp modelId="{B4C9210B-B0BD-42EB-BA35-E4E363BA94DD}">
      <dsp:nvSpPr>
        <dsp:cNvPr id="0" name=""/>
        <dsp:cNvSpPr/>
      </dsp:nvSpPr>
      <dsp:spPr>
        <a:xfrm>
          <a:off x="5061249" y="3849881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Reclasificación</a:t>
          </a:r>
        </a:p>
      </dsp:txBody>
      <dsp:txXfrm>
        <a:off x="5061249" y="3849881"/>
        <a:ext cx="1036855" cy="316114"/>
      </dsp:txXfrm>
    </dsp:sp>
    <dsp:sp modelId="{461FB376-A804-40E5-B758-6E0410436BB9}">
      <dsp:nvSpPr>
        <dsp:cNvPr id="0" name=""/>
        <dsp:cNvSpPr/>
      </dsp:nvSpPr>
      <dsp:spPr>
        <a:xfrm>
          <a:off x="2572796" y="4442596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Curvatura</a:t>
          </a:r>
        </a:p>
      </dsp:txBody>
      <dsp:txXfrm>
        <a:off x="2572796" y="4442596"/>
        <a:ext cx="1036855" cy="316114"/>
      </dsp:txXfrm>
    </dsp:sp>
    <dsp:sp modelId="{6FD0FBED-9449-4552-B55F-CDDF3D55C8EF}">
      <dsp:nvSpPr>
        <dsp:cNvPr id="0" name=""/>
        <dsp:cNvSpPr/>
      </dsp:nvSpPr>
      <dsp:spPr>
        <a:xfrm>
          <a:off x="3817023" y="4245025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/>
            <a:t>Landform</a:t>
          </a:r>
          <a:endParaRPr lang="es-MX" sz="1000" kern="1200" dirty="0"/>
        </a:p>
      </dsp:txBody>
      <dsp:txXfrm>
        <a:off x="3817023" y="4245025"/>
        <a:ext cx="1036855" cy="316114"/>
      </dsp:txXfrm>
    </dsp:sp>
    <dsp:sp modelId="{C90C1C11-EA20-4558-B4C4-95D96BD06590}">
      <dsp:nvSpPr>
        <dsp:cNvPr id="0" name=""/>
        <dsp:cNvSpPr/>
      </dsp:nvSpPr>
      <dsp:spPr>
        <a:xfrm>
          <a:off x="3817023" y="4640168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Reclasificación de formas</a:t>
          </a:r>
        </a:p>
      </dsp:txBody>
      <dsp:txXfrm>
        <a:off x="3817023" y="4640168"/>
        <a:ext cx="1036855" cy="316114"/>
      </dsp:txXfrm>
    </dsp:sp>
    <dsp:sp modelId="{C14C045E-F42C-4739-89C6-868CB3D588FA}">
      <dsp:nvSpPr>
        <dsp:cNvPr id="0" name=""/>
        <dsp:cNvSpPr/>
      </dsp:nvSpPr>
      <dsp:spPr>
        <a:xfrm>
          <a:off x="2572796" y="5035311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Elevación</a:t>
          </a:r>
        </a:p>
      </dsp:txBody>
      <dsp:txXfrm>
        <a:off x="2572796" y="5035311"/>
        <a:ext cx="1036855" cy="316114"/>
      </dsp:txXfrm>
    </dsp:sp>
    <dsp:sp modelId="{EAA9069B-3AAB-4E3D-8194-0777F74963DB}">
      <dsp:nvSpPr>
        <dsp:cNvPr id="0" name=""/>
        <dsp:cNvSpPr/>
      </dsp:nvSpPr>
      <dsp:spPr>
        <a:xfrm>
          <a:off x="3817023" y="5035311"/>
          <a:ext cx="1036855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Reclasificación</a:t>
          </a:r>
        </a:p>
      </dsp:txBody>
      <dsp:txXfrm>
        <a:off x="3817023" y="5035311"/>
        <a:ext cx="1036855" cy="316114"/>
      </dsp:txXfrm>
    </dsp:sp>
    <dsp:sp modelId="{A82DB88E-AE70-4089-ACF6-35F3DF283C1F}">
      <dsp:nvSpPr>
        <dsp:cNvPr id="0" name=""/>
        <dsp:cNvSpPr/>
      </dsp:nvSpPr>
      <dsp:spPr>
        <a:xfrm>
          <a:off x="2572796" y="5628025"/>
          <a:ext cx="1036855" cy="316114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Combinación de Métricas</a:t>
          </a:r>
        </a:p>
      </dsp:txBody>
      <dsp:txXfrm>
        <a:off x="2572796" y="5628025"/>
        <a:ext cx="1036855" cy="316114"/>
      </dsp:txXfrm>
    </dsp:sp>
    <dsp:sp modelId="{0A703C0D-3CDC-4BEC-84CC-BD77B4AC5D84}">
      <dsp:nvSpPr>
        <dsp:cNvPr id="0" name=""/>
        <dsp:cNvSpPr/>
      </dsp:nvSpPr>
      <dsp:spPr>
        <a:xfrm>
          <a:off x="3817023" y="5430454"/>
          <a:ext cx="2415116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/>
            <a:t>Curvatura+Elevación+Pendiente</a:t>
          </a:r>
          <a:endParaRPr lang="es-MX" sz="1000" kern="1200" dirty="0"/>
        </a:p>
      </dsp:txBody>
      <dsp:txXfrm>
        <a:off x="3817023" y="5430454"/>
        <a:ext cx="2415116" cy="316114"/>
      </dsp:txXfrm>
    </dsp:sp>
    <dsp:sp modelId="{A9B3749F-78D7-4746-8360-BB77A32D3127}">
      <dsp:nvSpPr>
        <dsp:cNvPr id="0" name=""/>
        <dsp:cNvSpPr/>
      </dsp:nvSpPr>
      <dsp:spPr>
        <a:xfrm>
          <a:off x="3817023" y="5825597"/>
          <a:ext cx="2415116" cy="3161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/>
            <a:t>Join</a:t>
          </a:r>
          <a:r>
            <a:rPr lang="es-MX" sz="1000" kern="1200" dirty="0"/>
            <a:t> de BD</a:t>
          </a:r>
        </a:p>
      </dsp:txBody>
      <dsp:txXfrm>
        <a:off x="3817023" y="5825597"/>
        <a:ext cx="2415116" cy="316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FC95A-939F-4C56-9A75-66CD4320AA29}">
      <dsp:nvSpPr>
        <dsp:cNvPr id="0" name=""/>
        <dsp:cNvSpPr/>
      </dsp:nvSpPr>
      <dsp:spPr>
        <a:xfrm>
          <a:off x="2033400" y="2709333"/>
          <a:ext cx="546110" cy="10406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3055" y="0"/>
              </a:lnTo>
              <a:lnTo>
                <a:pt x="273055" y="1040606"/>
              </a:lnTo>
              <a:lnTo>
                <a:pt x="546110" y="104060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277075" y="3200256"/>
        <a:ext cx="58760" cy="58760"/>
      </dsp:txXfrm>
    </dsp:sp>
    <dsp:sp modelId="{A2A5434B-E4B1-4046-B600-A2ADEC63ACCC}">
      <dsp:nvSpPr>
        <dsp:cNvPr id="0" name=""/>
        <dsp:cNvSpPr/>
      </dsp:nvSpPr>
      <dsp:spPr>
        <a:xfrm>
          <a:off x="2033400" y="2663613"/>
          <a:ext cx="5461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11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292803" y="2695680"/>
        <a:ext cx="27305" cy="27305"/>
      </dsp:txXfrm>
    </dsp:sp>
    <dsp:sp modelId="{0EEC7CB8-B560-4310-A4F1-52CD8CA4D463}">
      <dsp:nvSpPr>
        <dsp:cNvPr id="0" name=""/>
        <dsp:cNvSpPr/>
      </dsp:nvSpPr>
      <dsp:spPr>
        <a:xfrm>
          <a:off x="2033400" y="1668727"/>
          <a:ext cx="546110" cy="1040606"/>
        </a:xfrm>
        <a:custGeom>
          <a:avLst/>
          <a:gdLst/>
          <a:ahLst/>
          <a:cxnLst/>
          <a:rect l="0" t="0" r="0" b="0"/>
          <a:pathLst>
            <a:path>
              <a:moveTo>
                <a:pt x="0" y="1040606"/>
              </a:moveTo>
              <a:lnTo>
                <a:pt x="273055" y="1040606"/>
              </a:lnTo>
              <a:lnTo>
                <a:pt x="273055" y="0"/>
              </a:lnTo>
              <a:lnTo>
                <a:pt x="54611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277075" y="2159650"/>
        <a:ext cx="58760" cy="58760"/>
      </dsp:txXfrm>
    </dsp:sp>
    <dsp:sp modelId="{34EF6ABA-2F74-459F-BD94-CA4E18B67B72}">
      <dsp:nvSpPr>
        <dsp:cNvPr id="0" name=""/>
        <dsp:cNvSpPr/>
      </dsp:nvSpPr>
      <dsp:spPr>
        <a:xfrm rot="16200000">
          <a:off x="-1227240" y="2155452"/>
          <a:ext cx="5413518" cy="11077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 dirty="0"/>
            <a:t>Análisis de infiltración</a:t>
          </a:r>
        </a:p>
      </dsp:txBody>
      <dsp:txXfrm>
        <a:off x="-1227240" y="2155452"/>
        <a:ext cx="5413518" cy="1107762"/>
      </dsp:txXfrm>
    </dsp:sp>
    <dsp:sp modelId="{C87A4563-55E8-467A-A15B-8EDB5D0A9F1C}">
      <dsp:nvSpPr>
        <dsp:cNvPr id="0" name=""/>
        <dsp:cNvSpPr/>
      </dsp:nvSpPr>
      <dsp:spPr>
        <a:xfrm>
          <a:off x="2579511" y="1252484"/>
          <a:ext cx="2730550" cy="8324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Análisis Climático</a:t>
          </a:r>
        </a:p>
      </dsp:txBody>
      <dsp:txXfrm>
        <a:off x="2579511" y="1252484"/>
        <a:ext cx="2730550" cy="832485"/>
      </dsp:txXfrm>
    </dsp:sp>
    <dsp:sp modelId="{331B8B77-1DA9-43B9-8230-FE8E9A0E999B}">
      <dsp:nvSpPr>
        <dsp:cNvPr id="0" name=""/>
        <dsp:cNvSpPr/>
      </dsp:nvSpPr>
      <dsp:spPr>
        <a:xfrm>
          <a:off x="2579511" y="2293090"/>
          <a:ext cx="2730550" cy="8324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Análisis Hidrológico</a:t>
          </a:r>
        </a:p>
      </dsp:txBody>
      <dsp:txXfrm>
        <a:off x="2579511" y="2293090"/>
        <a:ext cx="2730550" cy="832485"/>
      </dsp:txXfrm>
    </dsp:sp>
    <dsp:sp modelId="{E05FF23C-CE2B-4958-8FC0-95ED79CED230}">
      <dsp:nvSpPr>
        <dsp:cNvPr id="0" name=""/>
        <dsp:cNvSpPr/>
      </dsp:nvSpPr>
      <dsp:spPr>
        <a:xfrm>
          <a:off x="2579511" y="3333697"/>
          <a:ext cx="2730550" cy="8324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Análisis de unidad base del relieve </a:t>
          </a:r>
        </a:p>
      </dsp:txBody>
      <dsp:txXfrm>
        <a:off x="2579511" y="3333697"/>
        <a:ext cx="2730550" cy="8324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238BE-6212-424C-8ED6-DDFCD09B1AF9}">
      <dsp:nvSpPr>
        <dsp:cNvPr id="0" name=""/>
        <dsp:cNvSpPr/>
      </dsp:nvSpPr>
      <dsp:spPr>
        <a:xfrm>
          <a:off x="5297184" y="5646389"/>
          <a:ext cx="284753" cy="54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376" y="0"/>
              </a:lnTo>
              <a:lnTo>
                <a:pt x="142376" y="542594"/>
              </a:lnTo>
              <a:lnTo>
                <a:pt x="284753" y="5425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24242" y="5902367"/>
        <a:ext cx="30638" cy="30638"/>
      </dsp:txXfrm>
    </dsp:sp>
    <dsp:sp modelId="{F8EC5FD6-06FE-476C-8A2F-E74B2418700C}">
      <dsp:nvSpPr>
        <dsp:cNvPr id="0" name=""/>
        <dsp:cNvSpPr/>
      </dsp:nvSpPr>
      <dsp:spPr>
        <a:xfrm>
          <a:off x="5297184" y="5600669"/>
          <a:ext cx="28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753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32442" y="5639270"/>
        <a:ext cx="14237" cy="14237"/>
      </dsp:txXfrm>
    </dsp:sp>
    <dsp:sp modelId="{9A2402A6-B42C-4128-B99A-873BDA8BE232}">
      <dsp:nvSpPr>
        <dsp:cNvPr id="0" name=""/>
        <dsp:cNvSpPr/>
      </dsp:nvSpPr>
      <dsp:spPr>
        <a:xfrm>
          <a:off x="5297184" y="5103794"/>
          <a:ext cx="284753" cy="542594"/>
        </a:xfrm>
        <a:custGeom>
          <a:avLst/>
          <a:gdLst/>
          <a:ahLst/>
          <a:cxnLst/>
          <a:rect l="0" t="0" r="0" b="0"/>
          <a:pathLst>
            <a:path>
              <a:moveTo>
                <a:pt x="0" y="542594"/>
              </a:moveTo>
              <a:lnTo>
                <a:pt x="142376" y="542594"/>
              </a:lnTo>
              <a:lnTo>
                <a:pt x="142376" y="0"/>
              </a:lnTo>
              <a:lnTo>
                <a:pt x="284753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24242" y="5359772"/>
        <a:ext cx="30638" cy="30638"/>
      </dsp:txXfrm>
    </dsp:sp>
    <dsp:sp modelId="{D35C9EDF-1214-43B4-8E92-E7DE45C5665F}">
      <dsp:nvSpPr>
        <dsp:cNvPr id="0" name=""/>
        <dsp:cNvSpPr/>
      </dsp:nvSpPr>
      <dsp:spPr>
        <a:xfrm>
          <a:off x="3588662" y="5600669"/>
          <a:ext cx="28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753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723920" y="5639270"/>
        <a:ext cx="14237" cy="14237"/>
      </dsp:txXfrm>
    </dsp:sp>
    <dsp:sp modelId="{439DA714-2573-4F2C-A518-FF9B444DA992}">
      <dsp:nvSpPr>
        <dsp:cNvPr id="0" name=""/>
        <dsp:cNvSpPr/>
      </dsp:nvSpPr>
      <dsp:spPr>
        <a:xfrm>
          <a:off x="1309080" y="3204712"/>
          <a:ext cx="284753" cy="2441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376" y="0"/>
              </a:lnTo>
              <a:lnTo>
                <a:pt x="142376" y="2441676"/>
              </a:lnTo>
              <a:lnTo>
                <a:pt x="284753" y="244167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1390001" y="4364095"/>
        <a:ext cx="122911" cy="122911"/>
      </dsp:txXfrm>
    </dsp:sp>
    <dsp:sp modelId="{BB9779A6-D256-4F29-A927-3B88CBFA1B66}">
      <dsp:nvSpPr>
        <dsp:cNvPr id="0" name=""/>
        <dsp:cNvSpPr/>
      </dsp:nvSpPr>
      <dsp:spPr>
        <a:xfrm>
          <a:off x="5297184" y="4018605"/>
          <a:ext cx="284753" cy="54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376" y="0"/>
              </a:lnTo>
              <a:lnTo>
                <a:pt x="142376" y="542594"/>
              </a:lnTo>
              <a:lnTo>
                <a:pt x="284753" y="5425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24242" y="4274583"/>
        <a:ext cx="30638" cy="30638"/>
      </dsp:txXfrm>
    </dsp:sp>
    <dsp:sp modelId="{EA708B28-38BB-4291-8DF1-16CEFF907772}">
      <dsp:nvSpPr>
        <dsp:cNvPr id="0" name=""/>
        <dsp:cNvSpPr/>
      </dsp:nvSpPr>
      <dsp:spPr>
        <a:xfrm>
          <a:off x="5297184" y="3972885"/>
          <a:ext cx="28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753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32442" y="4011486"/>
        <a:ext cx="14237" cy="14237"/>
      </dsp:txXfrm>
    </dsp:sp>
    <dsp:sp modelId="{2E0F51F7-25DC-4535-BD60-B38FE79C4990}">
      <dsp:nvSpPr>
        <dsp:cNvPr id="0" name=""/>
        <dsp:cNvSpPr/>
      </dsp:nvSpPr>
      <dsp:spPr>
        <a:xfrm>
          <a:off x="5297184" y="3476010"/>
          <a:ext cx="284753" cy="542594"/>
        </a:xfrm>
        <a:custGeom>
          <a:avLst/>
          <a:gdLst/>
          <a:ahLst/>
          <a:cxnLst/>
          <a:rect l="0" t="0" r="0" b="0"/>
          <a:pathLst>
            <a:path>
              <a:moveTo>
                <a:pt x="0" y="542594"/>
              </a:moveTo>
              <a:lnTo>
                <a:pt x="142376" y="542594"/>
              </a:lnTo>
              <a:lnTo>
                <a:pt x="142376" y="0"/>
              </a:lnTo>
              <a:lnTo>
                <a:pt x="284753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24242" y="3731988"/>
        <a:ext cx="30638" cy="30638"/>
      </dsp:txXfrm>
    </dsp:sp>
    <dsp:sp modelId="{7C41C3E3-508C-4F59-9D3F-1CD2F62543EA}">
      <dsp:nvSpPr>
        <dsp:cNvPr id="0" name=""/>
        <dsp:cNvSpPr/>
      </dsp:nvSpPr>
      <dsp:spPr>
        <a:xfrm>
          <a:off x="3588662" y="3972885"/>
          <a:ext cx="28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753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723920" y="4011486"/>
        <a:ext cx="14237" cy="14237"/>
      </dsp:txXfrm>
    </dsp:sp>
    <dsp:sp modelId="{052FC95A-939F-4C56-9A75-66CD4320AA29}">
      <dsp:nvSpPr>
        <dsp:cNvPr id="0" name=""/>
        <dsp:cNvSpPr/>
      </dsp:nvSpPr>
      <dsp:spPr>
        <a:xfrm>
          <a:off x="1309080" y="3204712"/>
          <a:ext cx="284753" cy="813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376" y="0"/>
              </a:lnTo>
              <a:lnTo>
                <a:pt x="142376" y="813892"/>
              </a:lnTo>
              <a:lnTo>
                <a:pt x="284753" y="81389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429900" y="3590102"/>
        <a:ext cx="43113" cy="43113"/>
      </dsp:txXfrm>
    </dsp:sp>
    <dsp:sp modelId="{67A7896B-AA3E-495D-AB84-3E02A9BCB7AC}">
      <dsp:nvSpPr>
        <dsp:cNvPr id="0" name=""/>
        <dsp:cNvSpPr/>
      </dsp:nvSpPr>
      <dsp:spPr>
        <a:xfrm>
          <a:off x="5297184" y="2390820"/>
          <a:ext cx="284753" cy="54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376" y="0"/>
              </a:lnTo>
              <a:lnTo>
                <a:pt x="142376" y="542594"/>
              </a:lnTo>
              <a:lnTo>
                <a:pt x="284753" y="5425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24242" y="2646798"/>
        <a:ext cx="30638" cy="30638"/>
      </dsp:txXfrm>
    </dsp:sp>
    <dsp:sp modelId="{EDA7B44A-78E5-47C9-8AEA-3F1AC71B8942}">
      <dsp:nvSpPr>
        <dsp:cNvPr id="0" name=""/>
        <dsp:cNvSpPr/>
      </dsp:nvSpPr>
      <dsp:spPr>
        <a:xfrm>
          <a:off x="5297184" y="2345100"/>
          <a:ext cx="28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753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32442" y="2383701"/>
        <a:ext cx="14237" cy="14237"/>
      </dsp:txXfrm>
    </dsp:sp>
    <dsp:sp modelId="{B4A19D07-5DB8-4D1D-B003-586DF673C96D}">
      <dsp:nvSpPr>
        <dsp:cNvPr id="0" name=""/>
        <dsp:cNvSpPr/>
      </dsp:nvSpPr>
      <dsp:spPr>
        <a:xfrm>
          <a:off x="5297184" y="1848225"/>
          <a:ext cx="284753" cy="542594"/>
        </a:xfrm>
        <a:custGeom>
          <a:avLst/>
          <a:gdLst/>
          <a:ahLst/>
          <a:cxnLst/>
          <a:rect l="0" t="0" r="0" b="0"/>
          <a:pathLst>
            <a:path>
              <a:moveTo>
                <a:pt x="0" y="542594"/>
              </a:moveTo>
              <a:lnTo>
                <a:pt x="142376" y="542594"/>
              </a:lnTo>
              <a:lnTo>
                <a:pt x="142376" y="0"/>
              </a:lnTo>
              <a:lnTo>
                <a:pt x="284753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24242" y="2104203"/>
        <a:ext cx="30638" cy="30638"/>
      </dsp:txXfrm>
    </dsp:sp>
    <dsp:sp modelId="{F89B49F3-4C1F-432C-8303-25A300AB6B34}">
      <dsp:nvSpPr>
        <dsp:cNvPr id="0" name=""/>
        <dsp:cNvSpPr/>
      </dsp:nvSpPr>
      <dsp:spPr>
        <a:xfrm>
          <a:off x="3588662" y="2345100"/>
          <a:ext cx="28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753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723920" y="2383701"/>
        <a:ext cx="14237" cy="14237"/>
      </dsp:txXfrm>
    </dsp:sp>
    <dsp:sp modelId="{A2A5434B-E4B1-4046-B600-A2ADEC63ACCC}">
      <dsp:nvSpPr>
        <dsp:cNvPr id="0" name=""/>
        <dsp:cNvSpPr/>
      </dsp:nvSpPr>
      <dsp:spPr>
        <a:xfrm>
          <a:off x="1309080" y="2390820"/>
          <a:ext cx="284753" cy="813892"/>
        </a:xfrm>
        <a:custGeom>
          <a:avLst/>
          <a:gdLst/>
          <a:ahLst/>
          <a:cxnLst/>
          <a:rect l="0" t="0" r="0" b="0"/>
          <a:pathLst>
            <a:path>
              <a:moveTo>
                <a:pt x="0" y="813892"/>
              </a:moveTo>
              <a:lnTo>
                <a:pt x="142376" y="813892"/>
              </a:lnTo>
              <a:lnTo>
                <a:pt x="142376" y="0"/>
              </a:lnTo>
              <a:lnTo>
                <a:pt x="284753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1429900" y="2776210"/>
        <a:ext cx="43113" cy="43113"/>
      </dsp:txXfrm>
    </dsp:sp>
    <dsp:sp modelId="{472D1F7D-26F0-4F48-9256-2B38229514A6}">
      <dsp:nvSpPr>
        <dsp:cNvPr id="0" name=""/>
        <dsp:cNvSpPr/>
      </dsp:nvSpPr>
      <dsp:spPr>
        <a:xfrm>
          <a:off x="5297184" y="763036"/>
          <a:ext cx="284753" cy="542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376" y="0"/>
              </a:lnTo>
              <a:lnTo>
                <a:pt x="142376" y="542594"/>
              </a:lnTo>
              <a:lnTo>
                <a:pt x="284753" y="5425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24242" y="1019014"/>
        <a:ext cx="30638" cy="30638"/>
      </dsp:txXfrm>
    </dsp:sp>
    <dsp:sp modelId="{A3685C5A-E5A4-4E3B-B44B-12EC98C6DD3B}">
      <dsp:nvSpPr>
        <dsp:cNvPr id="0" name=""/>
        <dsp:cNvSpPr/>
      </dsp:nvSpPr>
      <dsp:spPr>
        <a:xfrm>
          <a:off x="5297184" y="717316"/>
          <a:ext cx="28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753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32442" y="755917"/>
        <a:ext cx="14237" cy="14237"/>
      </dsp:txXfrm>
    </dsp:sp>
    <dsp:sp modelId="{90A03C1F-1FF9-4214-AD73-E24FF322C829}">
      <dsp:nvSpPr>
        <dsp:cNvPr id="0" name=""/>
        <dsp:cNvSpPr/>
      </dsp:nvSpPr>
      <dsp:spPr>
        <a:xfrm>
          <a:off x="5297184" y="220441"/>
          <a:ext cx="284753" cy="542594"/>
        </a:xfrm>
        <a:custGeom>
          <a:avLst/>
          <a:gdLst/>
          <a:ahLst/>
          <a:cxnLst/>
          <a:rect l="0" t="0" r="0" b="0"/>
          <a:pathLst>
            <a:path>
              <a:moveTo>
                <a:pt x="0" y="542594"/>
              </a:moveTo>
              <a:lnTo>
                <a:pt x="142376" y="542594"/>
              </a:lnTo>
              <a:lnTo>
                <a:pt x="142376" y="0"/>
              </a:lnTo>
              <a:lnTo>
                <a:pt x="284753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5424242" y="476419"/>
        <a:ext cx="30638" cy="30638"/>
      </dsp:txXfrm>
    </dsp:sp>
    <dsp:sp modelId="{B11975B5-33BE-4C71-A88A-E89A522D30EA}">
      <dsp:nvSpPr>
        <dsp:cNvPr id="0" name=""/>
        <dsp:cNvSpPr/>
      </dsp:nvSpPr>
      <dsp:spPr>
        <a:xfrm>
          <a:off x="3588662" y="717316"/>
          <a:ext cx="284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753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723920" y="755917"/>
        <a:ext cx="14237" cy="14237"/>
      </dsp:txXfrm>
    </dsp:sp>
    <dsp:sp modelId="{0EEC7CB8-B560-4310-A4F1-52CD8CA4D463}">
      <dsp:nvSpPr>
        <dsp:cNvPr id="0" name=""/>
        <dsp:cNvSpPr/>
      </dsp:nvSpPr>
      <dsp:spPr>
        <a:xfrm>
          <a:off x="1309080" y="763036"/>
          <a:ext cx="284753" cy="2441676"/>
        </a:xfrm>
        <a:custGeom>
          <a:avLst/>
          <a:gdLst/>
          <a:ahLst/>
          <a:cxnLst/>
          <a:rect l="0" t="0" r="0" b="0"/>
          <a:pathLst>
            <a:path>
              <a:moveTo>
                <a:pt x="0" y="2441676"/>
              </a:moveTo>
              <a:lnTo>
                <a:pt x="142376" y="2441676"/>
              </a:lnTo>
              <a:lnTo>
                <a:pt x="142376" y="0"/>
              </a:lnTo>
              <a:lnTo>
                <a:pt x="284753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800" kern="1200"/>
        </a:p>
      </dsp:txBody>
      <dsp:txXfrm>
        <a:off x="1390001" y="1922418"/>
        <a:ext cx="122911" cy="122911"/>
      </dsp:txXfrm>
    </dsp:sp>
    <dsp:sp modelId="{34EF6ABA-2F74-459F-BD94-CA4E18B67B72}">
      <dsp:nvSpPr>
        <dsp:cNvPr id="0" name=""/>
        <dsp:cNvSpPr/>
      </dsp:nvSpPr>
      <dsp:spPr>
        <a:xfrm rot="16200000">
          <a:off x="-391089" y="2915907"/>
          <a:ext cx="2822726" cy="5776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Análisis de Climático</a:t>
          </a:r>
        </a:p>
      </dsp:txBody>
      <dsp:txXfrm>
        <a:off x="-391089" y="2915907"/>
        <a:ext cx="2822726" cy="577611"/>
      </dsp:txXfrm>
    </dsp:sp>
    <dsp:sp modelId="{C87A4563-55E8-467A-A15B-8EDB5D0A9F1C}">
      <dsp:nvSpPr>
        <dsp:cNvPr id="0" name=""/>
        <dsp:cNvSpPr/>
      </dsp:nvSpPr>
      <dsp:spPr>
        <a:xfrm>
          <a:off x="1593833" y="545998"/>
          <a:ext cx="199482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Pre-procesamiento</a:t>
          </a:r>
          <a:r>
            <a:rPr lang="es-MX" sz="1300" kern="1200" dirty="0"/>
            <a:t> de Datos Climáticos </a:t>
          </a:r>
        </a:p>
      </dsp:txBody>
      <dsp:txXfrm>
        <a:off x="1593833" y="545998"/>
        <a:ext cx="1994828" cy="434075"/>
      </dsp:txXfrm>
    </dsp:sp>
    <dsp:sp modelId="{25378D0B-230F-4CD5-9D3D-EF96128138CF}">
      <dsp:nvSpPr>
        <dsp:cNvPr id="0" name=""/>
        <dsp:cNvSpPr/>
      </dsp:nvSpPr>
      <dsp:spPr>
        <a:xfrm>
          <a:off x="3873416" y="545998"/>
          <a:ext cx="1423768" cy="43407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Proyección UTM</a:t>
          </a:r>
        </a:p>
      </dsp:txBody>
      <dsp:txXfrm>
        <a:off x="3873416" y="545998"/>
        <a:ext cx="1423768" cy="434075"/>
      </dsp:txXfrm>
    </dsp:sp>
    <dsp:sp modelId="{34B3D417-833F-40FA-821E-BFE90CB5014D}">
      <dsp:nvSpPr>
        <dsp:cNvPr id="0" name=""/>
        <dsp:cNvSpPr/>
      </dsp:nvSpPr>
      <dsp:spPr>
        <a:xfrm>
          <a:off x="5581938" y="3403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Precipitación</a:t>
          </a:r>
        </a:p>
      </dsp:txBody>
      <dsp:txXfrm>
        <a:off x="5581938" y="3403"/>
        <a:ext cx="1423768" cy="434075"/>
      </dsp:txXfrm>
    </dsp:sp>
    <dsp:sp modelId="{0892EA1D-5E59-427F-AF87-AFB3C12F9707}">
      <dsp:nvSpPr>
        <dsp:cNvPr id="0" name=""/>
        <dsp:cNvSpPr/>
      </dsp:nvSpPr>
      <dsp:spPr>
        <a:xfrm>
          <a:off x="5581938" y="545998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Temperatura</a:t>
          </a:r>
        </a:p>
      </dsp:txBody>
      <dsp:txXfrm>
        <a:off x="5581938" y="545998"/>
        <a:ext cx="1423768" cy="434075"/>
      </dsp:txXfrm>
    </dsp:sp>
    <dsp:sp modelId="{CB82E32A-EF47-462D-841D-41FB6B7EA659}">
      <dsp:nvSpPr>
        <dsp:cNvPr id="0" name=""/>
        <dsp:cNvSpPr/>
      </dsp:nvSpPr>
      <dsp:spPr>
        <a:xfrm>
          <a:off x="5581938" y="1088593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ETp</a:t>
          </a:r>
          <a:endParaRPr lang="es-MX" sz="1300" kern="1200" dirty="0"/>
        </a:p>
      </dsp:txBody>
      <dsp:txXfrm>
        <a:off x="5581938" y="1088593"/>
        <a:ext cx="1423768" cy="434075"/>
      </dsp:txXfrm>
    </dsp:sp>
    <dsp:sp modelId="{331B8B77-1DA9-43B9-8230-FE8E9A0E999B}">
      <dsp:nvSpPr>
        <dsp:cNvPr id="0" name=""/>
        <dsp:cNvSpPr/>
      </dsp:nvSpPr>
      <dsp:spPr>
        <a:xfrm>
          <a:off x="1593833" y="2173782"/>
          <a:ext cx="199482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Extracción de Datos</a:t>
          </a:r>
        </a:p>
      </dsp:txBody>
      <dsp:txXfrm>
        <a:off x="1593833" y="2173782"/>
        <a:ext cx="1994828" cy="434075"/>
      </dsp:txXfrm>
    </dsp:sp>
    <dsp:sp modelId="{A9C2921E-45C9-4874-A620-23CE08AEE4EA}">
      <dsp:nvSpPr>
        <dsp:cNvPr id="0" name=""/>
        <dsp:cNvSpPr/>
      </dsp:nvSpPr>
      <dsp:spPr>
        <a:xfrm>
          <a:off x="3873416" y="2173782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Método </a:t>
          </a:r>
          <a:r>
            <a:rPr lang="es-MX" sz="1300" kern="1200" dirty="0" err="1"/>
            <a:t>Batch</a:t>
          </a:r>
          <a:endParaRPr lang="es-MX" sz="1300" kern="1200" dirty="0"/>
        </a:p>
      </dsp:txBody>
      <dsp:txXfrm>
        <a:off x="3873416" y="2173782"/>
        <a:ext cx="1423768" cy="434075"/>
      </dsp:txXfrm>
    </dsp:sp>
    <dsp:sp modelId="{59DB1674-25B2-47FC-9084-E35B23F73D14}">
      <dsp:nvSpPr>
        <dsp:cNvPr id="0" name=""/>
        <dsp:cNvSpPr/>
      </dsp:nvSpPr>
      <dsp:spPr>
        <a:xfrm>
          <a:off x="5581938" y="1631187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Precipitación</a:t>
          </a:r>
        </a:p>
      </dsp:txBody>
      <dsp:txXfrm>
        <a:off x="5581938" y="1631187"/>
        <a:ext cx="1423768" cy="434075"/>
      </dsp:txXfrm>
    </dsp:sp>
    <dsp:sp modelId="{9117E340-6F2D-4FF3-AF36-E86672A87DE8}">
      <dsp:nvSpPr>
        <dsp:cNvPr id="0" name=""/>
        <dsp:cNvSpPr/>
      </dsp:nvSpPr>
      <dsp:spPr>
        <a:xfrm>
          <a:off x="5581938" y="2173782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Temperatura</a:t>
          </a:r>
        </a:p>
      </dsp:txBody>
      <dsp:txXfrm>
        <a:off x="5581938" y="2173782"/>
        <a:ext cx="1423768" cy="434075"/>
      </dsp:txXfrm>
    </dsp:sp>
    <dsp:sp modelId="{466F0EA8-7ED1-4B97-8310-64C9D101E7C1}">
      <dsp:nvSpPr>
        <dsp:cNvPr id="0" name=""/>
        <dsp:cNvSpPr/>
      </dsp:nvSpPr>
      <dsp:spPr>
        <a:xfrm>
          <a:off x="5581938" y="2716377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ETp</a:t>
          </a:r>
          <a:endParaRPr lang="es-MX" sz="1300" kern="1200" dirty="0"/>
        </a:p>
      </dsp:txBody>
      <dsp:txXfrm>
        <a:off x="5581938" y="2716377"/>
        <a:ext cx="1423768" cy="434075"/>
      </dsp:txXfrm>
    </dsp:sp>
    <dsp:sp modelId="{E05FF23C-CE2B-4958-8FC0-95ED79CED230}">
      <dsp:nvSpPr>
        <dsp:cNvPr id="0" name=""/>
        <dsp:cNvSpPr/>
      </dsp:nvSpPr>
      <dsp:spPr>
        <a:xfrm>
          <a:off x="1593833" y="3801567"/>
          <a:ext cx="199482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Conversión de Datos</a:t>
          </a:r>
        </a:p>
      </dsp:txBody>
      <dsp:txXfrm>
        <a:off x="1593833" y="3801567"/>
        <a:ext cx="1994828" cy="434075"/>
      </dsp:txXfrm>
    </dsp:sp>
    <dsp:sp modelId="{804916AE-0156-47E1-A1B4-AF4EE53ED9EA}">
      <dsp:nvSpPr>
        <dsp:cNvPr id="0" name=""/>
        <dsp:cNvSpPr/>
      </dsp:nvSpPr>
      <dsp:spPr>
        <a:xfrm>
          <a:off x="3873416" y="3801567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Raster</a:t>
          </a:r>
          <a:r>
            <a:rPr lang="es-MX" sz="1300" kern="1200" dirty="0"/>
            <a:t> </a:t>
          </a:r>
          <a:r>
            <a:rPr lang="es-MX" sz="1300" kern="1200" dirty="0" err="1"/>
            <a:t>to</a:t>
          </a:r>
          <a:r>
            <a:rPr lang="es-MX" sz="1300" kern="1200" dirty="0"/>
            <a:t> Point</a:t>
          </a:r>
        </a:p>
      </dsp:txBody>
      <dsp:txXfrm>
        <a:off x="3873416" y="3801567"/>
        <a:ext cx="1423768" cy="434075"/>
      </dsp:txXfrm>
    </dsp:sp>
    <dsp:sp modelId="{9287892D-CBDB-4E9C-9595-2C5DB4923483}">
      <dsp:nvSpPr>
        <dsp:cNvPr id="0" name=""/>
        <dsp:cNvSpPr/>
      </dsp:nvSpPr>
      <dsp:spPr>
        <a:xfrm>
          <a:off x="5581938" y="3258972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Malla de Precipitación</a:t>
          </a:r>
        </a:p>
      </dsp:txBody>
      <dsp:txXfrm>
        <a:off x="5581938" y="3258972"/>
        <a:ext cx="1423768" cy="434075"/>
      </dsp:txXfrm>
    </dsp:sp>
    <dsp:sp modelId="{322E0974-3618-4093-9E97-59B66D4760E7}">
      <dsp:nvSpPr>
        <dsp:cNvPr id="0" name=""/>
        <dsp:cNvSpPr/>
      </dsp:nvSpPr>
      <dsp:spPr>
        <a:xfrm>
          <a:off x="5581938" y="3801567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Malla de Temperatura</a:t>
          </a:r>
        </a:p>
      </dsp:txBody>
      <dsp:txXfrm>
        <a:off x="5581938" y="3801567"/>
        <a:ext cx="1423768" cy="434075"/>
      </dsp:txXfrm>
    </dsp:sp>
    <dsp:sp modelId="{1DB7239E-1678-4106-94CC-769E7F1ADC48}">
      <dsp:nvSpPr>
        <dsp:cNvPr id="0" name=""/>
        <dsp:cNvSpPr/>
      </dsp:nvSpPr>
      <dsp:spPr>
        <a:xfrm>
          <a:off x="5581938" y="4344162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Malla de </a:t>
          </a:r>
          <a:r>
            <a:rPr lang="es-MX" sz="1300" kern="1200" dirty="0" err="1"/>
            <a:t>ETp</a:t>
          </a:r>
          <a:endParaRPr lang="es-MX" sz="1300" kern="1200" dirty="0"/>
        </a:p>
      </dsp:txBody>
      <dsp:txXfrm>
        <a:off x="5581938" y="4344162"/>
        <a:ext cx="1423768" cy="434075"/>
      </dsp:txXfrm>
    </dsp:sp>
    <dsp:sp modelId="{BA5901E4-419B-4E0D-83B8-56F311D5BF2F}">
      <dsp:nvSpPr>
        <dsp:cNvPr id="0" name=""/>
        <dsp:cNvSpPr/>
      </dsp:nvSpPr>
      <dsp:spPr>
        <a:xfrm>
          <a:off x="1593833" y="5429351"/>
          <a:ext cx="199482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Interpolación de Datos</a:t>
          </a:r>
        </a:p>
      </dsp:txBody>
      <dsp:txXfrm>
        <a:off x="1593833" y="5429351"/>
        <a:ext cx="1994828" cy="434075"/>
      </dsp:txXfrm>
    </dsp:sp>
    <dsp:sp modelId="{4AF0E30E-3906-4BC8-8407-6E32AC18B9F6}">
      <dsp:nvSpPr>
        <dsp:cNvPr id="0" name=""/>
        <dsp:cNvSpPr/>
      </dsp:nvSpPr>
      <dsp:spPr>
        <a:xfrm>
          <a:off x="3873416" y="5429351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Método IDW</a:t>
          </a:r>
        </a:p>
      </dsp:txBody>
      <dsp:txXfrm>
        <a:off x="3873416" y="5429351"/>
        <a:ext cx="1423768" cy="434075"/>
      </dsp:txXfrm>
    </dsp:sp>
    <dsp:sp modelId="{D37CB085-FEA4-45E3-89F6-89D0DBF98EAE}">
      <dsp:nvSpPr>
        <dsp:cNvPr id="0" name=""/>
        <dsp:cNvSpPr/>
      </dsp:nvSpPr>
      <dsp:spPr>
        <a:xfrm>
          <a:off x="5581938" y="4886757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Interpolacipon</a:t>
          </a:r>
          <a:r>
            <a:rPr lang="es-MX" sz="1300" kern="1200" dirty="0"/>
            <a:t> </a:t>
          </a:r>
          <a:r>
            <a:rPr lang="es-MX" sz="1300" kern="1200" dirty="0" err="1"/>
            <a:t>Prec</a:t>
          </a:r>
          <a:endParaRPr lang="es-MX" sz="1300" kern="1200" dirty="0"/>
        </a:p>
      </dsp:txBody>
      <dsp:txXfrm>
        <a:off x="5581938" y="4886757"/>
        <a:ext cx="1423768" cy="434075"/>
      </dsp:txXfrm>
    </dsp:sp>
    <dsp:sp modelId="{D5DA7140-3B9C-402C-9C05-DF2C1E8EC3FC}">
      <dsp:nvSpPr>
        <dsp:cNvPr id="0" name=""/>
        <dsp:cNvSpPr/>
      </dsp:nvSpPr>
      <dsp:spPr>
        <a:xfrm>
          <a:off x="5581938" y="5429351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Interpolacipon</a:t>
          </a:r>
          <a:r>
            <a:rPr lang="es-MX" sz="1300" kern="1200" dirty="0"/>
            <a:t> </a:t>
          </a:r>
          <a:r>
            <a:rPr lang="es-MX" sz="1300" kern="1200" dirty="0" err="1"/>
            <a:t>Temp</a:t>
          </a:r>
          <a:endParaRPr lang="es-MX" sz="1300" kern="1200" dirty="0"/>
        </a:p>
      </dsp:txBody>
      <dsp:txXfrm>
        <a:off x="5581938" y="5429351"/>
        <a:ext cx="1423768" cy="434075"/>
      </dsp:txXfrm>
    </dsp:sp>
    <dsp:sp modelId="{1BB188AD-FEFB-4918-9419-2D2D45A426D5}">
      <dsp:nvSpPr>
        <dsp:cNvPr id="0" name=""/>
        <dsp:cNvSpPr/>
      </dsp:nvSpPr>
      <dsp:spPr>
        <a:xfrm>
          <a:off x="5581938" y="5971946"/>
          <a:ext cx="1423768" cy="4340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Interpolacipon</a:t>
          </a:r>
          <a:r>
            <a:rPr lang="es-MX" sz="1300" kern="1200" dirty="0"/>
            <a:t> </a:t>
          </a:r>
          <a:r>
            <a:rPr lang="es-MX" sz="1300" kern="1200" dirty="0" err="1"/>
            <a:t>ETp</a:t>
          </a:r>
          <a:endParaRPr lang="es-MX" sz="1300" kern="1200" dirty="0"/>
        </a:p>
      </dsp:txBody>
      <dsp:txXfrm>
        <a:off x="5581938" y="5971946"/>
        <a:ext cx="1423768" cy="4340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491BA-B7EA-43BA-BE52-4B4A87B16E2E}">
      <dsp:nvSpPr>
        <dsp:cNvPr id="0" name=""/>
        <dsp:cNvSpPr/>
      </dsp:nvSpPr>
      <dsp:spPr>
        <a:xfrm>
          <a:off x="4369330" y="4176800"/>
          <a:ext cx="176665" cy="219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332" y="0"/>
              </a:lnTo>
              <a:lnTo>
                <a:pt x="88332" y="219520"/>
              </a:lnTo>
              <a:lnTo>
                <a:pt x="176665" y="2195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4450618" y="4279516"/>
        <a:ext cx="14089" cy="14089"/>
      </dsp:txXfrm>
    </dsp:sp>
    <dsp:sp modelId="{E681A36C-5BB7-47D9-B99B-F1C516D63B40}">
      <dsp:nvSpPr>
        <dsp:cNvPr id="0" name=""/>
        <dsp:cNvSpPr/>
      </dsp:nvSpPr>
      <dsp:spPr>
        <a:xfrm>
          <a:off x="7730305" y="3911559"/>
          <a:ext cx="1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665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7814221" y="3952863"/>
        <a:ext cx="8833" cy="8833"/>
      </dsp:txXfrm>
    </dsp:sp>
    <dsp:sp modelId="{7348A5DD-FCA6-4AD1-8CE6-8EB59017C6A5}">
      <dsp:nvSpPr>
        <dsp:cNvPr id="0" name=""/>
        <dsp:cNvSpPr/>
      </dsp:nvSpPr>
      <dsp:spPr>
        <a:xfrm>
          <a:off x="5935673" y="3911559"/>
          <a:ext cx="1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665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6019590" y="3952863"/>
        <a:ext cx="8833" cy="8833"/>
      </dsp:txXfrm>
    </dsp:sp>
    <dsp:sp modelId="{BCE98E21-792B-42AE-984F-30A421068E4E}">
      <dsp:nvSpPr>
        <dsp:cNvPr id="0" name=""/>
        <dsp:cNvSpPr/>
      </dsp:nvSpPr>
      <dsp:spPr>
        <a:xfrm>
          <a:off x="4369330" y="3957279"/>
          <a:ext cx="176665" cy="219520"/>
        </a:xfrm>
        <a:custGeom>
          <a:avLst/>
          <a:gdLst/>
          <a:ahLst/>
          <a:cxnLst/>
          <a:rect l="0" t="0" r="0" b="0"/>
          <a:pathLst>
            <a:path>
              <a:moveTo>
                <a:pt x="0" y="219520"/>
              </a:moveTo>
              <a:lnTo>
                <a:pt x="88332" y="219520"/>
              </a:lnTo>
              <a:lnTo>
                <a:pt x="88332" y="0"/>
              </a:lnTo>
              <a:lnTo>
                <a:pt x="176665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450618" y="4059995"/>
        <a:ext cx="14089" cy="14089"/>
      </dsp:txXfrm>
    </dsp:sp>
    <dsp:sp modelId="{80DA1B6A-8006-4AFF-8B43-B8EBAC926AA6}">
      <dsp:nvSpPr>
        <dsp:cNvPr id="0" name=""/>
        <dsp:cNvSpPr/>
      </dsp:nvSpPr>
      <dsp:spPr>
        <a:xfrm>
          <a:off x="3309336" y="3737759"/>
          <a:ext cx="176665" cy="439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332" y="0"/>
              </a:lnTo>
              <a:lnTo>
                <a:pt x="88332" y="439040"/>
              </a:lnTo>
              <a:lnTo>
                <a:pt x="176665" y="43904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3385837" y="3945448"/>
        <a:ext cx="23662" cy="23662"/>
      </dsp:txXfrm>
    </dsp:sp>
    <dsp:sp modelId="{956447DA-C426-46AC-A715-CAD9050618EC}">
      <dsp:nvSpPr>
        <dsp:cNvPr id="0" name=""/>
        <dsp:cNvSpPr/>
      </dsp:nvSpPr>
      <dsp:spPr>
        <a:xfrm>
          <a:off x="4369330" y="3298718"/>
          <a:ext cx="176665" cy="219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332" y="0"/>
              </a:lnTo>
              <a:lnTo>
                <a:pt x="88332" y="219520"/>
              </a:lnTo>
              <a:lnTo>
                <a:pt x="176665" y="2195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4450618" y="3401434"/>
        <a:ext cx="14089" cy="14089"/>
      </dsp:txXfrm>
    </dsp:sp>
    <dsp:sp modelId="{C091FD1E-BC25-4C03-B38C-83E5D4EB0943}">
      <dsp:nvSpPr>
        <dsp:cNvPr id="0" name=""/>
        <dsp:cNvSpPr/>
      </dsp:nvSpPr>
      <dsp:spPr>
        <a:xfrm>
          <a:off x="7799955" y="3033477"/>
          <a:ext cx="1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665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7883871" y="3074781"/>
        <a:ext cx="8833" cy="8833"/>
      </dsp:txXfrm>
    </dsp:sp>
    <dsp:sp modelId="{6F68E258-4EE8-47A9-873C-A8AAB8CEE1DC}">
      <dsp:nvSpPr>
        <dsp:cNvPr id="0" name=""/>
        <dsp:cNvSpPr/>
      </dsp:nvSpPr>
      <dsp:spPr>
        <a:xfrm>
          <a:off x="5920772" y="3033477"/>
          <a:ext cx="1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665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6004688" y="3074781"/>
        <a:ext cx="8833" cy="8833"/>
      </dsp:txXfrm>
    </dsp:sp>
    <dsp:sp modelId="{659104E0-6914-43F2-B119-D725D992F2E1}">
      <dsp:nvSpPr>
        <dsp:cNvPr id="0" name=""/>
        <dsp:cNvSpPr/>
      </dsp:nvSpPr>
      <dsp:spPr>
        <a:xfrm>
          <a:off x="4369330" y="3079197"/>
          <a:ext cx="176665" cy="219520"/>
        </a:xfrm>
        <a:custGeom>
          <a:avLst/>
          <a:gdLst/>
          <a:ahLst/>
          <a:cxnLst/>
          <a:rect l="0" t="0" r="0" b="0"/>
          <a:pathLst>
            <a:path>
              <a:moveTo>
                <a:pt x="0" y="219520"/>
              </a:moveTo>
              <a:lnTo>
                <a:pt x="88332" y="219520"/>
              </a:lnTo>
              <a:lnTo>
                <a:pt x="88332" y="0"/>
              </a:lnTo>
              <a:lnTo>
                <a:pt x="176665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450618" y="3181913"/>
        <a:ext cx="14089" cy="14089"/>
      </dsp:txXfrm>
    </dsp:sp>
    <dsp:sp modelId="{7D0FBC6E-20C4-4445-BFFB-74AF897ABA5A}">
      <dsp:nvSpPr>
        <dsp:cNvPr id="0" name=""/>
        <dsp:cNvSpPr/>
      </dsp:nvSpPr>
      <dsp:spPr>
        <a:xfrm>
          <a:off x="3309336" y="3298718"/>
          <a:ext cx="176665" cy="439040"/>
        </a:xfrm>
        <a:custGeom>
          <a:avLst/>
          <a:gdLst/>
          <a:ahLst/>
          <a:cxnLst/>
          <a:rect l="0" t="0" r="0" b="0"/>
          <a:pathLst>
            <a:path>
              <a:moveTo>
                <a:pt x="0" y="439040"/>
              </a:moveTo>
              <a:lnTo>
                <a:pt x="88332" y="439040"/>
              </a:lnTo>
              <a:lnTo>
                <a:pt x="88332" y="0"/>
              </a:lnTo>
              <a:lnTo>
                <a:pt x="176665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3385837" y="3506407"/>
        <a:ext cx="23662" cy="23662"/>
      </dsp:txXfrm>
    </dsp:sp>
    <dsp:sp modelId="{0E23EA3E-CDA7-414A-8BD2-D8C87C0469E5}">
      <dsp:nvSpPr>
        <dsp:cNvPr id="0" name=""/>
        <dsp:cNvSpPr/>
      </dsp:nvSpPr>
      <dsp:spPr>
        <a:xfrm>
          <a:off x="2249342" y="3692039"/>
          <a:ext cx="17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76665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2333258" y="3733342"/>
        <a:ext cx="8833" cy="8833"/>
      </dsp:txXfrm>
    </dsp:sp>
    <dsp:sp modelId="{A1413D05-F184-428D-98E6-118C9856D4BA}">
      <dsp:nvSpPr>
        <dsp:cNvPr id="0" name=""/>
        <dsp:cNvSpPr/>
      </dsp:nvSpPr>
      <dsp:spPr>
        <a:xfrm>
          <a:off x="274759" y="3232808"/>
          <a:ext cx="176665" cy="5049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332" y="0"/>
              </a:lnTo>
              <a:lnTo>
                <a:pt x="88332" y="504951"/>
              </a:lnTo>
              <a:lnTo>
                <a:pt x="176665" y="50495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349718" y="3471909"/>
        <a:ext cx="26748" cy="26748"/>
      </dsp:txXfrm>
    </dsp:sp>
    <dsp:sp modelId="{70B303BF-696E-4371-AF8C-CC1D82E9A87E}">
      <dsp:nvSpPr>
        <dsp:cNvPr id="0" name=""/>
        <dsp:cNvSpPr/>
      </dsp:nvSpPr>
      <dsp:spPr>
        <a:xfrm>
          <a:off x="274759" y="3232808"/>
          <a:ext cx="176665" cy="168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332" y="0"/>
              </a:lnTo>
              <a:lnTo>
                <a:pt x="88332" y="168317"/>
              </a:lnTo>
              <a:lnTo>
                <a:pt x="176665" y="16831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356992" y="3310866"/>
        <a:ext cx="12200" cy="12200"/>
      </dsp:txXfrm>
    </dsp:sp>
    <dsp:sp modelId="{A963B551-5C53-4811-9EBA-D2060141453F}">
      <dsp:nvSpPr>
        <dsp:cNvPr id="0" name=""/>
        <dsp:cNvSpPr/>
      </dsp:nvSpPr>
      <dsp:spPr>
        <a:xfrm>
          <a:off x="274759" y="3064491"/>
          <a:ext cx="176665" cy="168317"/>
        </a:xfrm>
        <a:custGeom>
          <a:avLst/>
          <a:gdLst/>
          <a:ahLst/>
          <a:cxnLst/>
          <a:rect l="0" t="0" r="0" b="0"/>
          <a:pathLst>
            <a:path>
              <a:moveTo>
                <a:pt x="0" y="168317"/>
              </a:moveTo>
              <a:lnTo>
                <a:pt x="88332" y="168317"/>
              </a:lnTo>
              <a:lnTo>
                <a:pt x="88332" y="0"/>
              </a:lnTo>
              <a:lnTo>
                <a:pt x="17666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356992" y="3142549"/>
        <a:ext cx="12200" cy="12200"/>
      </dsp:txXfrm>
    </dsp:sp>
    <dsp:sp modelId="{6CC7866D-6F36-4487-B55B-92BA76A01C08}">
      <dsp:nvSpPr>
        <dsp:cNvPr id="0" name=""/>
        <dsp:cNvSpPr/>
      </dsp:nvSpPr>
      <dsp:spPr>
        <a:xfrm>
          <a:off x="274759" y="2727856"/>
          <a:ext cx="176665" cy="504951"/>
        </a:xfrm>
        <a:custGeom>
          <a:avLst/>
          <a:gdLst/>
          <a:ahLst/>
          <a:cxnLst/>
          <a:rect l="0" t="0" r="0" b="0"/>
          <a:pathLst>
            <a:path>
              <a:moveTo>
                <a:pt x="0" y="504951"/>
              </a:moveTo>
              <a:lnTo>
                <a:pt x="88332" y="504951"/>
              </a:lnTo>
              <a:lnTo>
                <a:pt x="88332" y="0"/>
              </a:lnTo>
              <a:lnTo>
                <a:pt x="176665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600" kern="1200"/>
        </a:p>
      </dsp:txBody>
      <dsp:txXfrm>
        <a:off x="349718" y="2966958"/>
        <a:ext cx="26748" cy="26748"/>
      </dsp:txXfrm>
    </dsp:sp>
    <dsp:sp modelId="{919CCB40-2554-48A9-AE96-A28478E50BF7}">
      <dsp:nvSpPr>
        <dsp:cNvPr id="0" name=""/>
        <dsp:cNvSpPr/>
      </dsp:nvSpPr>
      <dsp:spPr>
        <a:xfrm rot="16200000">
          <a:off x="-885891" y="3098154"/>
          <a:ext cx="2051994" cy="2693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Análisis Hidrográfico</a:t>
          </a:r>
        </a:p>
      </dsp:txBody>
      <dsp:txXfrm>
        <a:off x="-885891" y="3098154"/>
        <a:ext cx="2051994" cy="269307"/>
      </dsp:txXfrm>
    </dsp:sp>
    <dsp:sp modelId="{7BD1B0D5-C7C0-44D5-80FC-FFB4BD38CD0B}">
      <dsp:nvSpPr>
        <dsp:cNvPr id="0" name=""/>
        <dsp:cNvSpPr/>
      </dsp:nvSpPr>
      <dsp:spPr>
        <a:xfrm>
          <a:off x="451425" y="2593203"/>
          <a:ext cx="1802210" cy="2693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Dirección de Flujo</a:t>
          </a:r>
        </a:p>
      </dsp:txBody>
      <dsp:txXfrm>
        <a:off x="451425" y="2593203"/>
        <a:ext cx="1802210" cy="269307"/>
      </dsp:txXfrm>
    </dsp:sp>
    <dsp:sp modelId="{39A4D962-7F6A-48AB-AA46-C7B66F4EA6C3}">
      <dsp:nvSpPr>
        <dsp:cNvPr id="0" name=""/>
        <dsp:cNvSpPr/>
      </dsp:nvSpPr>
      <dsp:spPr>
        <a:xfrm>
          <a:off x="451425" y="2929837"/>
          <a:ext cx="1802210" cy="2693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Longitud </a:t>
          </a:r>
          <a:r>
            <a:rPr lang="es-MX" sz="1000" kern="1200"/>
            <a:t>de Flujo</a:t>
          </a:r>
          <a:endParaRPr lang="es-MX" sz="1000" kern="1200" dirty="0"/>
        </a:p>
      </dsp:txBody>
      <dsp:txXfrm>
        <a:off x="451425" y="2929837"/>
        <a:ext cx="1802210" cy="269307"/>
      </dsp:txXfrm>
    </dsp:sp>
    <dsp:sp modelId="{C76B4A7B-3BC5-47F0-AAC8-8AA69BDB36BF}">
      <dsp:nvSpPr>
        <dsp:cNvPr id="0" name=""/>
        <dsp:cNvSpPr/>
      </dsp:nvSpPr>
      <dsp:spPr>
        <a:xfrm>
          <a:off x="451425" y="3266471"/>
          <a:ext cx="1802210" cy="2693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Acumulación de Flujo</a:t>
          </a:r>
        </a:p>
      </dsp:txBody>
      <dsp:txXfrm>
        <a:off x="451425" y="3266471"/>
        <a:ext cx="1802210" cy="269307"/>
      </dsp:txXfrm>
    </dsp:sp>
    <dsp:sp modelId="{A5B0D163-F223-418B-AEDA-9FBA33E5CE17}">
      <dsp:nvSpPr>
        <dsp:cNvPr id="0" name=""/>
        <dsp:cNvSpPr/>
      </dsp:nvSpPr>
      <dsp:spPr>
        <a:xfrm>
          <a:off x="451425" y="3603105"/>
          <a:ext cx="1797917" cy="2693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orden de ríos</a:t>
          </a:r>
        </a:p>
      </dsp:txBody>
      <dsp:txXfrm>
        <a:off x="451425" y="3603105"/>
        <a:ext cx="1797917" cy="269307"/>
      </dsp:txXfrm>
    </dsp:sp>
    <dsp:sp modelId="{4461C2DD-295B-45D7-8884-D452ED68AFA2}">
      <dsp:nvSpPr>
        <dsp:cNvPr id="0" name=""/>
        <dsp:cNvSpPr/>
      </dsp:nvSpPr>
      <dsp:spPr>
        <a:xfrm>
          <a:off x="2426008" y="3603105"/>
          <a:ext cx="883328" cy="2693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Reclasificación </a:t>
          </a:r>
        </a:p>
      </dsp:txBody>
      <dsp:txXfrm>
        <a:off x="2426008" y="3603105"/>
        <a:ext cx="883328" cy="269307"/>
      </dsp:txXfrm>
    </dsp:sp>
    <dsp:sp modelId="{86593399-C08E-407E-84FE-A4443C1421CD}">
      <dsp:nvSpPr>
        <dsp:cNvPr id="0" name=""/>
        <dsp:cNvSpPr/>
      </dsp:nvSpPr>
      <dsp:spPr>
        <a:xfrm>
          <a:off x="3486001" y="3164064"/>
          <a:ext cx="883328" cy="2693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Orden mayor ≥ 7</a:t>
          </a:r>
        </a:p>
      </dsp:txBody>
      <dsp:txXfrm>
        <a:off x="3486001" y="3164064"/>
        <a:ext cx="883328" cy="269307"/>
      </dsp:txXfrm>
    </dsp:sp>
    <dsp:sp modelId="{974E1764-0CEF-48C2-B464-32572AEC731B}">
      <dsp:nvSpPr>
        <dsp:cNvPr id="0" name=""/>
        <dsp:cNvSpPr/>
      </dsp:nvSpPr>
      <dsp:spPr>
        <a:xfrm>
          <a:off x="4545995" y="2893340"/>
          <a:ext cx="1374776" cy="3717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Raster</a:t>
          </a:r>
          <a:r>
            <a:rPr lang="es-MX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de Referencia (</a:t>
          </a:r>
          <a:r>
            <a:rPr lang="es-MX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Stream</a:t>
          </a:r>
          <a:r>
            <a:rPr lang="es-MX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Link)</a:t>
          </a:r>
        </a:p>
      </dsp:txBody>
      <dsp:txXfrm>
        <a:off x="4545995" y="2893340"/>
        <a:ext cx="1374776" cy="371714"/>
      </dsp:txXfrm>
    </dsp:sp>
    <dsp:sp modelId="{AB6D9B74-4B0C-4CCA-A212-E6945CAE6A52}">
      <dsp:nvSpPr>
        <dsp:cNvPr id="0" name=""/>
        <dsp:cNvSpPr/>
      </dsp:nvSpPr>
      <dsp:spPr>
        <a:xfrm>
          <a:off x="6097437" y="2891434"/>
          <a:ext cx="1702517" cy="37552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Delimitación de Cuenca ≥ 7 </a:t>
          </a:r>
        </a:p>
      </dsp:txBody>
      <dsp:txXfrm>
        <a:off x="6097437" y="2891434"/>
        <a:ext cx="1702517" cy="375527"/>
      </dsp:txXfrm>
    </dsp:sp>
    <dsp:sp modelId="{8EE06BC2-2A5A-4465-A9D0-59243132E5A9}">
      <dsp:nvSpPr>
        <dsp:cNvPr id="0" name=""/>
        <dsp:cNvSpPr/>
      </dsp:nvSpPr>
      <dsp:spPr>
        <a:xfrm>
          <a:off x="7976621" y="2944544"/>
          <a:ext cx="1394121" cy="2693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/>
            <a:t>Raster</a:t>
          </a:r>
          <a:r>
            <a:rPr lang="es-MX" sz="1000" kern="1200" dirty="0"/>
            <a:t> </a:t>
          </a:r>
          <a:r>
            <a:rPr lang="es-MX" sz="1000" kern="1200" dirty="0" err="1"/>
            <a:t>to</a:t>
          </a:r>
          <a:r>
            <a:rPr lang="es-MX" sz="1000" kern="1200" dirty="0"/>
            <a:t> </a:t>
          </a:r>
          <a:r>
            <a:rPr lang="es-MX" sz="1000" kern="1200" dirty="0" err="1"/>
            <a:t>Polygon</a:t>
          </a:r>
          <a:endParaRPr lang="es-MX" sz="1000" kern="1200" dirty="0"/>
        </a:p>
      </dsp:txBody>
      <dsp:txXfrm>
        <a:off x="7976621" y="2944544"/>
        <a:ext cx="1394121" cy="269307"/>
      </dsp:txXfrm>
    </dsp:sp>
    <dsp:sp modelId="{5A858B4B-BC09-4C3B-85EE-C9BA8632A129}">
      <dsp:nvSpPr>
        <dsp:cNvPr id="0" name=""/>
        <dsp:cNvSpPr/>
      </dsp:nvSpPr>
      <dsp:spPr>
        <a:xfrm>
          <a:off x="4545995" y="3332381"/>
          <a:ext cx="1394121" cy="3717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Red de drenaje vector (</a:t>
          </a:r>
          <a:r>
            <a:rPr lang="es-MX" sz="1000" kern="1200" dirty="0" err="1"/>
            <a:t>Stream</a:t>
          </a:r>
          <a:r>
            <a:rPr lang="es-MX" sz="1000" kern="1200" dirty="0"/>
            <a:t> </a:t>
          </a:r>
          <a:r>
            <a:rPr lang="es-MX" sz="1000" kern="1200" dirty="0" err="1"/>
            <a:t>Feautere</a:t>
          </a:r>
          <a:r>
            <a:rPr lang="es-MX" sz="1000" kern="1200" dirty="0"/>
            <a:t>)</a:t>
          </a:r>
        </a:p>
      </dsp:txBody>
      <dsp:txXfrm>
        <a:off x="4545995" y="3332381"/>
        <a:ext cx="1394121" cy="371714"/>
      </dsp:txXfrm>
    </dsp:sp>
    <dsp:sp modelId="{01C09B44-65D9-4C5C-9363-DA9F560B7F66}">
      <dsp:nvSpPr>
        <dsp:cNvPr id="0" name=""/>
        <dsp:cNvSpPr/>
      </dsp:nvSpPr>
      <dsp:spPr>
        <a:xfrm>
          <a:off x="3486001" y="4042146"/>
          <a:ext cx="883328" cy="2693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Orden mayor ≥ 9</a:t>
          </a:r>
        </a:p>
      </dsp:txBody>
      <dsp:txXfrm>
        <a:off x="3486001" y="4042146"/>
        <a:ext cx="883328" cy="269307"/>
      </dsp:txXfrm>
    </dsp:sp>
    <dsp:sp modelId="{36D1FAA7-1A6F-468B-BB4E-97A1DBAA17F2}">
      <dsp:nvSpPr>
        <dsp:cNvPr id="0" name=""/>
        <dsp:cNvSpPr/>
      </dsp:nvSpPr>
      <dsp:spPr>
        <a:xfrm>
          <a:off x="4545995" y="3771422"/>
          <a:ext cx="1389678" cy="3717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Raster</a:t>
          </a:r>
          <a:r>
            <a:rPr lang="es-MX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de Referencia (</a:t>
          </a:r>
          <a:r>
            <a:rPr lang="es-MX" sz="100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Stream</a:t>
          </a:r>
          <a:r>
            <a:rPr lang="es-MX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Link)</a:t>
          </a:r>
        </a:p>
      </dsp:txBody>
      <dsp:txXfrm>
        <a:off x="4545995" y="3771422"/>
        <a:ext cx="1389678" cy="371714"/>
      </dsp:txXfrm>
    </dsp:sp>
    <dsp:sp modelId="{F07A5B4B-1973-419C-9D06-7B96BAA50CC1}">
      <dsp:nvSpPr>
        <dsp:cNvPr id="0" name=""/>
        <dsp:cNvSpPr/>
      </dsp:nvSpPr>
      <dsp:spPr>
        <a:xfrm>
          <a:off x="6112339" y="3780476"/>
          <a:ext cx="1617965" cy="35360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Delimitación de Cuenca ≥ 9 </a:t>
          </a:r>
        </a:p>
      </dsp:txBody>
      <dsp:txXfrm>
        <a:off x="6112339" y="3780476"/>
        <a:ext cx="1617965" cy="353605"/>
      </dsp:txXfrm>
    </dsp:sp>
    <dsp:sp modelId="{2C931140-9433-45C9-A4FF-2909F76C426A}">
      <dsp:nvSpPr>
        <dsp:cNvPr id="0" name=""/>
        <dsp:cNvSpPr/>
      </dsp:nvSpPr>
      <dsp:spPr>
        <a:xfrm>
          <a:off x="7906970" y="3822626"/>
          <a:ext cx="1394121" cy="26930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 err="1"/>
            <a:t>Raster</a:t>
          </a:r>
          <a:r>
            <a:rPr lang="es-MX" sz="1000" kern="1200" dirty="0"/>
            <a:t> </a:t>
          </a:r>
          <a:r>
            <a:rPr lang="es-MX" sz="1000" kern="1200" dirty="0" err="1"/>
            <a:t>to</a:t>
          </a:r>
          <a:r>
            <a:rPr lang="es-MX" sz="1000" kern="1200" dirty="0"/>
            <a:t> </a:t>
          </a:r>
          <a:r>
            <a:rPr lang="es-MX" sz="1000" kern="1200" dirty="0" err="1"/>
            <a:t>Polygon</a:t>
          </a:r>
          <a:endParaRPr lang="es-MX" sz="1000" kern="1200" dirty="0"/>
        </a:p>
      </dsp:txBody>
      <dsp:txXfrm>
        <a:off x="7906970" y="3822626"/>
        <a:ext cx="1394121" cy="269307"/>
      </dsp:txXfrm>
    </dsp:sp>
    <dsp:sp modelId="{FBF1C3CF-820D-4C12-9B39-6014C50A2E73}">
      <dsp:nvSpPr>
        <dsp:cNvPr id="0" name=""/>
        <dsp:cNvSpPr/>
      </dsp:nvSpPr>
      <dsp:spPr>
        <a:xfrm>
          <a:off x="4545995" y="4210463"/>
          <a:ext cx="1394121" cy="3717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Red de drenaje vector (</a:t>
          </a:r>
          <a:r>
            <a:rPr lang="es-MX" sz="1000" kern="1200" dirty="0" err="1"/>
            <a:t>Stream</a:t>
          </a:r>
          <a:r>
            <a:rPr lang="es-MX" sz="1000" kern="1200" dirty="0"/>
            <a:t> </a:t>
          </a:r>
          <a:r>
            <a:rPr lang="es-MX" sz="1000" kern="1200" dirty="0" err="1"/>
            <a:t>Feautere</a:t>
          </a:r>
          <a:endParaRPr lang="es-MX" sz="1000" kern="1200" dirty="0"/>
        </a:p>
      </dsp:txBody>
      <dsp:txXfrm>
        <a:off x="4545995" y="4210463"/>
        <a:ext cx="1394121" cy="3717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2F46A-1F91-43FA-84A1-EE01BCC15A00}">
      <dsp:nvSpPr>
        <dsp:cNvPr id="0" name=""/>
        <dsp:cNvSpPr/>
      </dsp:nvSpPr>
      <dsp:spPr>
        <a:xfrm>
          <a:off x="3125782" y="4006949"/>
          <a:ext cx="389136" cy="370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568" y="0"/>
              </a:lnTo>
              <a:lnTo>
                <a:pt x="194568" y="370747"/>
              </a:lnTo>
              <a:lnTo>
                <a:pt x="389136" y="37074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306914" y="4178886"/>
        <a:ext cx="26873" cy="26873"/>
      </dsp:txXfrm>
    </dsp:sp>
    <dsp:sp modelId="{771E15AE-CB22-4788-96A3-79203E9F1ED1}">
      <dsp:nvSpPr>
        <dsp:cNvPr id="0" name=""/>
        <dsp:cNvSpPr/>
      </dsp:nvSpPr>
      <dsp:spPr>
        <a:xfrm>
          <a:off x="3125782" y="3636202"/>
          <a:ext cx="389136" cy="370747"/>
        </a:xfrm>
        <a:custGeom>
          <a:avLst/>
          <a:gdLst/>
          <a:ahLst/>
          <a:cxnLst/>
          <a:rect l="0" t="0" r="0" b="0"/>
          <a:pathLst>
            <a:path>
              <a:moveTo>
                <a:pt x="0" y="370747"/>
              </a:moveTo>
              <a:lnTo>
                <a:pt x="194568" y="370747"/>
              </a:lnTo>
              <a:lnTo>
                <a:pt x="194568" y="0"/>
              </a:lnTo>
              <a:lnTo>
                <a:pt x="38913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306914" y="3808138"/>
        <a:ext cx="26873" cy="26873"/>
      </dsp:txXfrm>
    </dsp:sp>
    <dsp:sp modelId="{A26F568A-18E5-4C2A-BEC2-4F8852FC53C7}">
      <dsp:nvSpPr>
        <dsp:cNvPr id="0" name=""/>
        <dsp:cNvSpPr/>
      </dsp:nvSpPr>
      <dsp:spPr>
        <a:xfrm>
          <a:off x="790963" y="2709333"/>
          <a:ext cx="389136" cy="1297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568" y="0"/>
              </a:lnTo>
              <a:lnTo>
                <a:pt x="194568" y="1297615"/>
              </a:lnTo>
              <a:lnTo>
                <a:pt x="389136" y="12976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951664" y="3324273"/>
        <a:ext cx="67735" cy="67735"/>
      </dsp:txXfrm>
    </dsp:sp>
    <dsp:sp modelId="{CB3EB61B-BB3C-41B5-86DB-0A9612260DBD}">
      <dsp:nvSpPr>
        <dsp:cNvPr id="0" name=""/>
        <dsp:cNvSpPr/>
      </dsp:nvSpPr>
      <dsp:spPr>
        <a:xfrm>
          <a:off x="3125782" y="2523959"/>
          <a:ext cx="389136" cy="370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568" y="0"/>
              </a:lnTo>
              <a:lnTo>
                <a:pt x="194568" y="370747"/>
              </a:lnTo>
              <a:lnTo>
                <a:pt x="389136" y="37074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306914" y="2695896"/>
        <a:ext cx="26873" cy="26873"/>
      </dsp:txXfrm>
    </dsp:sp>
    <dsp:sp modelId="{C33CE302-1856-4E94-924F-45D2AAB114BE}">
      <dsp:nvSpPr>
        <dsp:cNvPr id="0" name=""/>
        <dsp:cNvSpPr/>
      </dsp:nvSpPr>
      <dsp:spPr>
        <a:xfrm>
          <a:off x="3125782" y="2153212"/>
          <a:ext cx="389136" cy="370747"/>
        </a:xfrm>
        <a:custGeom>
          <a:avLst/>
          <a:gdLst/>
          <a:ahLst/>
          <a:cxnLst/>
          <a:rect l="0" t="0" r="0" b="0"/>
          <a:pathLst>
            <a:path>
              <a:moveTo>
                <a:pt x="0" y="370747"/>
              </a:moveTo>
              <a:lnTo>
                <a:pt x="194568" y="370747"/>
              </a:lnTo>
              <a:lnTo>
                <a:pt x="194568" y="0"/>
              </a:lnTo>
              <a:lnTo>
                <a:pt x="38913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306914" y="2325149"/>
        <a:ext cx="26873" cy="26873"/>
      </dsp:txXfrm>
    </dsp:sp>
    <dsp:sp modelId="{A2A5434B-E4B1-4046-B600-A2ADEC63ACCC}">
      <dsp:nvSpPr>
        <dsp:cNvPr id="0" name=""/>
        <dsp:cNvSpPr/>
      </dsp:nvSpPr>
      <dsp:spPr>
        <a:xfrm>
          <a:off x="790963" y="2523959"/>
          <a:ext cx="389136" cy="185373"/>
        </a:xfrm>
        <a:custGeom>
          <a:avLst/>
          <a:gdLst/>
          <a:ahLst/>
          <a:cxnLst/>
          <a:rect l="0" t="0" r="0" b="0"/>
          <a:pathLst>
            <a:path>
              <a:moveTo>
                <a:pt x="0" y="185373"/>
              </a:moveTo>
              <a:lnTo>
                <a:pt x="194568" y="185373"/>
              </a:lnTo>
              <a:lnTo>
                <a:pt x="194568" y="0"/>
              </a:lnTo>
              <a:lnTo>
                <a:pt x="38913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974756" y="2605870"/>
        <a:ext cx="21551" cy="21551"/>
      </dsp:txXfrm>
    </dsp:sp>
    <dsp:sp modelId="{90A03C1F-1FF9-4214-AD73-E24FF322C829}">
      <dsp:nvSpPr>
        <dsp:cNvPr id="0" name=""/>
        <dsp:cNvSpPr/>
      </dsp:nvSpPr>
      <dsp:spPr>
        <a:xfrm>
          <a:off x="3125782" y="1365997"/>
          <a:ext cx="3891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913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3310622" y="1401989"/>
        <a:ext cx="19456" cy="19456"/>
      </dsp:txXfrm>
    </dsp:sp>
    <dsp:sp modelId="{0EEC7CB8-B560-4310-A4F1-52CD8CA4D463}">
      <dsp:nvSpPr>
        <dsp:cNvPr id="0" name=""/>
        <dsp:cNvSpPr/>
      </dsp:nvSpPr>
      <dsp:spPr>
        <a:xfrm>
          <a:off x="790963" y="1411717"/>
          <a:ext cx="389136" cy="1297615"/>
        </a:xfrm>
        <a:custGeom>
          <a:avLst/>
          <a:gdLst/>
          <a:ahLst/>
          <a:cxnLst/>
          <a:rect l="0" t="0" r="0" b="0"/>
          <a:pathLst>
            <a:path>
              <a:moveTo>
                <a:pt x="0" y="1297615"/>
              </a:moveTo>
              <a:lnTo>
                <a:pt x="194568" y="1297615"/>
              </a:lnTo>
              <a:lnTo>
                <a:pt x="194568" y="0"/>
              </a:lnTo>
              <a:lnTo>
                <a:pt x="389136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951664" y="2026657"/>
        <a:ext cx="67735" cy="67735"/>
      </dsp:txXfrm>
    </dsp:sp>
    <dsp:sp modelId="{34EF6ABA-2F74-459F-BD94-CA4E18B67B72}">
      <dsp:nvSpPr>
        <dsp:cNvPr id="0" name=""/>
        <dsp:cNvSpPr/>
      </dsp:nvSpPr>
      <dsp:spPr>
        <a:xfrm rot="16200000">
          <a:off x="-1772387" y="2314659"/>
          <a:ext cx="4337354" cy="7893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Análisis de unidad base del relieve</a:t>
          </a:r>
        </a:p>
      </dsp:txBody>
      <dsp:txXfrm>
        <a:off x="-1772387" y="2314659"/>
        <a:ext cx="4337354" cy="789347"/>
      </dsp:txXfrm>
    </dsp:sp>
    <dsp:sp modelId="{C87A4563-55E8-467A-A15B-8EDB5D0A9F1C}">
      <dsp:nvSpPr>
        <dsp:cNvPr id="0" name=""/>
        <dsp:cNvSpPr/>
      </dsp:nvSpPr>
      <dsp:spPr>
        <a:xfrm>
          <a:off x="1180100" y="1115119"/>
          <a:ext cx="1945682" cy="5931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Análisis Topográfico</a:t>
          </a:r>
        </a:p>
      </dsp:txBody>
      <dsp:txXfrm>
        <a:off x="1180100" y="1115119"/>
        <a:ext cx="1945682" cy="593195"/>
      </dsp:txXfrm>
    </dsp:sp>
    <dsp:sp modelId="{34B3D417-833F-40FA-821E-BFE90CB5014D}">
      <dsp:nvSpPr>
        <dsp:cNvPr id="0" name=""/>
        <dsp:cNvSpPr/>
      </dsp:nvSpPr>
      <dsp:spPr>
        <a:xfrm>
          <a:off x="3514919" y="1115119"/>
          <a:ext cx="1945682" cy="5931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Curvatura</a:t>
          </a:r>
        </a:p>
      </dsp:txBody>
      <dsp:txXfrm>
        <a:off x="3514919" y="1115119"/>
        <a:ext cx="1945682" cy="593195"/>
      </dsp:txXfrm>
    </dsp:sp>
    <dsp:sp modelId="{331B8B77-1DA9-43B9-8230-FE8E9A0E999B}">
      <dsp:nvSpPr>
        <dsp:cNvPr id="0" name=""/>
        <dsp:cNvSpPr/>
      </dsp:nvSpPr>
      <dsp:spPr>
        <a:xfrm>
          <a:off x="1180100" y="2227361"/>
          <a:ext cx="1945682" cy="5931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Análisis Hidrológico</a:t>
          </a:r>
        </a:p>
      </dsp:txBody>
      <dsp:txXfrm>
        <a:off x="1180100" y="2227361"/>
        <a:ext cx="1945682" cy="593195"/>
      </dsp:txXfrm>
    </dsp:sp>
    <dsp:sp modelId="{358BA690-0969-4175-A513-D2886FFB7A85}">
      <dsp:nvSpPr>
        <dsp:cNvPr id="0" name=""/>
        <dsp:cNvSpPr/>
      </dsp:nvSpPr>
      <dsp:spPr>
        <a:xfrm>
          <a:off x="3514919" y="1856614"/>
          <a:ext cx="1945682" cy="5931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Microcuencas de orden 7</a:t>
          </a:r>
        </a:p>
      </dsp:txBody>
      <dsp:txXfrm>
        <a:off x="3514919" y="1856614"/>
        <a:ext cx="1945682" cy="593195"/>
      </dsp:txXfrm>
    </dsp:sp>
    <dsp:sp modelId="{A7E6A169-F318-487E-9DB9-2B916BC8EA2A}">
      <dsp:nvSpPr>
        <dsp:cNvPr id="0" name=""/>
        <dsp:cNvSpPr/>
      </dsp:nvSpPr>
      <dsp:spPr>
        <a:xfrm>
          <a:off x="3514919" y="2598109"/>
          <a:ext cx="1945682" cy="5931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Microcuencas de orden 9 </a:t>
          </a:r>
        </a:p>
      </dsp:txBody>
      <dsp:txXfrm>
        <a:off x="3514919" y="2598109"/>
        <a:ext cx="1945682" cy="593195"/>
      </dsp:txXfrm>
    </dsp:sp>
    <dsp:sp modelId="{97B39715-474A-4E2D-8918-2676ABA311F3}">
      <dsp:nvSpPr>
        <dsp:cNvPr id="0" name=""/>
        <dsp:cNvSpPr/>
      </dsp:nvSpPr>
      <dsp:spPr>
        <a:xfrm>
          <a:off x="1180100" y="3710351"/>
          <a:ext cx="1945682" cy="593195"/>
        </a:xfrm>
        <a:prstGeom prst="rect">
          <a:avLst/>
        </a:prstGeom>
        <a:solidFill>
          <a:srgbClr val="92D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Combinación de Datos</a:t>
          </a:r>
        </a:p>
      </dsp:txBody>
      <dsp:txXfrm>
        <a:off x="1180100" y="3710351"/>
        <a:ext cx="1945682" cy="593195"/>
      </dsp:txXfrm>
    </dsp:sp>
    <dsp:sp modelId="{6D15D677-0EEC-49DE-9456-2E109D51ED87}">
      <dsp:nvSpPr>
        <dsp:cNvPr id="0" name=""/>
        <dsp:cNvSpPr/>
      </dsp:nvSpPr>
      <dsp:spPr>
        <a:xfrm>
          <a:off x="3514919" y="3339604"/>
          <a:ext cx="3401130" cy="5931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Curvatura + Microcuenca_7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(REGION-GROUP)</a:t>
          </a:r>
        </a:p>
      </dsp:txBody>
      <dsp:txXfrm>
        <a:off x="3514919" y="3339604"/>
        <a:ext cx="3401130" cy="593195"/>
      </dsp:txXfrm>
    </dsp:sp>
    <dsp:sp modelId="{A2F21E65-252D-4ED0-AFED-BBDD5ADE21A0}">
      <dsp:nvSpPr>
        <dsp:cNvPr id="0" name=""/>
        <dsp:cNvSpPr/>
      </dsp:nvSpPr>
      <dsp:spPr>
        <a:xfrm>
          <a:off x="3514919" y="4081098"/>
          <a:ext cx="3401130" cy="59319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Curvatura + Microcuenca_9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(REGION-GROUP)</a:t>
          </a:r>
        </a:p>
      </dsp:txBody>
      <dsp:txXfrm>
        <a:off x="3514919" y="4081098"/>
        <a:ext cx="3401130" cy="593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73469-EBA4-43DA-87CB-30EBCCF17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63380-0DF1-4565-8FCF-75EC5A8C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8A00A-10EB-4B9A-929E-B04731E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224FC-A790-4B9C-86E7-D24284B6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4234E4-4364-4782-8A33-4989BFAE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11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1F13-F6B4-47F5-839E-92CEAFE7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D54919-A554-4F08-B43D-397EDABC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D32D2-BB52-40F9-9DD8-18AB7E8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246E3-E187-4D49-BA87-B259412F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8DFA6-480D-41E0-A76D-8208BF15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59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D1E482-7CF0-4D81-8947-80E6DB53E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125899-474D-4015-A942-92BD88D66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F351B-4612-4CCF-AD4F-81F0AEB7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783729-2C46-4B08-A791-1938537F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68F0F6-FFC9-4A32-94CA-811A09B5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72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B1BE5-D022-433C-BE3F-E808A7E2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BA994-9563-48C5-A8BC-383F6579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DA7E3-52CC-49A6-A1E1-CC012689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23B8E-5F04-4295-8182-D6403C95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2495F5-2B5D-4F34-8E4E-AEDF9227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19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38E6E-19FB-4275-BA5B-6391C600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FF669-4C07-4526-9BA2-660266E9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E01CB7-A9FE-4C22-BCAD-4CAEF792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5759B6-84D8-4FBD-9BFC-CF572034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AC819-8DCF-4A38-BD49-665CDF05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2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01F8D-4B78-449B-B34C-160EA3D8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7C415-4CDC-4498-8574-DCBECD523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11B709-0899-49A2-982C-BB315DE6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2A0242-637D-4D19-8DBF-2B2E26BE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DA9385-CD17-49DD-B3FF-F5837789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7D4B36-D220-4BB1-B79A-151D48B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23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BCDD2-1E0D-4251-B15F-5B90C30E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55DA87-C552-4F99-BA33-B34602124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DDDFD-601C-4433-8A07-FFD95179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2C1099-EA9B-4640-BE09-4BD14E06F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370059-7877-41BF-9C22-3EE94E4CB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AD954E-F68F-427F-B155-8FB4BFD4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E2839A-D966-4352-8A76-8AB639E6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632A81-FD83-4851-8CAE-D1CF5B46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69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ACDE-26F6-4987-B8C4-0A594C99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151254-1A5E-441E-8EA3-4D41E6BE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2E4F92-8DFF-4BAA-BB23-41EAC94C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DF90F3-A25F-4AB3-8B7E-E327C498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41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D09304-F8E4-4C26-A43E-6780CB84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7BDB75-43CA-4CFC-B9AE-E6A0BFB7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BBC388-53DF-4DEF-956C-3D47F843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80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29B6B-F0C6-4A68-A65D-B6529E7FD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18D512-D8B2-4569-AB05-7E911B9F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579806-0608-4B52-8FFF-ABC71800E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8AC943-FEFB-4B5B-80D4-053A1842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D04111-979F-4412-B518-3B3CB057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3716C-1153-40A5-936E-84E7E2AB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74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1D4EA-AAAF-4F49-8B83-5E3D9B4D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E8D8C1-EC64-4EA1-8038-01A35E124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36EF8B-0B0C-4CED-BBDE-E9A0ACE18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F6BB6-EADF-440F-8627-B95812E6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BA3B8-7E3E-4661-8E1E-DF898426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D8F514-C799-4186-86C8-F03F4DFD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2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E61E96-18C6-472B-9827-06936356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0CD1D5-8C3B-43A1-8875-3554569E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5A8187-336F-488F-AFF1-EF6210EB9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8529F-B02B-491A-B384-D4B0DEAC496A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A932C-8827-4BA7-82FB-5351D395D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EE9CE-D15B-47DF-85F1-358EF6D6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2D2E-08C0-4FDE-B529-F213DDB3D9B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902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microsoft.com/office/2007/relationships/hdphoto" Target="../media/hdphoto4.wdp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F60F2CC-0952-429B-AA80-5D624017A60F}"/>
              </a:ext>
            </a:extLst>
          </p:cNvPr>
          <p:cNvSpPr/>
          <p:nvPr/>
        </p:nvSpPr>
        <p:spPr>
          <a:xfrm>
            <a:off x="362792" y="5476340"/>
            <a:ext cx="9340475" cy="5238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4C3D8A9-1DD3-432D-94AE-D0101DCB505F}"/>
              </a:ext>
            </a:extLst>
          </p:cNvPr>
          <p:cNvSpPr/>
          <p:nvPr/>
        </p:nvSpPr>
        <p:spPr>
          <a:xfrm>
            <a:off x="2393157" y="1300638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568DE0B1-ABCC-45D1-A5CA-AAB8C54AEA37}"/>
              </a:ext>
            </a:extLst>
          </p:cNvPr>
          <p:cNvSpPr/>
          <p:nvPr/>
        </p:nvSpPr>
        <p:spPr>
          <a:xfrm>
            <a:off x="2271713" y="1631633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39855AB-C691-4E38-94A7-E513030676FD}"/>
              </a:ext>
            </a:extLst>
          </p:cNvPr>
          <p:cNvSpPr/>
          <p:nvPr/>
        </p:nvSpPr>
        <p:spPr>
          <a:xfrm>
            <a:off x="2929891" y="5362576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E6A4E8D-DA34-4429-9FF3-CEDE26990923}"/>
              </a:ext>
            </a:extLst>
          </p:cNvPr>
          <p:cNvSpPr/>
          <p:nvPr/>
        </p:nvSpPr>
        <p:spPr>
          <a:xfrm>
            <a:off x="2950438" y="5386387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18BBB60-C650-4FD4-9EDF-3608E7FA4237}"/>
              </a:ext>
            </a:extLst>
          </p:cNvPr>
          <p:cNvSpPr/>
          <p:nvPr/>
        </p:nvSpPr>
        <p:spPr>
          <a:xfrm>
            <a:off x="3036808" y="5114112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C3D0FFC-86F6-4334-9B7A-A0A2CEA503BE}"/>
              </a:ext>
            </a:extLst>
          </p:cNvPr>
          <p:cNvSpPr/>
          <p:nvPr/>
        </p:nvSpPr>
        <p:spPr>
          <a:xfrm>
            <a:off x="2594847" y="2649855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308221F-7975-4F52-97FB-13B9E94B7D1B}"/>
              </a:ext>
            </a:extLst>
          </p:cNvPr>
          <p:cNvSpPr txBox="1"/>
          <p:nvPr/>
        </p:nvSpPr>
        <p:spPr>
          <a:xfrm>
            <a:off x="2594847" y="1319808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Módulo 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AE0095F-0B31-4B7D-8593-F25F9D303CEF}"/>
              </a:ext>
            </a:extLst>
          </p:cNvPr>
          <p:cNvSpPr txBox="1"/>
          <p:nvPr/>
        </p:nvSpPr>
        <p:spPr>
          <a:xfrm>
            <a:off x="2384752" y="1862955"/>
            <a:ext cx="1395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ANÁLISIS HIDROLÓGICO Y SUELOS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C997B0D-2F4F-4C18-ADFE-3FF6C56F06D2}"/>
              </a:ext>
            </a:extLst>
          </p:cNvPr>
          <p:cNvSpPr txBox="1"/>
          <p:nvPr/>
        </p:nvSpPr>
        <p:spPr>
          <a:xfrm>
            <a:off x="2393157" y="2806683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5665A6EF-A205-47FC-A122-94D02A028836}"/>
              </a:ext>
            </a:extLst>
          </p:cNvPr>
          <p:cNvSpPr/>
          <p:nvPr/>
        </p:nvSpPr>
        <p:spPr>
          <a:xfrm>
            <a:off x="6204751" y="1300638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100000">
                <a:srgbClr val="00B0F0"/>
              </a:gs>
              <a:gs pos="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1D419244-1EA9-4DC1-9E8E-B17E7FEE22EF}"/>
              </a:ext>
            </a:extLst>
          </p:cNvPr>
          <p:cNvSpPr/>
          <p:nvPr/>
        </p:nvSpPr>
        <p:spPr>
          <a:xfrm>
            <a:off x="6083307" y="1669733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3CEF501B-B79D-47FC-B449-214E8297E991}"/>
              </a:ext>
            </a:extLst>
          </p:cNvPr>
          <p:cNvSpPr/>
          <p:nvPr/>
        </p:nvSpPr>
        <p:spPr>
          <a:xfrm>
            <a:off x="2462502" y="4000196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CF6CF8BC-9AE4-4A02-B3EF-3A6A3AC46ED4}"/>
              </a:ext>
            </a:extLst>
          </p:cNvPr>
          <p:cNvSpPr/>
          <p:nvPr/>
        </p:nvSpPr>
        <p:spPr>
          <a:xfrm>
            <a:off x="2538702" y="4057346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8917CA1-C10B-416B-A635-3A79360A8521}"/>
              </a:ext>
            </a:extLst>
          </p:cNvPr>
          <p:cNvSpPr/>
          <p:nvPr/>
        </p:nvSpPr>
        <p:spPr>
          <a:xfrm>
            <a:off x="5481759" y="10716102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3C6C3D7-AB52-4FB8-A292-87A78A7C9555}"/>
              </a:ext>
            </a:extLst>
          </p:cNvPr>
          <p:cNvSpPr/>
          <p:nvPr/>
        </p:nvSpPr>
        <p:spPr>
          <a:xfrm>
            <a:off x="5502306" y="10739913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81C66A1-5145-4E21-8534-A213DE05CF0D}"/>
              </a:ext>
            </a:extLst>
          </p:cNvPr>
          <p:cNvSpPr/>
          <p:nvPr/>
        </p:nvSpPr>
        <p:spPr>
          <a:xfrm>
            <a:off x="6848402" y="5152212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3E3CF89-1B3D-46B8-BE81-5E2B66DA07D1}"/>
              </a:ext>
            </a:extLst>
          </p:cNvPr>
          <p:cNvSpPr/>
          <p:nvPr/>
        </p:nvSpPr>
        <p:spPr>
          <a:xfrm>
            <a:off x="6406441" y="2687955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652A640-8CD0-484F-997B-333E32168300}"/>
              </a:ext>
            </a:extLst>
          </p:cNvPr>
          <p:cNvSpPr txBox="1"/>
          <p:nvPr/>
        </p:nvSpPr>
        <p:spPr>
          <a:xfrm>
            <a:off x="6406441" y="1357908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Módulo 4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C74114F-02DA-43CF-BFA3-7B308531EE91}"/>
              </a:ext>
            </a:extLst>
          </p:cNvPr>
          <p:cNvSpPr txBox="1"/>
          <p:nvPr/>
        </p:nvSpPr>
        <p:spPr>
          <a:xfrm>
            <a:off x="6196346" y="1901055"/>
            <a:ext cx="13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INTEGRACIÓN DE DATOS ESPACIALES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DCD87AC-14D1-4699-86EC-0284F4765E92}"/>
              </a:ext>
            </a:extLst>
          </p:cNvPr>
          <p:cNvSpPr txBox="1"/>
          <p:nvPr/>
        </p:nvSpPr>
        <p:spPr>
          <a:xfrm>
            <a:off x="6204751" y="2844783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DC5EBDF9-762F-43B7-9105-CC2B7ACF23B2}"/>
              </a:ext>
            </a:extLst>
          </p:cNvPr>
          <p:cNvSpPr/>
          <p:nvPr/>
        </p:nvSpPr>
        <p:spPr>
          <a:xfrm>
            <a:off x="6886457" y="6616064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100000">
                <a:srgbClr val="FFC000"/>
              </a:gs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EB1F4C77-D60A-484D-B82B-8030D38F7DD6}"/>
              </a:ext>
            </a:extLst>
          </p:cNvPr>
          <p:cNvSpPr/>
          <p:nvPr/>
        </p:nvSpPr>
        <p:spPr>
          <a:xfrm>
            <a:off x="6765013" y="6985159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1920F40D-0527-451F-B084-0714F7975489}"/>
              </a:ext>
            </a:extLst>
          </p:cNvPr>
          <p:cNvSpPr/>
          <p:nvPr/>
        </p:nvSpPr>
        <p:spPr>
          <a:xfrm>
            <a:off x="6976130" y="9365121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5995D6C9-B7A6-486D-A1F9-E37E1482F745}"/>
              </a:ext>
            </a:extLst>
          </p:cNvPr>
          <p:cNvSpPr/>
          <p:nvPr/>
        </p:nvSpPr>
        <p:spPr>
          <a:xfrm>
            <a:off x="7052330" y="9422271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D751B26-2CF5-43DE-884E-DE5890CF133F}"/>
              </a:ext>
            </a:extLst>
          </p:cNvPr>
          <p:cNvSpPr/>
          <p:nvPr/>
        </p:nvSpPr>
        <p:spPr>
          <a:xfrm>
            <a:off x="7423191" y="10716102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A9297D9-141F-4EAB-B926-F27D7DC3AB37}"/>
              </a:ext>
            </a:extLst>
          </p:cNvPr>
          <p:cNvSpPr/>
          <p:nvPr/>
        </p:nvSpPr>
        <p:spPr>
          <a:xfrm>
            <a:off x="7443738" y="10739913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3B6908D-E0AE-4012-AFC5-0D95BD06DEA2}"/>
              </a:ext>
            </a:extLst>
          </p:cNvPr>
          <p:cNvSpPr/>
          <p:nvPr/>
        </p:nvSpPr>
        <p:spPr>
          <a:xfrm>
            <a:off x="7530108" y="10467638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F5028F-A0D6-4AE0-B96D-36F5817C2A37}"/>
              </a:ext>
            </a:extLst>
          </p:cNvPr>
          <p:cNvSpPr/>
          <p:nvPr/>
        </p:nvSpPr>
        <p:spPr>
          <a:xfrm>
            <a:off x="7088147" y="8003381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714F35-19AD-4C97-ADCD-341AF99583A3}"/>
              </a:ext>
            </a:extLst>
          </p:cNvPr>
          <p:cNvSpPr txBox="1"/>
          <p:nvPr/>
        </p:nvSpPr>
        <p:spPr>
          <a:xfrm>
            <a:off x="7088147" y="667333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Paso 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4DD77D3-8495-435B-B5BB-63FC95C3D1D6}"/>
              </a:ext>
            </a:extLst>
          </p:cNvPr>
          <p:cNvSpPr txBox="1"/>
          <p:nvPr/>
        </p:nvSpPr>
        <p:spPr>
          <a:xfrm>
            <a:off x="6878052" y="7216481"/>
            <a:ext cx="13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ANÁLISIS DE </a:t>
            </a:r>
          </a:p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EROSIÓN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8446869-FF9F-4054-BD97-BAE82B3B7DAD}"/>
              </a:ext>
            </a:extLst>
          </p:cNvPr>
          <p:cNvSpPr txBox="1"/>
          <p:nvPr/>
        </p:nvSpPr>
        <p:spPr>
          <a:xfrm>
            <a:off x="6886457" y="8160209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93DDBEF4-BFCF-4DCC-8C7A-BFA9F4EF1827}"/>
              </a:ext>
            </a:extLst>
          </p:cNvPr>
          <p:cNvSpPr/>
          <p:nvPr/>
        </p:nvSpPr>
        <p:spPr>
          <a:xfrm>
            <a:off x="8153073" y="1272004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129A9303-2D28-4C05-9667-800A07175B49}"/>
              </a:ext>
            </a:extLst>
          </p:cNvPr>
          <p:cNvSpPr/>
          <p:nvPr/>
        </p:nvSpPr>
        <p:spPr>
          <a:xfrm>
            <a:off x="8031629" y="1641099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25067680-5061-4E76-A2D5-62AF1B1FC4B9}"/>
              </a:ext>
            </a:extLst>
          </p:cNvPr>
          <p:cNvSpPr/>
          <p:nvPr/>
        </p:nvSpPr>
        <p:spPr>
          <a:xfrm>
            <a:off x="8242746" y="4021061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E5B653EE-771A-4F71-8B86-6FEB071C80F4}"/>
              </a:ext>
            </a:extLst>
          </p:cNvPr>
          <p:cNvSpPr/>
          <p:nvPr/>
        </p:nvSpPr>
        <p:spPr>
          <a:xfrm>
            <a:off x="8318946" y="4078211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13903C4-F2AA-4659-89EA-E4E3EA47BF77}"/>
              </a:ext>
            </a:extLst>
          </p:cNvPr>
          <p:cNvSpPr/>
          <p:nvPr/>
        </p:nvSpPr>
        <p:spPr>
          <a:xfrm>
            <a:off x="8689807" y="5372042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78F19CE-FDE4-44FD-80BB-05857403D467}"/>
              </a:ext>
            </a:extLst>
          </p:cNvPr>
          <p:cNvSpPr/>
          <p:nvPr/>
        </p:nvSpPr>
        <p:spPr>
          <a:xfrm>
            <a:off x="8710354" y="5395853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C51BBE3-6E99-4506-A7AE-5E17400ABB09}"/>
              </a:ext>
            </a:extLst>
          </p:cNvPr>
          <p:cNvSpPr/>
          <p:nvPr/>
        </p:nvSpPr>
        <p:spPr>
          <a:xfrm>
            <a:off x="8796724" y="5123578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466F203-564A-4739-97FA-9E120B772A83}"/>
              </a:ext>
            </a:extLst>
          </p:cNvPr>
          <p:cNvSpPr/>
          <p:nvPr/>
        </p:nvSpPr>
        <p:spPr>
          <a:xfrm>
            <a:off x="8354763" y="2659321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901021B-0CB7-4585-B524-8E7883C17EDB}"/>
              </a:ext>
            </a:extLst>
          </p:cNvPr>
          <p:cNvSpPr txBox="1"/>
          <p:nvPr/>
        </p:nvSpPr>
        <p:spPr>
          <a:xfrm>
            <a:off x="8354763" y="132927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Módulo 5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3A8AC08-43A4-48A3-8F79-82A36C451D75}"/>
              </a:ext>
            </a:extLst>
          </p:cNvPr>
          <p:cNvSpPr txBox="1"/>
          <p:nvPr/>
        </p:nvSpPr>
        <p:spPr>
          <a:xfrm>
            <a:off x="8144668" y="1872421"/>
            <a:ext cx="13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INTEGRACIÓN DEL PAISAJE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6D7CB62-E80E-4FB8-920E-3A5BBF706BC9}"/>
              </a:ext>
            </a:extLst>
          </p:cNvPr>
          <p:cNvSpPr txBox="1"/>
          <p:nvPr/>
        </p:nvSpPr>
        <p:spPr>
          <a:xfrm>
            <a:off x="8153073" y="2816149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C0650588-E979-4F2A-B594-D4499B87D617}"/>
              </a:ext>
            </a:extLst>
          </p:cNvPr>
          <p:cNvSpPr/>
          <p:nvPr/>
        </p:nvSpPr>
        <p:spPr>
          <a:xfrm>
            <a:off x="4300826" y="1256464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100000">
                <a:srgbClr val="FFC000"/>
              </a:gs>
              <a:gs pos="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91F01AF7-2265-476A-A764-C711903FEE34}"/>
              </a:ext>
            </a:extLst>
          </p:cNvPr>
          <p:cNvSpPr/>
          <p:nvPr/>
        </p:nvSpPr>
        <p:spPr>
          <a:xfrm>
            <a:off x="4179382" y="1625559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8E71C940-0935-4D1B-BF71-647698D8EF4A}"/>
              </a:ext>
            </a:extLst>
          </p:cNvPr>
          <p:cNvSpPr/>
          <p:nvPr/>
        </p:nvSpPr>
        <p:spPr>
          <a:xfrm>
            <a:off x="4390499" y="4005521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47894536-18C9-4F4B-8EF0-A6B4F36629D3}"/>
              </a:ext>
            </a:extLst>
          </p:cNvPr>
          <p:cNvSpPr/>
          <p:nvPr/>
        </p:nvSpPr>
        <p:spPr>
          <a:xfrm>
            <a:off x="4466699" y="4062671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15B861C-C3FF-4878-B41E-B3EC0D5582BE}"/>
              </a:ext>
            </a:extLst>
          </p:cNvPr>
          <p:cNvSpPr/>
          <p:nvPr/>
        </p:nvSpPr>
        <p:spPr>
          <a:xfrm>
            <a:off x="4837560" y="5356502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711500FE-7297-4BCE-B061-6186A30DAE76}"/>
              </a:ext>
            </a:extLst>
          </p:cNvPr>
          <p:cNvSpPr/>
          <p:nvPr/>
        </p:nvSpPr>
        <p:spPr>
          <a:xfrm>
            <a:off x="4858107" y="5380313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CD7389AE-B804-4851-8212-93957E2C4549}"/>
              </a:ext>
            </a:extLst>
          </p:cNvPr>
          <p:cNvSpPr/>
          <p:nvPr/>
        </p:nvSpPr>
        <p:spPr>
          <a:xfrm>
            <a:off x="4944477" y="5108038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E3FBD0E7-30FE-47A8-A574-231959D23CE2}"/>
              </a:ext>
            </a:extLst>
          </p:cNvPr>
          <p:cNvSpPr/>
          <p:nvPr/>
        </p:nvSpPr>
        <p:spPr>
          <a:xfrm>
            <a:off x="4502516" y="2643781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C3031CC-8D2E-4C07-8955-F905D9C3F0C5}"/>
              </a:ext>
            </a:extLst>
          </p:cNvPr>
          <p:cNvSpPr txBox="1"/>
          <p:nvPr/>
        </p:nvSpPr>
        <p:spPr>
          <a:xfrm>
            <a:off x="4502516" y="131373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Módulo 3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6CE23D0B-0B5A-4B3E-BACF-4FBC38182532}"/>
              </a:ext>
            </a:extLst>
          </p:cNvPr>
          <p:cNvSpPr txBox="1"/>
          <p:nvPr/>
        </p:nvSpPr>
        <p:spPr>
          <a:xfrm>
            <a:off x="4292421" y="1856881"/>
            <a:ext cx="1395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CONECTIVIDAD ESTRUCTURAL DEL PAISAJE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DEF6C4F-809C-4BF5-8AC1-DAC4DFF52CB7}"/>
              </a:ext>
            </a:extLst>
          </p:cNvPr>
          <p:cNvSpPr txBox="1"/>
          <p:nvPr/>
        </p:nvSpPr>
        <p:spPr>
          <a:xfrm>
            <a:off x="4300826" y="2800609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sp>
        <p:nvSpPr>
          <p:cNvPr id="92" name="Forma libre: forma 91">
            <a:extLst>
              <a:ext uri="{FF2B5EF4-FFF2-40B4-BE49-F238E27FC236}">
                <a16:creationId xmlns:a16="http://schemas.microsoft.com/office/drawing/2014/main" id="{C78C1E59-8B11-4C7C-A859-37388AC629F8}"/>
              </a:ext>
            </a:extLst>
          </p:cNvPr>
          <p:cNvSpPr/>
          <p:nvPr/>
        </p:nvSpPr>
        <p:spPr>
          <a:xfrm>
            <a:off x="484236" y="1262538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100000">
                <a:srgbClr val="339933"/>
              </a:gs>
              <a:gs pos="0">
                <a:srgbClr val="0080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94" name="Forma libre: forma 93">
            <a:extLst>
              <a:ext uri="{FF2B5EF4-FFF2-40B4-BE49-F238E27FC236}">
                <a16:creationId xmlns:a16="http://schemas.microsoft.com/office/drawing/2014/main" id="{124EA7BD-3B8B-4CAD-A378-5D9D201AF1E3}"/>
              </a:ext>
            </a:extLst>
          </p:cNvPr>
          <p:cNvSpPr/>
          <p:nvPr/>
        </p:nvSpPr>
        <p:spPr>
          <a:xfrm>
            <a:off x="362792" y="1669733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Forma libre: forma 95">
            <a:extLst>
              <a:ext uri="{FF2B5EF4-FFF2-40B4-BE49-F238E27FC236}">
                <a16:creationId xmlns:a16="http://schemas.microsoft.com/office/drawing/2014/main" id="{0CEC21D8-4279-4F61-8C90-234CE866BE0D}"/>
              </a:ext>
            </a:extLst>
          </p:cNvPr>
          <p:cNvSpPr/>
          <p:nvPr/>
        </p:nvSpPr>
        <p:spPr>
          <a:xfrm>
            <a:off x="573909" y="4011595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Forma libre: forma 97">
            <a:extLst>
              <a:ext uri="{FF2B5EF4-FFF2-40B4-BE49-F238E27FC236}">
                <a16:creationId xmlns:a16="http://schemas.microsoft.com/office/drawing/2014/main" id="{95F70D58-9516-487D-9DFF-28704F9FE89B}"/>
              </a:ext>
            </a:extLst>
          </p:cNvPr>
          <p:cNvSpPr/>
          <p:nvPr/>
        </p:nvSpPr>
        <p:spPr>
          <a:xfrm>
            <a:off x="650109" y="4068745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rgbClr val="00808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58A76F21-410F-4563-B19F-4A24C57E67D5}"/>
              </a:ext>
            </a:extLst>
          </p:cNvPr>
          <p:cNvSpPr/>
          <p:nvPr/>
        </p:nvSpPr>
        <p:spPr>
          <a:xfrm>
            <a:off x="1020970" y="5362576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79FEE6AA-FA47-422B-AC67-1466330016C4}"/>
              </a:ext>
            </a:extLst>
          </p:cNvPr>
          <p:cNvSpPr/>
          <p:nvPr/>
        </p:nvSpPr>
        <p:spPr>
          <a:xfrm>
            <a:off x="1041517" y="5386387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: esquinas redondeadas 103">
            <a:extLst>
              <a:ext uri="{FF2B5EF4-FFF2-40B4-BE49-F238E27FC236}">
                <a16:creationId xmlns:a16="http://schemas.microsoft.com/office/drawing/2014/main" id="{7F773FC2-3E63-4AF8-9547-D7ED0E0B75E6}"/>
              </a:ext>
            </a:extLst>
          </p:cNvPr>
          <p:cNvSpPr/>
          <p:nvPr/>
        </p:nvSpPr>
        <p:spPr>
          <a:xfrm>
            <a:off x="1127887" y="5114112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F6707B09-45CB-46F5-ABB9-1D3CE8A5B947}"/>
              </a:ext>
            </a:extLst>
          </p:cNvPr>
          <p:cNvSpPr/>
          <p:nvPr/>
        </p:nvSpPr>
        <p:spPr>
          <a:xfrm>
            <a:off x="685926" y="2649855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24076A9E-B059-43F8-B455-BE791908AA1A}"/>
              </a:ext>
            </a:extLst>
          </p:cNvPr>
          <p:cNvSpPr txBox="1"/>
          <p:nvPr/>
        </p:nvSpPr>
        <p:spPr>
          <a:xfrm>
            <a:off x="685926" y="1319808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Módulo 1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0C70BCD2-8521-4AEF-8510-5EAA04CDBEE4}"/>
              </a:ext>
            </a:extLst>
          </p:cNvPr>
          <p:cNvSpPr txBox="1"/>
          <p:nvPr/>
        </p:nvSpPr>
        <p:spPr>
          <a:xfrm>
            <a:off x="475831" y="1862955"/>
            <a:ext cx="13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PREPARACIÓN DE DATOS BASE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871240A2-8C36-4BE0-93FB-6AE5A8D132AC}"/>
              </a:ext>
            </a:extLst>
          </p:cNvPr>
          <p:cNvSpPr txBox="1"/>
          <p:nvPr/>
        </p:nvSpPr>
        <p:spPr>
          <a:xfrm>
            <a:off x="484236" y="2806683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pic>
        <p:nvPicPr>
          <p:cNvPr id="1026" name="Picture 2" descr="Capas | Icono Gratis">
            <a:extLst>
              <a:ext uri="{FF2B5EF4-FFF2-40B4-BE49-F238E27FC236}">
                <a16:creationId xmlns:a16="http://schemas.microsoft.com/office/drawing/2014/main" id="{A2FCD3F1-C460-48E2-A44B-5A3F15CD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94" y="4344760"/>
            <a:ext cx="504824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ta de agua | Icono Gratis">
            <a:extLst>
              <a:ext uri="{FF2B5EF4-FFF2-40B4-BE49-F238E27FC236}">
                <a16:creationId xmlns:a16="http://schemas.microsoft.com/office/drawing/2014/main" id="{814DE305-78A2-455E-85BB-2330B464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07" y="4201778"/>
            <a:ext cx="542693" cy="5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slizamiento de tierra | Icono Gratis">
            <a:extLst>
              <a:ext uri="{FF2B5EF4-FFF2-40B4-BE49-F238E27FC236}">
                <a16:creationId xmlns:a16="http://schemas.microsoft.com/office/drawing/2014/main" id="{8A7F4832-29D4-45DE-9197-641F2F6B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687" y="9566703"/>
            <a:ext cx="542693" cy="5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cono de la planta - Descargar PNG/SVG transparente">
            <a:extLst>
              <a:ext uri="{FF2B5EF4-FFF2-40B4-BE49-F238E27FC236}">
                <a16:creationId xmlns:a16="http://schemas.microsoft.com/office/drawing/2014/main" id="{A2234870-05A7-4B37-96A3-2FF82B900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72" y="4306727"/>
            <a:ext cx="585431" cy="5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dex of /wp-content/uploads/2018/05">
            <a:extLst>
              <a:ext uri="{FF2B5EF4-FFF2-40B4-BE49-F238E27FC236}">
                <a16:creationId xmlns:a16="http://schemas.microsoft.com/office/drawing/2014/main" id="{F01A6F25-69A9-4EE8-A656-5D2ACDAB6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8570" b="73225" l="21545" r="81622">
                        <a14:foregroundMark x1="51631" y1="26871" x2="51631" y2="26871"/>
                        <a14:foregroundMark x1="51631" y1="18714" x2="51631" y2="18714"/>
                        <a14:foregroundMark x1="63484" y1="45969" x2="30758" y2="66843"/>
                        <a14:foregroundMark x1="67994" y1="67754" x2="63484" y2="60509"/>
                        <a14:foregroundMark x1="31670" y1="65931" x2="21641" y2="64155"/>
                        <a14:foregroundMark x1="68618" y1="72025" x2="70729" y2="73225"/>
                        <a14:foregroundMark x1="56478" y1="69866" x2="41939" y2="44434"/>
                        <a14:foregroundMark x1="78311" y1="57774" x2="81622" y2="64443"/>
                        <a14:foregroundMark x1="79223" y1="69002" x2="78887" y2="62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15139" r="15392" b="24014"/>
          <a:stretch/>
        </p:blipFill>
        <p:spPr bwMode="auto">
          <a:xfrm>
            <a:off x="4745237" y="4228972"/>
            <a:ext cx="592289" cy="53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DE2808E2-367F-461E-B185-1E726A3C73CC}"/>
              </a:ext>
            </a:extLst>
          </p:cNvPr>
          <p:cNvSpPr/>
          <p:nvPr/>
        </p:nvSpPr>
        <p:spPr>
          <a:xfrm>
            <a:off x="6764343" y="5389354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7A886A4-A270-4738-A459-307E626DABE5}"/>
              </a:ext>
            </a:extLst>
          </p:cNvPr>
          <p:cNvSpPr/>
          <p:nvPr/>
        </p:nvSpPr>
        <p:spPr>
          <a:xfrm>
            <a:off x="6784890" y="5413165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DD1AB6D5-1417-4B76-8B39-DEEA0DC39E56}"/>
              </a:ext>
            </a:extLst>
          </p:cNvPr>
          <p:cNvSpPr/>
          <p:nvPr/>
        </p:nvSpPr>
        <p:spPr>
          <a:xfrm>
            <a:off x="6279092" y="4005521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3641556E-53A4-4FCD-BF36-4C8AF3A92C20}"/>
              </a:ext>
            </a:extLst>
          </p:cNvPr>
          <p:cNvSpPr/>
          <p:nvPr/>
        </p:nvSpPr>
        <p:spPr>
          <a:xfrm>
            <a:off x="6355292" y="4062671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Icono Terreno Gratis de Material Icons Collection Duetone">
            <a:extLst>
              <a:ext uri="{FF2B5EF4-FFF2-40B4-BE49-F238E27FC236}">
                <a16:creationId xmlns:a16="http://schemas.microsoft.com/office/drawing/2014/main" id="{BE4CD1E6-30BA-4794-B71B-394E6772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biLevel thresh="2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217" b="97590" l="3618" r="98355">
                        <a14:foregroundMark x1="7566" y1="91566" x2="18092" y2="66867"/>
                        <a14:foregroundMark x1="31152" y1="76832" x2="33882" y2="78916"/>
                        <a14:foregroundMark x1="29507" y1="75577" x2="31024" y2="76735"/>
                        <a14:foregroundMark x1="18092" y1="66867" x2="22879" y2="70520"/>
                        <a14:foregroundMark x1="24611" y1="85574" x2="17105" y2="90964"/>
                        <a14:foregroundMark x1="28473" y1="82800" x2="26999" y2="83859"/>
                        <a14:foregroundMark x1="33882" y1="78916" x2="30258" y2="81519"/>
                        <a14:foregroundMark x1="28303" y1="91768" x2="33882" y2="92169"/>
                        <a14:foregroundMark x1="17105" y1="90964" x2="28205" y2="91761"/>
                        <a14:foregroundMark x1="33882" y1="92169" x2="51645" y2="91566"/>
                        <a14:foregroundMark x1="51645" y1="91566" x2="71053" y2="92771"/>
                        <a14:foregroundMark x1="71053" y1="92771" x2="86842" y2="82530"/>
                        <a14:foregroundMark x1="86842" y1="82530" x2="65789" y2="29518"/>
                        <a14:foregroundMark x1="58351" y1="29780" x2="48684" y2="30120"/>
                        <a14:foregroundMark x1="65789" y1="29518" x2="58620" y2="29770"/>
                        <a14:foregroundMark x1="48684" y1="30120" x2="44408" y2="50602"/>
                        <a14:foregroundMark x1="59868" y1="18675" x2="57895" y2="12651"/>
                        <a14:foregroundMark x1="83882" y1="82530" x2="69408" y2="97590"/>
                        <a14:foregroundMark x1="69408" y1="97590" x2="4276" y2="95181"/>
                        <a14:foregroundMark x1="58224" y1="10843" x2="58553" y2="4217"/>
                        <a14:foregroundMark x1="98355" y1="97590" x2="91447" y2="91566"/>
                        <a14:foregroundMark x1="35197" y1="85542" x2="26316" y2="85542"/>
                        <a14:backgroundMark x1="24012" y1="78915" x2="22368" y2="78313"/>
                        <a14:backgroundMark x1="26645" y1="75301" x2="26645" y2="75301"/>
                        <a14:backgroundMark x1="25658" y1="73494" x2="25658" y2="73494"/>
                        <a14:backgroundMark x1="25329" y1="72892" x2="24671" y2="69880"/>
                        <a14:backgroundMark x1="26974" y1="74096" x2="27893" y2="76899"/>
                        <a14:backgroundMark x1="25329" y1="72892" x2="25987" y2="75301"/>
                        <a14:backgroundMark x1="26316" y1="72892" x2="23684" y2="72892"/>
                        <a14:backgroundMark x1="58882" y1="31325" x2="58882" y2="31325"/>
                        <a14:backgroundMark x1="59211" y1="32530" x2="58553" y2="30723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216" y="4284270"/>
            <a:ext cx="547146" cy="29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AF60F2CC-0952-429B-AA80-5D624017A60F}"/>
              </a:ext>
            </a:extLst>
          </p:cNvPr>
          <p:cNvSpPr/>
          <p:nvPr/>
        </p:nvSpPr>
        <p:spPr>
          <a:xfrm>
            <a:off x="362792" y="5476340"/>
            <a:ext cx="11240800" cy="5238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4C3D8A9-1DD3-432D-94AE-D0101DCB505F}"/>
              </a:ext>
            </a:extLst>
          </p:cNvPr>
          <p:cNvSpPr/>
          <p:nvPr/>
        </p:nvSpPr>
        <p:spPr>
          <a:xfrm>
            <a:off x="2393157" y="1300638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568DE0B1-ABCC-45D1-A5CA-AAB8C54AEA37}"/>
              </a:ext>
            </a:extLst>
          </p:cNvPr>
          <p:cNvSpPr/>
          <p:nvPr/>
        </p:nvSpPr>
        <p:spPr>
          <a:xfrm>
            <a:off x="2271713" y="1631633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DD1AB6D5-1417-4B76-8B39-DEEA0DC39E56}"/>
              </a:ext>
            </a:extLst>
          </p:cNvPr>
          <p:cNvSpPr/>
          <p:nvPr/>
        </p:nvSpPr>
        <p:spPr>
          <a:xfrm>
            <a:off x="2482830" y="4011595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3641556E-53A4-4FCD-BF36-4C8AF3A92C20}"/>
              </a:ext>
            </a:extLst>
          </p:cNvPr>
          <p:cNvSpPr/>
          <p:nvPr/>
        </p:nvSpPr>
        <p:spPr>
          <a:xfrm>
            <a:off x="2559030" y="4068745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39855AB-C691-4E38-94A7-E513030676FD}"/>
              </a:ext>
            </a:extLst>
          </p:cNvPr>
          <p:cNvSpPr/>
          <p:nvPr/>
        </p:nvSpPr>
        <p:spPr>
          <a:xfrm>
            <a:off x="2929891" y="5362576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E6A4E8D-DA34-4429-9FF3-CEDE26990923}"/>
              </a:ext>
            </a:extLst>
          </p:cNvPr>
          <p:cNvSpPr/>
          <p:nvPr/>
        </p:nvSpPr>
        <p:spPr>
          <a:xfrm>
            <a:off x="2950438" y="5386387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18BBB60-C650-4FD4-9EDF-3608E7FA4237}"/>
              </a:ext>
            </a:extLst>
          </p:cNvPr>
          <p:cNvSpPr/>
          <p:nvPr/>
        </p:nvSpPr>
        <p:spPr>
          <a:xfrm>
            <a:off x="3036808" y="5114112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C3D0FFC-86F6-4334-9B7A-A0A2CEA503BE}"/>
              </a:ext>
            </a:extLst>
          </p:cNvPr>
          <p:cNvSpPr/>
          <p:nvPr/>
        </p:nvSpPr>
        <p:spPr>
          <a:xfrm>
            <a:off x="2594847" y="2649855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308221F-7975-4F52-97FB-13B9E94B7D1B}"/>
              </a:ext>
            </a:extLst>
          </p:cNvPr>
          <p:cNvSpPr txBox="1"/>
          <p:nvPr/>
        </p:nvSpPr>
        <p:spPr>
          <a:xfrm>
            <a:off x="2594847" y="1319808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Paso 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AE0095F-0B31-4B7D-8593-F25F9D303CEF}"/>
              </a:ext>
            </a:extLst>
          </p:cNvPr>
          <p:cNvSpPr txBox="1"/>
          <p:nvPr/>
        </p:nvSpPr>
        <p:spPr>
          <a:xfrm>
            <a:off x="2384752" y="1862955"/>
            <a:ext cx="13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ANÁLISIS TOPORÁFICO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C997B0D-2F4F-4C18-ADFE-3FF6C56F06D2}"/>
              </a:ext>
            </a:extLst>
          </p:cNvPr>
          <p:cNvSpPr txBox="1"/>
          <p:nvPr/>
        </p:nvSpPr>
        <p:spPr>
          <a:xfrm>
            <a:off x="2393157" y="2806683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5665A6EF-A205-47FC-A122-94D02A028836}"/>
              </a:ext>
            </a:extLst>
          </p:cNvPr>
          <p:cNvSpPr/>
          <p:nvPr/>
        </p:nvSpPr>
        <p:spPr>
          <a:xfrm>
            <a:off x="4296965" y="1277778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100000">
                <a:srgbClr val="00B0F0"/>
              </a:gs>
              <a:gs pos="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1D419244-1EA9-4DC1-9E8E-B17E7FEE22EF}"/>
              </a:ext>
            </a:extLst>
          </p:cNvPr>
          <p:cNvSpPr/>
          <p:nvPr/>
        </p:nvSpPr>
        <p:spPr>
          <a:xfrm>
            <a:off x="4175521" y="1646873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3CEF501B-B79D-47FC-B449-214E8297E991}"/>
              </a:ext>
            </a:extLst>
          </p:cNvPr>
          <p:cNvSpPr/>
          <p:nvPr/>
        </p:nvSpPr>
        <p:spPr>
          <a:xfrm>
            <a:off x="4386638" y="4026835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CF6CF8BC-9AE4-4A02-B3EF-3A6A3AC46ED4}"/>
              </a:ext>
            </a:extLst>
          </p:cNvPr>
          <p:cNvSpPr/>
          <p:nvPr/>
        </p:nvSpPr>
        <p:spPr>
          <a:xfrm>
            <a:off x="4462838" y="4083985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8917CA1-C10B-416B-A635-3A79360A8521}"/>
              </a:ext>
            </a:extLst>
          </p:cNvPr>
          <p:cNvSpPr/>
          <p:nvPr/>
        </p:nvSpPr>
        <p:spPr>
          <a:xfrm>
            <a:off x="4833699" y="5377816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83C6C3D7-AB52-4FB8-A292-87A78A7C9555}"/>
              </a:ext>
            </a:extLst>
          </p:cNvPr>
          <p:cNvSpPr/>
          <p:nvPr/>
        </p:nvSpPr>
        <p:spPr>
          <a:xfrm>
            <a:off x="4854246" y="5401627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81C66A1-5145-4E21-8534-A213DE05CF0D}"/>
              </a:ext>
            </a:extLst>
          </p:cNvPr>
          <p:cNvSpPr/>
          <p:nvPr/>
        </p:nvSpPr>
        <p:spPr>
          <a:xfrm>
            <a:off x="4940616" y="5129352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3E3CF89-1B3D-46B8-BE81-5E2B66DA07D1}"/>
              </a:ext>
            </a:extLst>
          </p:cNvPr>
          <p:cNvSpPr/>
          <p:nvPr/>
        </p:nvSpPr>
        <p:spPr>
          <a:xfrm>
            <a:off x="4498655" y="2665095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652A640-8CD0-484F-997B-333E32168300}"/>
              </a:ext>
            </a:extLst>
          </p:cNvPr>
          <p:cNvSpPr txBox="1"/>
          <p:nvPr/>
        </p:nvSpPr>
        <p:spPr>
          <a:xfrm>
            <a:off x="4498655" y="1335048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Paso 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C74114F-02DA-43CF-BFA3-7B308531EE91}"/>
              </a:ext>
            </a:extLst>
          </p:cNvPr>
          <p:cNvSpPr txBox="1"/>
          <p:nvPr/>
        </p:nvSpPr>
        <p:spPr>
          <a:xfrm>
            <a:off x="4288560" y="1878195"/>
            <a:ext cx="13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ANÁLISIS DE INFILTRACIÓN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DCD87AC-14D1-4699-86EC-0284F4765E92}"/>
              </a:ext>
            </a:extLst>
          </p:cNvPr>
          <p:cNvSpPr txBox="1"/>
          <p:nvPr/>
        </p:nvSpPr>
        <p:spPr>
          <a:xfrm>
            <a:off x="4296965" y="2821923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sp>
        <p:nvSpPr>
          <p:cNvPr id="2" name="Forma libre: forma 1">
            <a:extLst>
              <a:ext uri="{FF2B5EF4-FFF2-40B4-BE49-F238E27FC236}">
                <a16:creationId xmlns:a16="http://schemas.microsoft.com/office/drawing/2014/main" id="{DC5EBDF9-762F-43B7-9105-CC2B7ACF23B2}"/>
              </a:ext>
            </a:extLst>
          </p:cNvPr>
          <p:cNvSpPr/>
          <p:nvPr/>
        </p:nvSpPr>
        <p:spPr>
          <a:xfrm>
            <a:off x="6238397" y="1277778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100000">
                <a:srgbClr val="FFC000"/>
              </a:gs>
              <a:gs pos="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EB1F4C77-D60A-484D-B82B-8030D38F7DD6}"/>
              </a:ext>
            </a:extLst>
          </p:cNvPr>
          <p:cNvSpPr/>
          <p:nvPr/>
        </p:nvSpPr>
        <p:spPr>
          <a:xfrm>
            <a:off x="6116953" y="1646873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1920F40D-0527-451F-B084-0714F7975489}"/>
              </a:ext>
            </a:extLst>
          </p:cNvPr>
          <p:cNvSpPr/>
          <p:nvPr/>
        </p:nvSpPr>
        <p:spPr>
          <a:xfrm>
            <a:off x="6328070" y="4026835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5995D6C9-B7A6-486D-A1F9-E37E1482F745}"/>
              </a:ext>
            </a:extLst>
          </p:cNvPr>
          <p:cNvSpPr/>
          <p:nvPr/>
        </p:nvSpPr>
        <p:spPr>
          <a:xfrm>
            <a:off x="6404270" y="4083985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D751B26-2CF5-43DE-884E-DE5890CF133F}"/>
              </a:ext>
            </a:extLst>
          </p:cNvPr>
          <p:cNvSpPr/>
          <p:nvPr/>
        </p:nvSpPr>
        <p:spPr>
          <a:xfrm>
            <a:off x="6775131" y="5377816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A9297D9-141F-4EAB-B926-F27D7DC3AB37}"/>
              </a:ext>
            </a:extLst>
          </p:cNvPr>
          <p:cNvSpPr/>
          <p:nvPr/>
        </p:nvSpPr>
        <p:spPr>
          <a:xfrm>
            <a:off x="6795678" y="5401627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A3B6908D-E0AE-4012-AFC5-0D95BD06DEA2}"/>
              </a:ext>
            </a:extLst>
          </p:cNvPr>
          <p:cNvSpPr/>
          <p:nvPr/>
        </p:nvSpPr>
        <p:spPr>
          <a:xfrm>
            <a:off x="6882048" y="5129352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F5028F-A0D6-4AE0-B96D-36F5817C2A37}"/>
              </a:ext>
            </a:extLst>
          </p:cNvPr>
          <p:cNvSpPr/>
          <p:nvPr/>
        </p:nvSpPr>
        <p:spPr>
          <a:xfrm>
            <a:off x="6440087" y="2665095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714F35-19AD-4C97-ADCD-341AF99583A3}"/>
              </a:ext>
            </a:extLst>
          </p:cNvPr>
          <p:cNvSpPr txBox="1"/>
          <p:nvPr/>
        </p:nvSpPr>
        <p:spPr>
          <a:xfrm>
            <a:off x="6440087" y="1335048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Paso 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4DD77D3-8495-435B-B5BB-63FC95C3D1D6}"/>
              </a:ext>
            </a:extLst>
          </p:cNvPr>
          <p:cNvSpPr txBox="1"/>
          <p:nvPr/>
        </p:nvSpPr>
        <p:spPr>
          <a:xfrm>
            <a:off x="6229992" y="1878195"/>
            <a:ext cx="1395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ANÁLISIS DE </a:t>
            </a:r>
          </a:p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EROSIÓN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8446869-FF9F-4054-BD97-BAE82B3B7DAD}"/>
              </a:ext>
            </a:extLst>
          </p:cNvPr>
          <p:cNvSpPr txBox="1"/>
          <p:nvPr/>
        </p:nvSpPr>
        <p:spPr>
          <a:xfrm>
            <a:off x="6238397" y="2821923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93DDBEF4-BFCF-4DCC-8C7A-BFA9F4EF1827}"/>
              </a:ext>
            </a:extLst>
          </p:cNvPr>
          <p:cNvSpPr/>
          <p:nvPr/>
        </p:nvSpPr>
        <p:spPr>
          <a:xfrm>
            <a:off x="8199187" y="1258767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129A9303-2D28-4C05-9667-800A07175B49}"/>
              </a:ext>
            </a:extLst>
          </p:cNvPr>
          <p:cNvSpPr/>
          <p:nvPr/>
        </p:nvSpPr>
        <p:spPr>
          <a:xfrm>
            <a:off x="8077743" y="1627862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25067680-5061-4E76-A2D5-62AF1B1FC4B9}"/>
              </a:ext>
            </a:extLst>
          </p:cNvPr>
          <p:cNvSpPr/>
          <p:nvPr/>
        </p:nvSpPr>
        <p:spPr>
          <a:xfrm>
            <a:off x="8288860" y="4007824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E5B653EE-771A-4F71-8B86-6FEB071C80F4}"/>
              </a:ext>
            </a:extLst>
          </p:cNvPr>
          <p:cNvSpPr/>
          <p:nvPr/>
        </p:nvSpPr>
        <p:spPr>
          <a:xfrm>
            <a:off x="8365060" y="4064974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0"/>
                </a:schemeClr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913903C4-F2AA-4659-89EA-E4E3EA47BF77}"/>
              </a:ext>
            </a:extLst>
          </p:cNvPr>
          <p:cNvSpPr/>
          <p:nvPr/>
        </p:nvSpPr>
        <p:spPr>
          <a:xfrm>
            <a:off x="8735921" y="5358805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78F19CE-FDE4-44FD-80BB-05857403D467}"/>
              </a:ext>
            </a:extLst>
          </p:cNvPr>
          <p:cNvSpPr/>
          <p:nvPr/>
        </p:nvSpPr>
        <p:spPr>
          <a:xfrm>
            <a:off x="8756468" y="5382616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DC51BBE3-6E99-4506-A7AE-5E17400ABB09}"/>
              </a:ext>
            </a:extLst>
          </p:cNvPr>
          <p:cNvSpPr/>
          <p:nvPr/>
        </p:nvSpPr>
        <p:spPr>
          <a:xfrm>
            <a:off x="8842838" y="5110341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466F203-564A-4739-97FA-9E120B772A83}"/>
              </a:ext>
            </a:extLst>
          </p:cNvPr>
          <p:cNvSpPr/>
          <p:nvPr/>
        </p:nvSpPr>
        <p:spPr>
          <a:xfrm>
            <a:off x="8400877" y="2646084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901021B-0CB7-4585-B524-8E7883C17EDB}"/>
              </a:ext>
            </a:extLst>
          </p:cNvPr>
          <p:cNvSpPr txBox="1"/>
          <p:nvPr/>
        </p:nvSpPr>
        <p:spPr>
          <a:xfrm>
            <a:off x="8400877" y="1316037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Paso 5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3A8AC08-43A4-48A3-8F79-82A36C451D75}"/>
              </a:ext>
            </a:extLst>
          </p:cNvPr>
          <p:cNvSpPr txBox="1"/>
          <p:nvPr/>
        </p:nvSpPr>
        <p:spPr>
          <a:xfrm>
            <a:off x="8190782" y="1859184"/>
            <a:ext cx="139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CARBONO FORESTAL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6D7CB62-E80E-4FB8-920E-3A5BBF706BC9}"/>
              </a:ext>
            </a:extLst>
          </p:cNvPr>
          <p:cNvSpPr txBox="1"/>
          <p:nvPr/>
        </p:nvSpPr>
        <p:spPr>
          <a:xfrm>
            <a:off x="8199187" y="2802912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C0650588-E979-4F2A-B594-D4499B87D617}"/>
              </a:ext>
            </a:extLst>
          </p:cNvPr>
          <p:cNvSpPr/>
          <p:nvPr/>
        </p:nvSpPr>
        <p:spPr>
          <a:xfrm>
            <a:off x="10216447" y="1255909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100000">
                <a:srgbClr val="FFC000"/>
              </a:gs>
              <a:gs pos="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91F01AF7-2265-476A-A764-C711903FEE34}"/>
              </a:ext>
            </a:extLst>
          </p:cNvPr>
          <p:cNvSpPr/>
          <p:nvPr/>
        </p:nvSpPr>
        <p:spPr>
          <a:xfrm>
            <a:off x="10095003" y="1625004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8E71C940-0935-4D1B-BF71-647698D8EF4A}"/>
              </a:ext>
            </a:extLst>
          </p:cNvPr>
          <p:cNvSpPr/>
          <p:nvPr/>
        </p:nvSpPr>
        <p:spPr>
          <a:xfrm>
            <a:off x="10306120" y="4004966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47894536-18C9-4F4B-8EF0-A6B4F36629D3}"/>
              </a:ext>
            </a:extLst>
          </p:cNvPr>
          <p:cNvSpPr/>
          <p:nvPr/>
        </p:nvSpPr>
        <p:spPr>
          <a:xfrm>
            <a:off x="10382320" y="4062116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rgbClr val="92D050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E15B861C-C3FF-4878-B41E-B3EC0D5582BE}"/>
              </a:ext>
            </a:extLst>
          </p:cNvPr>
          <p:cNvSpPr/>
          <p:nvPr/>
        </p:nvSpPr>
        <p:spPr>
          <a:xfrm>
            <a:off x="10753181" y="5355947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711500FE-7297-4BCE-B061-6186A30DAE76}"/>
              </a:ext>
            </a:extLst>
          </p:cNvPr>
          <p:cNvSpPr/>
          <p:nvPr/>
        </p:nvSpPr>
        <p:spPr>
          <a:xfrm>
            <a:off x="10773728" y="5379758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CD7389AE-B804-4851-8212-93957E2C4549}"/>
              </a:ext>
            </a:extLst>
          </p:cNvPr>
          <p:cNvSpPr/>
          <p:nvPr/>
        </p:nvSpPr>
        <p:spPr>
          <a:xfrm>
            <a:off x="10860098" y="5107483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E3FBD0E7-30FE-47A8-A574-231959D23CE2}"/>
              </a:ext>
            </a:extLst>
          </p:cNvPr>
          <p:cNvSpPr/>
          <p:nvPr/>
        </p:nvSpPr>
        <p:spPr>
          <a:xfrm>
            <a:off x="10418137" y="2643226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C3031CC-8D2E-4C07-8955-F905D9C3F0C5}"/>
              </a:ext>
            </a:extLst>
          </p:cNvPr>
          <p:cNvSpPr txBox="1"/>
          <p:nvPr/>
        </p:nvSpPr>
        <p:spPr>
          <a:xfrm>
            <a:off x="10418137" y="1313179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Paso 6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6CE23D0B-0B5A-4B3E-BACF-4FBC38182532}"/>
              </a:ext>
            </a:extLst>
          </p:cNvPr>
          <p:cNvSpPr txBox="1"/>
          <p:nvPr/>
        </p:nvSpPr>
        <p:spPr>
          <a:xfrm>
            <a:off x="10208042" y="1856326"/>
            <a:ext cx="1395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ANÁLISIS DE CONECTIVIDAD BIOLÓGICA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FDEF6C4F-809C-4BF5-8AC1-DAC4DFF52CB7}"/>
              </a:ext>
            </a:extLst>
          </p:cNvPr>
          <p:cNvSpPr txBox="1"/>
          <p:nvPr/>
        </p:nvSpPr>
        <p:spPr>
          <a:xfrm>
            <a:off x="10216447" y="2800054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sp>
        <p:nvSpPr>
          <p:cNvPr id="92" name="Forma libre: forma 91">
            <a:extLst>
              <a:ext uri="{FF2B5EF4-FFF2-40B4-BE49-F238E27FC236}">
                <a16:creationId xmlns:a16="http://schemas.microsoft.com/office/drawing/2014/main" id="{C78C1E59-8B11-4C7C-A859-37388AC629F8}"/>
              </a:ext>
            </a:extLst>
          </p:cNvPr>
          <p:cNvSpPr/>
          <p:nvPr/>
        </p:nvSpPr>
        <p:spPr>
          <a:xfrm>
            <a:off x="484236" y="1262538"/>
            <a:ext cx="1550194" cy="3669506"/>
          </a:xfrm>
          <a:custGeom>
            <a:avLst/>
            <a:gdLst>
              <a:gd name="connsiteX0" fmla="*/ 1104900 w 1550194"/>
              <a:gd name="connsiteY0" fmla="*/ 0 h 3669506"/>
              <a:gd name="connsiteX1" fmla="*/ 1121569 w 1550194"/>
              <a:gd name="connsiteY1" fmla="*/ 4762 h 3669506"/>
              <a:gd name="connsiteX2" fmla="*/ 1131094 w 1550194"/>
              <a:gd name="connsiteY2" fmla="*/ 16669 h 3669506"/>
              <a:gd name="connsiteX3" fmla="*/ 1140619 w 1550194"/>
              <a:gd name="connsiteY3" fmla="*/ 38100 h 3669506"/>
              <a:gd name="connsiteX4" fmla="*/ 1150144 w 1550194"/>
              <a:gd name="connsiteY4" fmla="*/ 52387 h 3669506"/>
              <a:gd name="connsiteX5" fmla="*/ 1169194 w 1550194"/>
              <a:gd name="connsiteY5" fmla="*/ 95250 h 3669506"/>
              <a:gd name="connsiteX6" fmla="*/ 1178719 w 1550194"/>
              <a:gd name="connsiteY6" fmla="*/ 116681 h 3669506"/>
              <a:gd name="connsiteX7" fmla="*/ 1197769 w 1550194"/>
              <a:gd name="connsiteY7" fmla="*/ 126206 h 3669506"/>
              <a:gd name="connsiteX8" fmla="*/ 1238250 w 1550194"/>
              <a:gd name="connsiteY8" fmla="*/ 126206 h 3669506"/>
              <a:gd name="connsiteX9" fmla="*/ 1464469 w 1550194"/>
              <a:gd name="connsiteY9" fmla="*/ 119062 h 3669506"/>
              <a:gd name="connsiteX10" fmla="*/ 1516856 w 1550194"/>
              <a:gd name="connsiteY10" fmla="*/ 126206 h 3669506"/>
              <a:gd name="connsiteX11" fmla="*/ 1538287 w 1550194"/>
              <a:gd name="connsiteY11" fmla="*/ 145256 h 3669506"/>
              <a:gd name="connsiteX12" fmla="*/ 1550194 w 1550194"/>
              <a:gd name="connsiteY12" fmla="*/ 173831 h 3669506"/>
              <a:gd name="connsiteX13" fmla="*/ 1550194 w 1550194"/>
              <a:gd name="connsiteY13" fmla="*/ 238125 h 3669506"/>
              <a:gd name="connsiteX14" fmla="*/ 1550194 w 1550194"/>
              <a:gd name="connsiteY14" fmla="*/ 252815 h 3669506"/>
              <a:gd name="connsiteX15" fmla="*/ 1550194 w 1550194"/>
              <a:gd name="connsiteY15" fmla="*/ 333375 h 3669506"/>
              <a:gd name="connsiteX16" fmla="*/ 1550194 w 1550194"/>
              <a:gd name="connsiteY16" fmla="*/ 3614335 h 3669506"/>
              <a:gd name="connsiteX17" fmla="*/ 1495023 w 1550194"/>
              <a:gd name="connsiteY17" fmla="*/ 3669506 h 3669506"/>
              <a:gd name="connsiteX18" fmla="*/ 55171 w 1550194"/>
              <a:gd name="connsiteY18" fmla="*/ 3669506 h 3669506"/>
              <a:gd name="connsiteX19" fmla="*/ 0 w 1550194"/>
              <a:gd name="connsiteY19" fmla="*/ 3614335 h 3669506"/>
              <a:gd name="connsiteX20" fmla="*/ 0 w 1550194"/>
              <a:gd name="connsiteY20" fmla="*/ 252815 h 3669506"/>
              <a:gd name="connsiteX21" fmla="*/ 2103 w 1550194"/>
              <a:gd name="connsiteY21" fmla="*/ 242399 h 3669506"/>
              <a:gd name="connsiteX22" fmla="*/ 0 w 1550194"/>
              <a:gd name="connsiteY22" fmla="*/ 166687 h 3669506"/>
              <a:gd name="connsiteX23" fmla="*/ 23812 w 1550194"/>
              <a:gd name="connsiteY23" fmla="*/ 138112 h 3669506"/>
              <a:gd name="connsiteX24" fmla="*/ 45244 w 1550194"/>
              <a:gd name="connsiteY24" fmla="*/ 130969 h 3669506"/>
              <a:gd name="connsiteX25" fmla="*/ 61912 w 1550194"/>
              <a:gd name="connsiteY25" fmla="*/ 128587 h 3669506"/>
              <a:gd name="connsiteX26" fmla="*/ 92869 w 1550194"/>
              <a:gd name="connsiteY26" fmla="*/ 126206 h 3669506"/>
              <a:gd name="connsiteX27" fmla="*/ 123825 w 1550194"/>
              <a:gd name="connsiteY27" fmla="*/ 121444 h 3669506"/>
              <a:gd name="connsiteX28" fmla="*/ 138112 w 1550194"/>
              <a:gd name="connsiteY28" fmla="*/ 114300 h 3669506"/>
              <a:gd name="connsiteX29" fmla="*/ 159544 w 1550194"/>
              <a:gd name="connsiteY29" fmla="*/ 83344 h 3669506"/>
              <a:gd name="connsiteX30" fmla="*/ 178594 w 1550194"/>
              <a:gd name="connsiteY30" fmla="*/ 57150 h 3669506"/>
              <a:gd name="connsiteX31" fmla="*/ 192881 w 1550194"/>
              <a:gd name="connsiteY31" fmla="*/ 30956 h 3669506"/>
              <a:gd name="connsiteX32" fmla="*/ 200025 w 1550194"/>
              <a:gd name="connsiteY32" fmla="*/ 14287 h 3669506"/>
              <a:gd name="connsiteX33" fmla="*/ 207169 w 1550194"/>
              <a:gd name="connsiteY33" fmla="*/ 11906 h 3669506"/>
              <a:gd name="connsiteX34" fmla="*/ 250031 w 1550194"/>
              <a:gd name="connsiteY34" fmla="*/ 9525 h 366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194" h="3669506">
                <a:moveTo>
                  <a:pt x="1104900" y="0"/>
                </a:moveTo>
                <a:lnTo>
                  <a:pt x="1121569" y="4762"/>
                </a:lnTo>
                <a:lnTo>
                  <a:pt x="1131094" y="16669"/>
                </a:lnTo>
                <a:lnTo>
                  <a:pt x="1140619" y="38100"/>
                </a:lnTo>
                <a:lnTo>
                  <a:pt x="1150144" y="52387"/>
                </a:lnTo>
                <a:lnTo>
                  <a:pt x="1169194" y="95250"/>
                </a:lnTo>
                <a:lnTo>
                  <a:pt x="1178719" y="116681"/>
                </a:lnTo>
                <a:lnTo>
                  <a:pt x="1197769" y="126206"/>
                </a:lnTo>
                <a:lnTo>
                  <a:pt x="1238250" y="126206"/>
                </a:lnTo>
                <a:lnTo>
                  <a:pt x="1464469" y="119062"/>
                </a:lnTo>
                <a:lnTo>
                  <a:pt x="1516856" y="126206"/>
                </a:lnTo>
                <a:lnTo>
                  <a:pt x="1538287" y="145256"/>
                </a:lnTo>
                <a:lnTo>
                  <a:pt x="1550194" y="173831"/>
                </a:lnTo>
                <a:lnTo>
                  <a:pt x="1550194" y="238125"/>
                </a:lnTo>
                <a:lnTo>
                  <a:pt x="1550194" y="252815"/>
                </a:lnTo>
                <a:lnTo>
                  <a:pt x="1550194" y="333375"/>
                </a:lnTo>
                <a:lnTo>
                  <a:pt x="1550194" y="3614335"/>
                </a:lnTo>
                <a:cubicBezTo>
                  <a:pt x="1550194" y="3644805"/>
                  <a:pt x="1525493" y="3669506"/>
                  <a:pt x="1495023" y="3669506"/>
                </a:cubicBezTo>
                <a:lnTo>
                  <a:pt x="55171" y="3669506"/>
                </a:lnTo>
                <a:cubicBezTo>
                  <a:pt x="24701" y="3669506"/>
                  <a:pt x="0" y="3644805"/>
                  <a:pt x="0" y="3614335"/>
                </a:cubicBezTo>
                <a:lnTo>
                  <a:pt x="0" y="252815"/>
                </a:lnTo>
                <a:lnTo>
                  <a:pt x="2103" y="242399"/>
                </a:lnTo>
                <a:lnTo>
                  <a:pt x="0" y="166687"/>
                </a:lnTo>
                <a:lnTo>
                  <a:pt x="23812" y="138112"/>
                </a:lnTo>
                <a:lnTo>
                  <a:pt x="45244" y="130969"/>
                </a:lnTo>
                <a:lnTo>
                  <a:pt x="61912" y="128587"/>
                </a:lnTo>
                <a:lnTo>
                  <a:pt x="92869" y="126206"/>
                </a:lnTo>
                <a:lnTo>
                  <a:pt x="123825" y="121444"/>
                </a:lnTo>
                <a:lnTo>
                  <a:pt x="138112" y="114300"/>
                </a:lnTo>
                <a:lnTo>
                  <a:pt x="159544" y="83344"/>
                </a:lnTo>
                <a:lnTo>
                  <a:pt x="178594" y="57150"/>
                </a:lnTo>
                <a:lnTo>
                  <a:pt x="192881" y="30956"/>
                </a:lnTo>
                <a:lnTo>
                  <a:pt x="200025" y="14287"/>
                </a:lnTo>
                <a:lnTo>
                  <a:pt x="207169" y="11906"/>
                </a:lnTo>
                <a:lnTo>
                  <a:pt x="250031" y="9525"/>
                </a:lnTo>
                <a:close/>
              </a:path>
            </a:pathLst>
          </a:custGeom>
          <a:gradFill>
            <a:gsLst>
              <a:gs pos="100000">
                <a:srgbClr val="339933"/>
              </a:gs>
              <a:gs pos="0">
                <a:srgbClr val="00808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/>
          </a:p>
        </p:txBody>
      </p:sp>
      <p:sp>
        <p:nvSpPr>
          <p:cNvPr id="94" name="Forma libre: forma 93">
            <a:extLst>
              <a:ext uri="{FF2B5EF4-FFF2-40B4-BE49-F238E27FC236}">
                <a16:creationId xmlns:a16="http://schemas.microsoft.com/office/drawing/2014/main" id="{124EA7BD-3B8B-4CAD-A378-5D9D201AF1E3}"/>
              </a:ext>
            </a:extLst>
          </p:cNvPr>
          <p:cNvSpPr/>
          <p:nvPr/>
        </p:nvSpPr>
        <p:spPr>
          <a:xfrm>
            <a:off x="362792" y="1669733"/>
            <a:ext cx="1514475" cy="3248025"/>
          </a:xfrm>
          <a:custGeom>
            <a:avLst/>
            <a:gdLst>
              <a:gd name="connsiteX0" fmla="*/ 0 w 1514475"/>
              <a:gd name="connsiteY0" fmla="*/ 66675 h 3248025"/>
              <a:gd name="connsiteX1" fmla="*/ 1500188 w 1514475"/>
              <a:gd name="connsiteY1" fmla="*/ 0 h 3248025"/>
              <a:gd name="connsiteX2" fmla="*/ 1514475 w 1514475"/>
              <a:gd name="connsiteY2" fmla="*/ 3248025 h 3248025"/>
              <a:gd name="connsiteX3" fmla="*/ 14288 w 1514475"/>
              <a:gd name="connsiteY3" fmla="*/ 3248025 h 3248025"/>
              <a:gd name="connsiteX4" fmla="*/ 0 w 1514475"/>
              <a:gd name="connsiteY4" fmla="*/ 66675 h 3248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3248025">
                <a:moveTo>
                  <a:pt x="0" y="66675"/>
                </a:moveTo>
                <a:lnTo>
                  <a:pt x="1500188" y="0"/>
                </a:lnTo>
                <a:cubicBezTo>
                  <a:pt x="1504950" y="1082675"/>
                  <a:pt x="1509713" y="2165350"/>
                  <a:pt x="1514475" y="3248025"/>
                </a:cubicBezTo>
                <a:lnTo>
                  <a:pt x="14288" y="3248025"/>
                </a:lnTo>
                <a:cubicBezTo>
                  <a:pt x="9525" y="2187575"/>
                  <a:pt x="4763" y="1127125"/>
                  <a:pt x="0" y="6667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6" name="Forma libre: forma 95">
            <a:extLst>
              <a:ext uri="{FF2B5EF4-FFF2-40B4-BE49-F238E27FC236}">
                <a16:creationId xmlns:a16="http://schemas.microsoft.com/office/drawing/2014/main" id="{0CEC21D8-4279-4F61-8C90-234CE866BE0D}"/>
              </a:ext>
            </a:extLst>
          </p:cNvPr>
          <p:cNvSpPr/>
          <p:nvPr/>
        </p:nvSpPr>
        <p:spPr>
          <a:xfrm>
            <a:off x="573909" y="4011595"/>
            <a:ext cx="1235868" cy="10787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Forma libre: forma 97">
            <a:extLst>
              <a:ext uri="{FF2B5EF4-FFF2-40B4-BE49-F238E27FC236}">
                <a16:creationId xmlns:a16="http://schemas.microsoft.com/office/drawing/2014/main" id="{95F70D58-9516-487D-9DFF-28704F9FE89B}"/>
              </a:ext>
            </a:extLst>
          </p:cNvPr>
          <p:cNvSpPr/>
          <p:nvPr/>
        </p:nvSpPr>
        <p:spPr>
          <a:xfrm>
            <a:off x="650109" y="4068745"/>
            <a:ext cx="1083468" cy="964406"/>
          </a:xfrm>
          <a:custGeom>
            <a:avLst/>
            <a:gdLst>
              <a:gd name="connsiteX0" fmla="*/ 0 w 1083468"/>
              <a:gd name="connsiteY0" fmla="*/ 483394 h 964406"/>
              <a:gd name="connsiteX1" fmla="*/ 14287 w 1083468"/>
              <a:gd name="connsiteY1" fmla="*/ 426244 h 964406"/>
              <a:gd name="connsiteX2" fmla="*/ 38100 w 1083468"/>
              <a:gd name="connsiteY2" fmla="*/ 392906 h 964406"/>
              <a:gd name="connsiteX3" fmla="*/ 254793 w 1083468"/>
              <a:gd name="connsiteY3" fmla="*/ 23813 h 964406"/>
              <a:gd name="connsiteX4" fmla="*/ 278606 w 1083468"/>
              <a:gd name="connsiteY4" fmla="*/ 9525 h 964406"/>
              <a:gd name="connsiteX5" fmla="*/ 295275 w 1083468"/>
              <a:gd name="connsiteY5" fmla="*/ 4763 h 964406"/>
              <a:gd name="connsiteX6" fmla="*/ 311943 w 1083468"/>
              <a:gd name="connsiteY6" fmla="*/ 2381 h 964406"/>
              <a:gd name="connsiteX7" fmla="*/ 338137 w 1083468"/>
              <a:gd name="connsiteY7" fmla="*/ 0 h 964406"/>
              <a:gd name="connsiteX8" fmla="*/ 769143 w 1083468"/>
              <a:gd name="connsiteY8" fmla="*/ 0 h 964406"/>
              <a:gd name="connsiteX9" fmla="*/ 807243 w 1083468"/>
              <a:gd name="connsiteY9" fmla="*/ 4763 h 964406"/>
              <a:gd name="connsiteX10" fmla="*/ 826293 w 1083468"/>
              <a:gd name="connsiteY10" fmla="*/ 21431 h 964406"/>
              <a:gd name="connsiteX11" fmla="*/ 852487 w 1083468"/>
              <a:gd name="connsiteY11" fmla="*/ 47625 h 964406"/>
              <a:gd name="connsiteX12" fmla="*/ 1069181 w 1083468"/>
              <a:gd name="connsiteY12" fmla="*/ 438150 h 964406"/>
              <a:gd name="connsiteX13" fmla="*/ 1078706 w 1083468"/>
              <a:gd name="connsiteY13" fmla="*/ 459581 h 964406"/>
              <a:gd name="connsiteX14" fmla="*/ 1083468 w 1083468"/>
              <a:gd name="connsiteY14" fmla="*/ 485775 h 964406"/>
              <a:gd name="connsiteX15" fmla="*/ 1069181 w 1083468"/>
              <a:gd name="connsiteY15" fmla="*/ 523875 h 964406"/>
              <a:gd name="connsiteX16" fmla="*/ 1028700 w 1083468"/>
              <a:gd name="connsiteY16" fmla="*/ 583406 h 964406"/>
              <a:gd name="connsiteX17" fmla="*/ 840581 w 1083468"/>
              <a:gd name="connsiteY17" fmla="*/ 923925 h 964406"/>
              <a:gd name="connsiteX18" fmla="*/ 828675 w 1083468"/>
              <a:gd name="connsiteY18" fmla="*/ 945356 h 964406"/>
              <a:gd name="connsiteX19" fmla="*/ 804862 w 1083468"/>
              <a:gd name="connsiteY19" fmla="*/ 959644 h 964406"/>
              <a:gd name="connsiteX20" fmla="*/ 783431 w 1083468"/>
              <a:gd name="connsiteY20" fmla="*/ 962025 h 964406"/>
              <a:gd name="connsiteX21" fmla="*/ 316706 w 1083468"/>
              <a:gd name="connsiteY21" fmla="*/ 964406 h 964406"/>
              <a:gd name="connsiteX22" fmla="*/ 288131 w 1083468"/>
              <a:gd name="connsiteY22" fmla="*/ 957263 h 964406"/>
              <a:gd name="connsiteX23" fmla="*/ 273843 w 1083468"/>
              <a:gd name="connsiteY23" fmla="*/ 945356 h 964406"/>
              <a:gd name="connsiteX24" fmla="*/ 240506 w 1083468"/>
              <a:gd name="connsiteY24" fmla="*/ 931069 h 964406"/>
              <a:gd name="connsiteX25" fmla="*/ 230981 w 1083468"/>
              <a:gd name="connsiteY25" fmla="*/ 907256 h 964406"/>
              <a:gd name="connsiteX26" fmla="*/ 19050 w 1083468"/>
              <a:gd name="connsiteY26" fmla="*/ 533400 h 964406"/>
              <a:gd name="connsiteX27" fmla="*/ 0 w 1083468"/>
              <a:gd name="connsiteY27" fmla="*/ 483394 h 96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3468" h="964406">
                <a:moveTo>
                  <a:pt x="0" y="483394"/>
                </a:moveTo>
                <a:lnTo>
                  <a:pt x="14287" y="426244"/>
                </a:lnTo>
                <a:lnTo>
                  <a:pt x="38100" y="392906"/>
                </a:lnTo>
                <a:lnTo>
                  <a:pt x="254793" y="23813"/>
                </a:lnTo>
                <a:lnTo>
                  <a:pt x="278606" y="9525"/>
                </a:lnTo>
                <a:lnTo>
                  <a:pt x="295275" y="4763"/>
                </a:lnTo>
                <a:lnTo>
                  <a:pt x="311943" y="2381"/>
                </a:lnTo>
                <a:lnTo>
                  <a:pt x="338137" y="0"/>
                </a:lnTo>
                <a:lnTo>
                  <a:pt x="769143" y="0"/>
                </a:lnTo>
                <a:lnTo>
                  <a:pt x="807243" y="4763"/>
                </a:lnTo>
                <a:lnTo>
                  <a:pt x="826293" y="21431"/>
                </a:lnTo>
                <a:lnTo>
                  <a:pt x="852487" y="47625"/>
                </a:lnTo>
                <a:lnTo>
                  <a:pt x="1069181" y="438150"/>
                </a:lnTo>
                <a:lnTo>
                  <a:pt x="1078706" y="459581"/>
                </a:lnTo>
                <a:lnTo>
                  <a:pt x="1083468" y="485775"/>
                </a:lnTo>
                <a:lnTo>
                  <a:pt x="1069181" y="523875"/>
                </a:lnTo>
                <a:lnTo>
                  <a:pt x="1028700" y="583406"/>
                </a:lnTo>
                <a:lnTo>
                  <a:pt x="840581" y="923925"/>
                </a:lnTo>
                <a:lnTo>
                  <a:pt x="828675" y="945356"/>
                </a:lnTo>
                <a:lnTo>
                  <a:pt x="804862" y="959644"/>
                </a:lnTo>
                <a:lnTo>
                  <a:pt x="783431" y="962025"/>
                </a:lnTo>
                <a:lnTo>
                  <a:pt x="316706" y="964406"/>
                </a:lnTo>
                <a:lnTo>
                  <a:pt x="288131" y="957263"/>
                </a:lnTo>
                <a:lnTo>
                  <a:pt x="273843" y="945356"/>
                </a:lnTo>
                <a:lnTo>
                  <a:pt x="240506" y="931069"/>
                </a:lnTo>
                <a:lnTo>
                  <a:pt x="230981" y="907256"/>
                </a:lnTo>
                <a:lnTo>
                  <a:pt x="19050" y="533400"/>
                </a:lnTo>
                <a:lnTo>
                  <a:pt x="0" y="483394"/>
                </a:lnTo>
                <a:close/>
              </a:path>
            </a:pathLst>
          </a:custGeom>
          <a:gradFill>
            <a:gsLst>
              <a:gs pos="0">
                <a:srgbClr val="00808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58A76F21-410F-4563-B19F-4A24C57E67D5}"/>
              </a:ext>
            </a:extLst>
          </p:cNvPr>
          <p:cNvSpPr/>
          <p:nvPr/>
        </p:nvSpPr>
        <p:spPr>
          <a:xfrm>
            <a:off x="1020970" y="5362576"/>
            <a:ext cx="259556" cy="261937"/>
          </a:xfrm>
          <a:prstGeom prst="ellipse">
            <a:avLst/>
          </a:prstGeom>
          <a:gradFill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79FEE6AA-FA47-422B-AC67-1466330016C4}"/>
              </a:ext>
            </a:extLst>
          </p:cNvPr>
          <p:cNvSpPr/>
          <p:nvPr/>
        </p:nvSpPr>
        <p:spPr>
          <a:xfrm>
            <a:off x="1041517" y="5386387"/>
            <a:ext cx="218461" cy="214313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Rectángulo: esquinas redondeadas 103">
            <a:extLst>
              <a:ext uri="{FF2B5EF4-FFF2-40B4-BE49-F238E27FC236}">
                <a16:creationId xmlns:a16="http://schemas.microsoft.com/office/drawing/2014/main" id="{7F773FC2-3E63-4AF8-9547-D7ED0E0B75E6}"/>
              </a:ext>
            </a:extLst>
          </p:cNvPr>
          <p:cNvSpPr/>
          <p:nvPr/>
        </p:nvSpPr>
        <p:spPr>
          <a:xfrm>
            <a:off x="1127887" y="5114112"/>
            <a:ext cx="45719" cy="2143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F6707B09-45CB-46F5-ABB9-1D3CE8A5B947}"/>
              </a:ext>
            </a:extLst>
          </p:cNvPr>
          <p:cNvSpPr/>
          <p:nvPr/>
        </p:nvSpPr>
        <p:spPr>
          <a:xfrm>
            <a:off x="685926" y="2649855"/>
            <a:ext cx="975360" cy="45719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chemeClr val="accent2">
                  <a:lumMod val="7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24076A9E-B059-43F8-B455-BE791908AA1A}"/>
              </a:ext>
            </a:extLst>
          </p:cNvPr>
          <p:cNvSpPr txBox="1"/>
          <p:nvPr/>
        </p:nvSpPr>
        <p:spPr>
          <a:xfrm>
            <a:off x="685926" y="1319808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gency FB" panose="020B0503020202020204" pitchFamily="34" charset="0"/>
              </a:rPr>
              <a:t>Módulo 1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0C70BCD2-8521-4AEF-8510-5EAA04CDBEE4}"/>
              </a:ext>
            </a:extLst>
          </p:cNvPr>
          <p:cNvSpPr txBox="1"/>
          <p:nvPr/>
        </p:nvSpPr>
        <p:spPr>
          <a:xfrm>
            <a:off x="475831" y="1862955"/>
            <a:ext cx="139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CARTOGRAFIA BASE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871240A2-8C36-4BE0-93FB-6AE5A8D132AC}"/>
              </a:ext>
            </a:extLst>
          </p:cNvPr>
          <p:cNvSpPr txBox="1"/>
          <p:nvPr/>
        </p:nvSpPr>
        <p:spPr>
          <a:xfrm>
            <a:off x="484236" y="2806683"/>
            <a:ext cx="1325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Procesos</a:t>
            </a:r>
          </a:p>
          <a:p>
            <a:endParaRPr lang="es-MX" dirty="0"/>
          </a:p>
        </p:txBody>
      </p:sp>
      <p:pic>
        <p:nvPicPr>
          <p:cNvPr id="1026" name="Picture 2" descr="Capas | Icono Gratis">
            <a:extLst>
              <a:ext uri="{FF2B5EF4-FFF2-40B4-BE49-F238E27FC236}">
                <a16:creationId xmlns:a16="http://schemas.microsoft.com/office/drawing/2014/main" id="{A2FCD3F1-C460-48E2-A44B-5A3F15CD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94" y="4344760"/>
            <a:ext cx="504824" cy="5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o Terreno Gratis de Material Icons Collection Duetone">
            <a:extLst>
              <a:ext uri="{FF2B5EF4-FFF2-40B4-BE49-F238E27FC236}">
                <a16:creationId xmlns:a16="http://schemas.microsoft.com/office/drawing/2014/main" id="{BE4CD1E6-30BA-4794-B71B-394E67722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17" b="97590" l="3618" r="98355">
                        <a14:foregroundMark x1="7566" y1="91566" x2="18092" y2="66867"/>
                        <a14:foregroundMark x1="31152" y1="76832" x2="33882" y2="78916"/>
                        <a14:foregroundMark x1="29507" y1="75577" x2="31024" y2="76735"/>
                        <a14:foregroundMark x1="18092" y1="66867" x2="22879" y2="70520"/>
                        <a14:foregroundMark x1="24611" y1="85574" x2="17105" y2="90964"/>
                        <a14:foregroundMark x1="28473" y1="82800" x2="26999" y2="83859"/>
                        <a14:foregroundMark x1="33882" y1="78916" x2="30258" y2="81519"/>
                        <a14:foregroundMark x1="28303" y1="91768" x2="33882" y2="92169"/>
                        <a14:foregroundMark x1="17105" y1="90964" x2="28205" y2="91761"/>
                        <a14:foregroundMark x1="33882" y1="92169" x2="51645" y2="91566"/>
                        <a14:foregroundMark x1="51645" y1="91566" x2="71053" y2="92771"/>
                        <a14:foregroundMark x1="71053" y1="92771" x2="86842" y2="82530"/>
                        <a14:foregroundMark x1="86842" y1="82530" x2="65789" y2="29518"/>
                        <a14:foregroundMark x1="58351" y1="29780" x2="48684" y2="30120"/>
                        <a14:foregroundMark x1="65789" y1="29518" x2="58620" y2="29770"/>
                        <a14:foregroundMark x1="48684" y1="30120" x2="44408" y2="50602"/>
                        <a14:foregroundMark x1="59868" y1="18675" x2="57895" y2="12651"/>
                        <a14:foregroundMark x1="83882" y1="82530" x2="69408" y2="97590"/>
                        <a14:foregroundMark x1="69408" y1="97590" x2="4276" y2="95181"/>
                        <a14:foregroundMark x1="58224" y1="10843" x2="58553" y2="4217"/>
                        <a14:foregroundMark x1="98355" y1="97590" x2="91447" y2="91566"/>
                        <a14:foregroundMark x1="35197" y1="85542" x2="26316" y2="85542"/>
                        <a14:backgroundMark x1="24012" y1="78915" x2="22368" y2="78313"/>
                        <a14:backgroundMark x1="26645" y1="75301" x2="26645" y2="75301"/>
                        <a14:backgroundMark x1="25658" y1="73494" x2="25658" y2="73494"/>
                        <a14:backgroundMark x1="25329" y1="72892" x2="24671" y2="69880"/>
                        <a14:backgroundMark x1="26974" y1="74096" x2="27893" y2="76899"/>
                        <a14:backgroundMark x1="25329" y1="72892" x2="25987" y2="75301"/>
                        <a14:backgroundMark x1="26316" y1="72892" x2="23684" y2="72892"/>
                        <a14:backgroundMark x1="58882" y1="31325" x2="58882" y2="31325"/>
                        <a14:backgroundMark x1="59211" y1="32530" x2="58553" y2="30723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71" y="4344760"/>
            <a:ext cx="547146" cy="29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ta de agua | Icono Gratis">
            <a:extLst>
              <a:ext uri="{FF2B5EF4-FFF2-40B4-BE49-F238E27FC236}">
                <a16:creationId xmlns:a16="http://schemas.microsoft.com/office/drawing/2014/main" id="{814DE305-78A2-455E-85BB-2330B464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43" y="4228417"/>
            <a:ext cx="542693" cy="5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slizamiento de tierra | Icono Gratis">
            <a:extLst>
              <a:ext uri="{FF2B5EF4-FFF2-40B4-BE49-F238E27FC236}">
                <a16:creationId xmlns:a16="http://schemas.microsoft.com/office/drawing/2014/main" id="{8A7F4832-29D4-45DE-9197-641F2F6B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27" y="4228417"/>
            <a:ext cx="542693" cy="54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cono de la planta - Descargar PNG/SVG transparente">
            <a:extLst>
              <a:ext uri="{FF2B5EF4-FFF2-40B4-BE49-F238E27FC236}">
                <a16:creationId xmlns:a16="http://schemas.microsoft.com/office/drawing/2014/main" id="{A2234870-05A7-4B37-96A3-2FF82B900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586" y="4293490"/>
            <a:ext cx="585431" cy="5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dex of /wp-content/uploads/2018/05">
            <a:extLst>
              <a:ext uri="{FF2B5EF4-FFF2-40B4-BE49-F238E27FC236}">
                <a16:creationId xmlns:a16="http://schemas.microsoft.com/office/drawing/2014/main" id="{F01A6F25-69A9-4EE8-A656-5D2ACDAB6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8570" b="73225" l="21545" r="81622">
                        <a14:foregroundMark x1="51631" y1="26871" x2="51631" y2="26871"/>
                        <a14:foregroundMark x1="51631" y1="18714" x2="51631" y2="18714"/>
                        <a14:foregroundMark x1="63484" y1="45969" x2="30758" y2="66843"/>
                        <a14:foregroundMark x1="67994" y1="67754" x2="63484" y2="60509"/>
                        <a14:foregroundMark x1="31670" y1="65931" x2="21641" y2="64155"/>
                        <a14:foregroundMark x1="68618" y1="72025" x2="70729" y2="73225"/>
                        <a14:foregroundMark x1="56478" y1="69866" x2="41939" y2="44434"/>
                        <a14:foregroundMark x1="78311" y1="57774" x2="81622" y2="64443"/>
                        <a14:foregroundMark x1="79223" y1="69002" x2="78887" y2="626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45" t="15139" r="15392" b="24014"/>
          <a:stretch/>
        </p:blipFill>
        <p:spPr bwMode="auto">
          <a:xfrm>
            <a:off x="10660858" y="4228417"/>
            <a:ext cx="592289" cy="53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9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4C6DD49-9396-4520-9783-2E8DFAAC1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697728"/>
              </p:ext>
            </p:extLst>
          </p:nvPr>
        </p:nvGraphicFramePr>
        <p:xfrm>
          <a:off x="164621" y="719666"/>
          <a:ext cx="6235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094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4C6DD49-9396-4520-9783-2E8DFAAC1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287997"/>
              </p:ext>
            </p:extLst>
          </p:nvPr>
        </p:nvGraphicFramePr>
        <p:xfrm>
          <a:off x="1104900" y="172528"/>
          <a:ext cx="6235700" cy="643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02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4C6DD49-9396-4520-9783-2E8DFAAC1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747212"/>
              </p:ext>
            </p:extLst>
          </p:nvPr>
        </p:nvGraphicFramePr>
        <p:xfrm>
          <a:off x="164621" y="719666"/>
          <a:ext cx="62357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05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4C6DD49-9396-4520-9783-2E8DFAAC1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233375"/>
              </p:ext>
            </p:extLst>
          </p:nvPr>
        </p:nvGraphicFramePr>
        <p:xfrm>
          <a:off x="164621" y="448574"/>
          <a:ext cx="7737176" cy="640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05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4C6DD49-9396-4520-9783-2E8DFAAC1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060188"/>
              </p:ext>
            </p:extLst>
          </p:nvPr>
        </p:nvGraphicFramePr>
        <p:xfrm>
          <a:off x="164619" y="69011"/>
          <a:ext cx="9376195" cy="6788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484F065-C106-467F-A736-2BA6BFED2B52}"/>
              </a:ext>
            </a:extLst>
          </p:cNvPr>
          <p:cNvCxnSpPr/>
          <p:nvPr/>
        </p:nvCxnSpPr>
        <p:spPr>
          <a:xfrm>
            <a:off x="2406770" y="2734574"/>
            <a:ext cx="4632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302DB4F-7293-418F-8C4A-A5CD6394F50C}"/>
              </a:ext>
            </a:extLst>
          </p:cNvPr>
          <p:cNvCxnSpPr>
            <a:cxnSpLocks/>
          </p:cNvCxnSpPr>
          <p:nvPr/>
        </p:nvCxnSpPr>
        <p:spPr>
          <a:xfrm>
            <a:off x="7039155" y="273457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3AD0D7A-7AC5-49DB-86E6-DEF69C5BEF90}"/>
              </a:ext>
            </a:extLst>
          </p:cNvPr>
          <p:cNvCxnSpPr>
            <a:cxnSpLocks/>
          </p:cNvCxnSpPr>
          <p:nvPr/>
        </p:nvCxnSpPr>
        <p:spPr>
          <a:xfrm>
            <a:off x="2493034" y="5086710"/>
            <a:ext cx="4546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EFE1649-2AAC-47A1-9783-C177D7AAD51A}"/>
              </a:ext>
            </a:extLst>
          </p:cNvPr>
          <p:cNvCxnSpPr>
            <a:cxnSpLocks/>
          </p:cNvCxnSpPr>
          <p:nvPr/>
        </p:nvCxnSpPr>
        <p:spPr>
          <a:xfrm>
            <a:off x="2493034" y="2734574"/>
            <a:ext cx="0" cy="2372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DDB1BE1-98F3-43F2-B045-B652283639F0}"/>
              </a:ext>
            </a:extLst>
          </p:cNvPr>
          <p:cNvCxnSpPr/>
          <p:nvPr/>
        </p:nvCxnSpPr>
        <p:spPr>
          <a:xfrm flipV="1">
            <a:off x="7039155" y="4295955"/>
            <a:ext cx="0" cy="79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4C6DD49-9396-4520-9783-2E8DFAAC1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776713"/>
              </p:ext>
            </p:extLst>
          </p:nvPr>
        </p:nvGraphicFramePr>
        <p:xfrm>
          <a:off x="561436" y="719666"/>
          <a:ext cx="691766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04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051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306</Words>
  <Application>Microsoft Office PowerPoint</Application>
  <PresentationFormat>Panorámica</PresentationFormat>
  <Paragraphs>129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Fabio Leonel Casco Gutierrez</dc:creator>
  <cp:lastModifiedBy>Efrain Duarte C.</cp:lastModifiedBy>
  <cp:revision>25</cp:revision>
  <dcterms:created xsi:type="dcterms:W3CDTF">2020-07-28T19:50:17Z</dcterms:created>
  <dcterms:modified xsi:type="dcterms:W3CDTF">2020-08-24T23:39:59Z</dcterms:modified>
</cp:coreProperties>
</file>